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30"/>
  </p:notesMasterIdLst>
  <p:sldIdLst>
    <p:sldId id="256" r:id="rId3"/>
    <p:sldId id="258" r:id="rId4"/>
    <p:sldId id="259" r:id="rId5"/>
    <p:sldId id="269" r:id="rId6"/>
    <p:sldId id="272" r:id="rId7"/>
    <p:sldId id="276" r:id="rId8"/>
    <p:sldId id="285" r:id="rId9"/>
    <p:sldId id="271" r:id="rId10"/>
    <p:sldId id="268" r:id="rId11"/>
    <p:sldId id="290" r:id="rId12"/>
    <p:sldId id="270" r:id="rId13"/>
    <p:sldId id="274" r:id="rId14"/>
    <p:sldId id="286" r:id="rId15"/>
    <p:sldId id="275" r:id="rId16"/>
    <p:sldId id="278" r:id="rId17"/>
    <p:sldId id="273" r:id="rId18"/>
    <p:sldId id="277" r:id="rId19"/>
    <p:sldId id="287" r:id="rId20"/>
    <p:sldId id="280" r:id="rId21"/>
    <p:sldId id="284" r:id="rId22"/>
    <p:sldId id="282" r:id="rId23"/>
    <p:sldId id="292" r:id="rId24"/>
    <p:sldId id="288" r:id="rId25"/>
    <p:sldId id="281" r:id="rId26"/>
    <p:sldId id="279" r:id="rId27"/>
    <p:sldId id="283" r:id="rId28"/>
    <p:sldId id="293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71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8" d="100"/>
          <a:sy n="68" d="100"/>
        </p:scale>
        <p:origin x="79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2B03E-6BB5-49AB-A476-511D2763C80F}" type="datetimeFigureOut">
              <a:rPr lang="zh-CN" altLang="en-US" smtClean="0"/>
              <a:t>2021/8/15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885316-CA0D-42D4-BE67-A09B4BD52C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5226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4C69F-4E2A-4A58-9D83-387C3CA0ACC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81934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4C69F-4E2A-4A58-9D83-387C3CA0ACC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08972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4C69F-4E2A-4A58-9D83-387C3CA0ACC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16267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4C69F-4E2A-4A58-9D83-387C3CA0ACC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61413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4C69F-4E2A-4A58-9D83-387C3CA0ACC9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1765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4C69F-4E2A-4A58-9D83-387C3CA0ACC9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59362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4C69F-4E2A-4A58-9D83-387C3CA0ACC9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10136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4C69F-4E2A-4A58-9D83-387C3CA0ACC9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08949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4C69F-4E2A-4A58-9D83-387C3CA0ACC9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35941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4C69F-4E2A-4A58-9D83-387C3CA0ACC9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23570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4C69F-4E2A-4A58-9D83-387C3CA0ACC9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3054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4C69F-4E2A-4A58-9D83-387C3CA0ACC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22341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4C69F-4E2A-4A58-9D83-387C3CA0ACC9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06697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4C69F-4E2A-4A58-9D83-387C3CA0ACC9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81452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4C69F-4E2A-4A58-9D83-387C3CA0ACC9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23117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4C69F-4E2A-4A58-9D83-387C3CA0ACC9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0350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4C69F-4E2A-4A58-9D83-387C3CA0ACC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8452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4C69F-4E2A-4A58-9D83-387C3CA0ACC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96763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4C69F-4E2A-4A58-9D83-387C3CA0ACC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25109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4C69F-4E2A-4A58-9D83-387C3CA0ACC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67528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4C69F-4E2A-4A58-9D83-387C3CA0ACC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57488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4C69F-4E2A-4A58-9D83-387C3CA0ACC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13264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4C69F-4E2A-4A58-9D83-387C3CA0ACC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9462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2FDE36-5CBA-4308-9A01-9C5FE9DFC3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D0533D2-D949-4F61-9DA1-DE1E5809AE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3A1FF53-B964-444D-BFCA-5817C04DE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F7BF9-3B2E-45A7-99E8-926B04259436}" type="datetimeFigureOut">
              <a:rPr lang="zh-CN" altLang="en-US" smtClean="0"/>
              <a:t>2021/8/15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931A214-C9E6-4EF9-83B2-FC7AFC4F5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E50FF9-6C98-4995-ACD6-F74AE9235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C5ECE-9727-4935-B394-2FE51D3421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7871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8CCF40-3F55-4EED-BCB5-1136C342D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4889DBB-C579-42A1-BC44-F2685B596F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AAB8FC8-0478-45E7-8197-44D50DF76F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D3AACC0-ED76-4EB0-A44C-E40B7A132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F7BF9-3B2E-45A7-99E8-926B04259436}" type="datetimeFigureOut">
              <a:rPr lang="zh-CN" altLang="en-US" smtClean="0"/>
              <a:t>2021/8/15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176EF65-A12C-4FD8-A786-09530C903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0A00E3C-BDBA-4A7C-B1EB-AE3A3FF04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C5ECE-9727-4935-B394-2FE51D3421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5225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6F716E-1B0B-4772-88F9-C6F0C6DD4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05B09EE-1D24-48B1-B07F-60A242500E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5250893-8F62-46C6-9596-25D3CB590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F7BF9-3B2E-45A7-99E8-926B04259436}" type="datetimeFigureOut">
              <a:rPr lang="zh-CN" altLang="en-US" smtClean="0"/>
              <a:t>2021/8/15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6C6ED17-F689-438C-88E5-D99F184D9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4CC57F7-7874-43C9-AADC-346914F68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C5ECE-9727-4935-B394-2FE51D3421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0526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03187FA-0520-451B-8A9A-9344739E3C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FECAC17-5074-441F-8B32-B7E3A72864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8D8B2BD-076D-468A-A101-9D5627D2D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F7BF9-3B2E-45A7-99E8-926B04259436}" type="datetimeFigureOut">
              <a:rPr lang="zh-CN" altLang="en-US" smtClean="0"/>
              <a:t>2021/8/15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EE519A1-C21E-4A5D-87D2-064F263E5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982DA4D-0EE6-4C22-8EC2-1A369B92A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C5ECE-9727-4935-B394-2FE51D3421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48630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FFCC9F1-AFFF-4937-895E-C242F52C39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1" y="-18563"/>
            <a:ext cx="12192000" cy="687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38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2021/8/15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4196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2021/8/15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1157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4572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8B620D-A651-4A16-96E1-99E57FB83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D2AB14C-1072-4163-94C9-2BE11224D6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DAF4439-6FAF-470B-A238-BA15608BC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F7BF9-3B2E-45A7-99E8-926B04259436}" type="datetimeFigureOut">
              <a:rPr lang="zh-CN" altLang="en-US" smtClean="0"/>
              <a:t>2021/8/15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C69670D-BBAB-4FC1-A270-B6096B315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494E648-2206-4117-85D2-50D165A33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C5ECE-9727-4935-B394-2FE51D3421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3540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856653-3786-43A3-877C-F295F25DB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5BB407-F27E-434E-AD2E-2978BA3D49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030220-6037-4C85-B766-1F44F0AAF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F7BF9-3B2E-45A7-99E8-926B04259436}" type="datetimeFigureOut">
              <a:rPr lang="zh-CN" altLang="en-US" smtClean="0"/>
              <a:t>2021/8/15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AA3E047-9E3A-457B-B2B1-6EB14384C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C25C9F7-4DF8-4E58-A191-76465C84F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C5ECE-9727-4935-B394-2FE51D3421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0111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31AD86-6BF0-4BAD-93DB-B4CD8CADF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06FECD5-95D8-4898-BE10-ED133EC9F0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93486B4-FEFE-40F0-9A3C-A3D4136F24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126DE13-26FB-4018-BCA7-888A8EA1A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F7BF9-3B2E-45A7-99E8-926B04259436}" type="datetimeFigureOut">
              <a:rPr lang="zh-CN" altLang="en-US" smtClean="0"/>
              <a:t>2021/8/15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A51DC9D-38BA-44A7-967B-B0B925581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68915E7-AAAC-4219-889E-66EFF4BD3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C5ECE-9727-4935-B394-2FE51D3421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7940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E7EB13-E09F-4024-9945-1B101EDE0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55328A5-BC2E-4CB4-9FE3-A31BC0AE85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7635D80-D67E-48A3-A3ED-99453B6C35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187EB04-5D97-4344-9A97-CB16A4CD4F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9CA0E0B-AD58-4454-85DE-A518F6167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F84B783-E2B6-42B4-97AA-06AF1E85F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F7BF9-3B2E-45A7-99E8-926B04259436}" type="datetimeFigureOut">
              <a:rPr lang="zh-CN" altLang="en-US" smtClean="0"/>
              <a:t>2021/8/15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1BCE2FA-E0A4-4E9C-BAF6-598E48650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C525C03-20F5-41B7-B617-971ED89E3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C5ECE-9727-4935-B394-2FE51D3421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9444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E7EB13-E09F-4024-9945-1B101EDE0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55328A5-BC2E-4CB4-9FE3-A31BC0AE85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7635D80-D67E-48A3-A3ED-99453B6C35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187EB04-5D97-4344-9A97-CB16A4CD4F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9CA0E0B-AD58-4454-85DE-A518F6167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F84B783-E2B6-42B4-97AA-06AF1E85F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F7BF9-3B2E-45A7-99E8-926B04259436}" type="datetimeFigureOut">
              <a:rPr lang="zh-CN" altLang="en-US" smtClean="0"/>
              <a:t>2021/8/15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1BCE2FA-E0A4-4E9C-BAF6-598E48650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C525C03-20F5-41B7-B617-971ED89E3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C5ECE-9727-4935-B394-2FE51D34216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377604" y="6739570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474570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2FA49D-E0E7-4594-8DAE-F4CD299F4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B606EA3-19B1-4EE0-B1F4-B4F8526BB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F7BF9-3B2E-45A7-99E8-926B04259436}" type="datetimeFigureOut">
              <a:rPr lang="zh-CN" altLang="en-US" smtClean="0"/>
              <a:t>2021/8/15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E67D71A-50E3-4FB4-AAE6-88CE5B3B1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552999A-16E0-4B31-90FA-44D50B9B0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C5ECE-9727-4935-B394-2FE51D3421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7342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6BB181F-5A31-43AC-9C14-B546D0967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F7BF9-3B2E-45A7-99E8-926B04259436}" type="datetimeFigureOut">
              <a:rPr lang="zh-CN" altLang="en-US" smtClean="0"/>
              <a:t>2021/8/15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1B6BEF9-99E0-4DF2-913F-FF02B5F41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6D6065A-06A2-4E9C-A4C8-66D0C541C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C5ECE-9727-4935-B394-2FE51D3421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1122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0E7C742-47D4-440A-B5F9-A4949D552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EB6E447-B50E-408E-84EE-2F96F531D2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74ABF5B-B012-45F6-825E-8555851F32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61CEB75-8345-4579-AB87-E9189661B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F7BF9-3B2E-45A7-99E8-926B04259436}" type="datetimeFigureOut">
              <a:rPr lang="zh-CN" altLang="en-US" smtClean="0"/>
              <a:t>2021/8/15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A4468FB-6A84-43DE-9FDE-FFF22A372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6F72899-BA7B-4924-9BD6-75C7EBC0A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C5ECE-9727-4935-B394-2FE51D3421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1930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1EF2647-D727-4A62-8C80-5EDC1488B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7059AF5-2C19-4459-AC77-727D58674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6D954A8-D148-4E5E-8B9E-BB8052879A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F7BF9-3B2E-45A7-99E8-926B04259436}" type="datetimeFigureOut">
              <a:rPr lang="zh-CN" altLang="en-US" smtClean="0"/>
              <a:t>2021/8/15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60F4063-C5EF-4EC7-ACC0-63B3AF1296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B6984A3-AFF1-4BF4-A61C-D84657FCDD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C5ECE-9727-4935-B394-2FE51D3421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8256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1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3628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freeppt7.com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freeppt7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B07AB80-6BD5-4B7E-BF29-10A4958932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7160" y="-152400"/>
            <a:ext cx="12329160" cy="701040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013C2FAF-693D-49DD-B1B1-4392FE179E4C}"/>
              </a:ext>
            </a:extLst>
          </p:cNvPr>
          <p:cNvSpPr txBox="1"/>
          <p:nvPr/>
        </p:nvSpPr>
        <p:spPr>
          <a:xfrm>
            <a:off x="5359907" y="3830029"/>
            <a:ext cx="63394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6000" b="1" spc="300" dirty="0">
                <a:solidFill>
                  <a:srgbClr val="3B7112"/>
                </a:solidFill>
                <a:cs typeface="+mn-ea"/>
                <a:sym typeface="+mn-lt"/>
              </a:rPr>
              <a:t>PPT Templates</a:t>
            </a:r>
            <a:endParaRPr lang="zh-CN" altLang="en-US" sz="6000" b="1" spc="300" dirty="0">
              <a:solidFill>
                <a:srgbClr val="3B7112"/>
              </a:solidFill>
              <a:cs typeface="+mn-ea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C185BC9-22E1-440C-88C1-4EAEB49D27C8}"/>
              </a:ext>
            </a:extLst>
          </p:cNvPr>
          <p:cNvSpPr/>
          <p:nvPr/>
        </p:nvSpPr>
        <p:spPr>
          <a:xfrm>
            <a:off x="5556737" y="4819004"/>
            <a:ext cx="6010897" cy="499624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8077CA7-DA59-45C3-8DA5-D94E7689333A}"/>
              </a:ext>
            </a:extLst>
          </p:cNvPr>
          <p:cNvSpPr txBox="1"/>
          <p:nvPr/>
        </p:nvSpPr>
        <p:spPr>
          <a:xfrm>
            <a:off x="9220709" y="2256169"/>
            <a:ext cx="247862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8800" dirty="0">
                <a:solidFill>
                  <a:schemeClr val="accent1"/>
                </a:solidFill>
                <a:cs typeface="+mn-ea"/>
                <a:sym typeface="+mn-lt"/>
              </a:rPr>
              <a:t>Free</a:t>
            </a:r>
            <a:endParaRPr lang="zh-CN" altLang="en-US" sz="88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DAC4D6B-8933-41B9-B313-DD7378A8F2BD}"/>
              </a:ext>
            </a:extLst>
          </p:cNvPr>
          <p:cNvSpPr txBox="1"/>
          <p:nvPr/>
        </p:nvSpPr>
        <p:spPr>
          <a:xfrm>
            <a:off x="9629732" y="6111288"/>
            <a:ext cx="1937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Time: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20XX. X.X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DC308AA4-5D3F-4A05-904F-B87D18CA6EB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84099">
            <a:off x="8166217" y="-135082"/>
            <a:ext cx="4728156" cy="4728156"/>
          </a:xfrm>
          <a:prstGeom prst="rect">
            <a:avLst/>
          </a:prstGeom>
        </p:spPr>
      </p:pic>
      <p:sp>
        <p:nvSpPr>
          <p:cNvPr id="13" name="Rounded Rectangle 7">
            <a:extLst>
              <a:ext uri="{FF2B5EF4-FFF2-40B4-BE49-F238E27FC236}">
                <a16:creationId xmlns:a16="http://schemas.microsoft.com/office/drawing/2014/main" id="{E8941E36-14CE-4B58-AB5C-8A9C815488E2}"/>
              </a:ext>
            </a:extLst>
          </p:cNvPr>
          <p:cNvSpPr/>
          <p:nvPr/>
        </p:nvSpPr>
        <p:spPr>
          <a:xfrm>
            <a:off x="10014737" y="243861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3B71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bg1">
                    <a:lumMod val="65000"/>
                  </a:schemeClr>
                </a:solidFill>
              </a:rPr>
              <a:t>LOGO</a:t>
            </a:r>
            <a:endParaRPr lang="ko-KR" altLang="en-US" sz="27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" name="TextBox 3">
            <a:hlinkClick r:id="rId4"/>
            <a:extLst>
              <a:ext uri="{FF2B5EF4-FFF2-40B4-BE49-F238E27FC236}">
                <a16:creationId xmlns:a16="http://schemas.microsoft.com/office/drawing/2014/main" id="{1884B919-86F6-4904-A8EA-8F6250D97240}"/>
              </a:ext>
            </a:extLst>
          </p:cNvPr>
          <p:cNvSpPr txBox="1"/>
          <p:nvPr/>
        </p:nvSpPr>
        <p:spPr>
          <a:xfrm>
            <a:off x="0" y="6480620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cs typeface="Arial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6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180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5">
            <a:extLst>
              <a:ext uri="{FF2B5EF4-FFF2-40B4-BE49-F238E27FC236}">
                <a16:creationId xmlns:a16="http://schemas.microsoft.com/office/drawing/2014/main" id="{EC2B94B0-ABFB-4639-A892-19632434CEEA}"/>
              </a:ext>
            </a:extLst>
          </p:cNvPr>
          <p:cNvSpPr>
            <a:spLocks noChangeAspect="1"/>
          </p:cNvSpPr>
          <p:nvPr/>
        </p:nvSpPr>
        <p:spPr>
          <a:xfrm rot="16200000">
            <a:off x="1199846" y="2428173"/>
            <a:ext cx="2794000" cy="3022304"/>
          </a:xfrm>
          <a:custGeom>
            <a:avLst/>
            <a:gdLst>
              <a:gd name="connsiteX0" fmla="*/ 2682494 w 2836097"/>
              <a:gd name="connsiteY0" fmla="*/ 3067706 h 3067706"/>
              <a:gd name="connsiteX1" fmla="*/ 876045 w 2836097"/>
              <a:gd name="connsiteY1" fmla="*/ 3067706 h 3067706"/>
              <a:gd name="connsiteX2" fmla="*/ 0 w 2836097"/>
              <a:gd name="connsiteY2" fmla="*/ 1533853 h 3067706"/>
              <a:gd name="connsiteX3" fmla="*/ 876045 w 2836097"/>
              <a:gd name="connsiteY3" fmla="*/ 0 h 3067706"/>
              <a:gd name="connsiteX4" fmla="*/ 2682494 w 2836097"/>
              <a:gd name="connsiteY4" fmla="*/ 0 h 3067706"/>
              <a:gd name="connsiteX5" fmla="*/ 2836097 w 2836097"/>
              <a:gd name="connsiteY5" fmla="*/ 268941 h 3067706"/>
              <a:gd name="connsiteX6" fmla="*/ 1473384 w 2836097"/>
              <a:gd name="connsiteY6" fmla="*/ 268941 h 3067706"/>
              <a:gd name="connsiteX7" fmla="*/ 747356 w 2836097"/>
              <a:gd name="connsiteY7" fmla="*/ 1540132 h 3067706"/>
              <a:gd name="connsiteX8" fmla="*/ 1473384 w 2836097"/>
              <a:gd name="connsiteY8" fmla="*/ 2811322 h 3067706"/>
              <a:gd name="connsiteX9" fmla="*/ 2828925 w 2836097"/>
              <a:gd name="connsiteY9" fmla="*/ 2811322 h 3067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36097" h="3067706">
                <a:moveTo>
                  <a:pt x="2682494" y="3067706"/>
                </a:moveTo>
                <a:lnTo>
                  <a:pt x="876045" y="3067706"/>
                </a:lnTo>
                <a:lnTo>
                  <a:pt x="0" y="1533853"/>
                </a:lnTo>
                <a:lnTo>
                  <a:pt x="876045" y="0"/>
                </a:lnTo>
                <a:lnTo>
                  <a:pt x="2682494" y="0"/>
                </a:lnTo>
                <a:lnTo>
                  <a:pt x="2836097" y="268941"/>
                </a:lnTo>
                <a:lnTo>
                  <a:pt x="1473384" y="268941"/>
                </a:lnTo>
                <a:lnTo>
                  <a:pt x="747356" y="1540132"/>
                </a:lnTo>
                <a:lnTo>
                  <a:pt x="1473384" y="2811322"/>
                </a:lnTo>
                <a:lnTo>
                  <a:pt x="2828925" y="281132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>
              <a:cs typeface="+mn-ea"/>
              <a:sym typeface="+mn-lt"/>
            </a:endParaRPr>
          </a:p>
        </p:txBody>
      </p:sp>
      <p:sp>
        <p:nvSpPr>
          <p:cNvPr id="4" name="任意多边形 6">
            <a:extLst>
              <a:ext uri="{FF2B5EF4-FFF2-40B4-BE49-F238E27FC236}">
                <a16:creationId xmlns:a16="http://schemas.microsoft.com/office/drawing/2014/main" id="{6AC081AD-29EA-4940-A701-7E40BC1DFE65}"/>
              </a:ext>
            </a:extLst>
          </p:cNvPr>
          <p:cNvSpPr>
            <a:spLocks noChangeAspect="1"/>
          </p:cNvSpPr>
          <p:nvPr/>
        </p:nvSpPr>
        <p:spPr>
          <a:xfrm rot="16200000">
            <a:off x="4720809" y="2428173"/>
            <a:ext cx="2795812" cy="3022304"/>
          </a:xfrm>
          <a:custGeom>
            <a:avLst/>
            <a:gdLst>
              <a:gd name="connsiteX0" fmla="*/ 2682494 w 2836097"/>
              <a:gd name="connsiteY0" fmla="*/ 3067706 h 3067706"/>
              <a:gd name="connsiteX1" fmla="*/ 876045 w 2836097"/>
              <a:gd name="connsiteY1" fmla="*/ 3067706 h 3067706"/>
              <a:gd name="connsiteX2" fmla="*/ 0 w 2836097"/>
              <a:gd name="connsiteY2" fmla="*/ 1533853 h 3067706"/>
              <a:gd name="connsiteX3" fmla="*/ 876045 w 2836097"/>
              <a:gd name="connsiteY3" fmla="*/ 0 h 3067706"/>
              <a:gd name="connsiteX4" fmla="*/ 2682494 w 2836097"/>
              <a:gd name="connsiteY4" fmla="*/ 0 h 3067706"/>
              <a:gd name="connsiteX5" fmla="*/ 2836097 w 2836097"/>
              <a:gd name="connsiteY5" fmla="*/ 268941 h 3067706"/>
              <a:gd name="connsiteX6" fmla="*/ 1473384 w 2836097"/>
              <a:gd name="connsiteY6" fmla="*/ 268941 h 3067706"/>
              <a:gd name="connsiteX7" fmla="*/ 747356 w 2836097"/>
              <a:gd name="connsiteY7" fmla="*/ 1540132 h 3067706"/>
              <a:gd name="connsiteX8" fmla="*/ 1473384 w 2836097"/>
              <a:gd name="connsiteY8" fmla="*/ 2811322 h 3067706"/>
              <a:gd name="connsiteX9" fmla="*/ 2828925 w 2836097"/>
              <a:gd name="connsiteY9" fmla="*/ 2811322 h 3067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36097" h="3067706">
                <a:moveTo>
                  <a:pt x="2682494" y="3067706"/>
                </a:moveTo>
                <a:lnTo>
                  <a:pt x="876045" y="3067706"/>
                </a:lnTo>
                <a:lnTo>
                  <a:pt x="0" y="1533853"/>
                </a:lnTo>
                <a:lnTo>
                  <a:pt x="876045" y="0"/>
                </a:lnTo>
                <a:lnTo>
                  <a:pt x="2682494" y="0"/>
                </a:lnTo>
                <a:lnTo>
                  <a:pt x="2836097" y="268941"/>
                </a:lnTo>
                <a:lnTo>
                  <a:pt x="1473384" y="268941"/>
                </a:lnTo>
                <a:lnTo>
                  <a:pt x="747356" y="1540132"/>
                </a:lnTo>
                <a:lnTo>
                  <a:pt x="1473384" y="2811322"/>
                </a:lnTo>
                <a:lnTo>
                  <a:pt x="2828925" y="2811322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>
              <a:cs typeface="+mn-ea"/>
              <a:sym typeface="+mn-lt"/>
            </a:endParaRPr>
          </a:p>
        </p:txBody>
      </p:sp>
      <p:sp>
        <p:nvSpPr>
          <p:cNvPr id="5" name="任意多边形 7">
            <a:extLst>
              <a:ext uri="{FF2B5EF4-FFF2-40B4-BE49-F238E27FC236}">
                <a16:creationId xmlns:a16="http://schemas.microsoft.com/office/drawing/2014/main" id="{362DD011-8672-4A06-BB2C-A131EAC3E7DB}"/>
              </a:ext>
            </a:extLst>
          </p:cNvPr>
          <p:cNvSpPr>
            <a:spLocks noChangeAspect="1"/>
          </p:cNvSpPr>
          <p:nvPr/>
        </p:nvSpPr>
        <p:spPr>
          <a:xfrm rot="16200000">
            <a:off x="8243584" y="2428173"/>
            <a:ext cx="2794000" cy="3022304"/>
          </a:xfrm>
          <a:custGeom>
            <a:avLst/>
            <a:gdLst>
              <a:gd name="connsiteX0" fmla="*/ 2682494 w 2836097"/>
              <a:gd name="connsiteY0" fmla="*/ 3067706 h 3067706"/>
              <a:gd name="connsiteX1" fmla="*/ 876045 w 2836097"/>
              <a:gd name="connsiteY1" fmla="*/ 3067706 h 3067706"/>
              <a:gd name="connsiteX2" fmla="*/ 0 w 2836097"/>
              <a:gd name="connsiteY2" fmla="*/ 1533853 h 3067706"/>
              <a:gd name="connsiteX3" fmla="*/ 876045 w 2836097"/>
              <a:gd name="connsiteY3" fmla="*/ 0 h 3067706"/>
              <a:gd name="connsiteX4" fmla="*/ 2682494 w 2836097"/>
              <a:gd name="connsiteY4" fmla="*/ 0 h 3067706"/>
              <a:gd name="connsiteX5" fmla="*/ 2836097 w 2836097"/>
              <a:gd name="connsiteY5" fmla="*/ 268941 h 3067706"/>
              <a:gd name="connsiteX6" fmla="*/ 1473384 w 2836097"/>
              <a:gd name="connsiteY6" fmla="*/ 268941 h 3067706"/>
              <a:gd name="connsiteX7" fmla="*/ 747356 w 2836097"/>
              <a:gd name="connsiteY7" fmla="*/ 1540132 h 3067706"/>
              <a:gd name="connsiteX8" fmla="*/ 1473384 w 2836097"/>
              <a:gd name="connsiteY8" fmla="*/ 2811322 h 3067706"/>
              <a:gd name="connsiteX9" fmla="*/ 2828925 w 2836097"/>
              <a:gd name="connsiteY9" fmla="*/ 2811322 h 3067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36097" h="3067706">
                <a:moveTo>
                  <a:pt x="2682494" y="3067706"/>
                </a:moveTo>
                <a:lnTo>
                  <a:pt x="876045" y="3067706"/>
                </a:lnTo>
                <a:lnTo>
                  <a:pt x="0" y="1533853"/>
                </a:lnTo>
                <a:lnTo>
                  <a:pt x="876045" y="0"/>
                </a:lnTo>
                <a:lnTo>
                  <a:pt x="2682494" y="0"/>
                </a:lnTo>
                <a:lnTo>
                  <a:pt x="2836097" y="268941"/>
                </a:lnTo>
                <a:lnTo>
                  <a:pt x="1473384" y="268941"/>
                </a:lnTo>
                <a:lnTo>
                  <a:pt x="747356" y="1540132"/>
                </a:lnTo>
                <a:lnTo>
                  <a:pt x="1473384" y="2811322"/>
                </a:lnTo>
                <a:lnTo>
                  <a:pt x="2828925" y="281132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>
              <a:cs typeface="+mn-ea"/>
              <a:sym typeface="+mn-lt"/>
            </a:endParaRPr>
          </a:p>
        </p:txBody>
      </p:sp>
      <p:sp>
        <p:nvSpPr>
          <p:cNvPr id="6" name="文本框 12">
            <a:extLst>
              <a:ext uri="{FF2B5EF4-FFF2-40B4-BE49-F238E27FC236}">
                <a16:creationId xmlns:a16="http://schemas.microsoft.com/office/drawing/2014/main" id="{01EA3CCA-C89B-4BC2-862C-B7C740D384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6884" y="4599514"/>
            <a:ext cx="8180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文本框 13">
            <a:extLst>
              <a:ext uri="{FF2B5EF4-FFF2-40B4-BE49-F238E27FC236}">
                <a16:creationId xmlns:a16="http://schemas.microsoft.com/office/drawing/2014/main" id="{8E0A87B4-5B40-4920-865E-3DFFBCA03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0832" y="4600300"/>
            <a:ext cx="69759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文本框 14">
            <a:extLst>
              <a:ext uri="{FF2B5EF4-FFF2-40B4-BE49-F238E27FC236}">
                <a16:creationId xmlns:a16="http://schemas.microsoft.com/office/drawing/2014/main" id="{F72F2B06-5313-45A5-94BC-DAA8BFB2B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08421" y="4616175"/>
            <a:ext cx="7102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9" name="Group 159">
            <a:extLst>
              <a:ext uri="{FF2B5EF4-FFF2-40B4-BE49-F238E27FC236}">
                <a16:creationId xmlns:a16="http://schemas.microsoft.com/office/drawing/2014/main" id="{C7D37D47-1EA5-48D0-B2B1-39109C3A7C48}"/>
              </a:ext>
            </a:extLst>
          </p:cNvPr>
          <p:cNvGrpSpPr/>
          <p:nvPr/>
        </p:nvGrpSpPr>
        <p:grpSpPr>
          <a:xfrm>
            <a:off x="2372995" y="2119630"/>
            <a:ext cx="446405" cy="351790"/>
            <a:chOff x="1058564" y="1781841"/>
            <a:chExt cx="649993" cy="512092"/>
          </a:xfrm>
          <a:solidFill>
            <a:schemeClr val="accent1"/>
          </a:solidFill>
        </p:grpSpPr>
        <p:sp>
          <p:nvSpPr>
            <p:cNvPr id="10" name="Freeform 31">
              <a:extLst>
                <a:ext uri="{FF2B5EF4-FFF2-40B4-BE49-F238E27FC236}">
                  <a16:creationId xmlns:a16="http://schemas.microsoft.com/office/drawing/2014/main" id="{FBA98AA9-EC3F-41FD-92CB-80E984839A5A}"/>
                </a:ext>
              </a:extLst>
            </p:cNvPr>
            <p:cNvSpPr/>
            <p:nvPr/>
          </p:nvSpPr>
          <p:spPr bwMode="auto">
            <a:xfrm>
              <a:off x="1058564" y="1823776"/>
              <a:ext cx="457253" cy="470157"/>
            </a:xfrm>
            <a:custGeom>
              <a:avLst/>
              <a:gdLst>
                <a:gd name="T0" fmla="*/ 191 w 240"/>
                <a:gd name="T1" fmla="*/ 0 h 247"/>
                <a:gd name="T2" fmla="*/ 49 w 240"/>
                <a:gd name="T3" fmla="*/ 0 h 247"/>
                <a:gd name="T4" fmla="*/ 0 w 240"/>
                <a:gd name="T5" fmla="*/ 49 h 247"/>
                <a:gd name="T6" fmla="*/ 0 w 240"/>
                <a:gd name="T7" fmla="*/ 129 h 247"/>
                <a:gd name="T8" fmla="*/ 49 w 240"/>
                <a:gd name="T9" fmla="*/ 178 h 247"/>
                <a:gd name="T10" fmla="*/ 57 w 240"/>
                <a:gd name="T11" fmla="*/ 178 h 247"/>
                <a:gd name="T12" fmla="*/ 32 w 240"/>
                <a:gd name="T13" fmla="*/ 245 h 247"/>
                <a:gd name="T14" fmla="*/ 121 w 240"/>
                <a:gd name="T15" fmla="*/ 178 h 247"/>
                <a:gd name="T16" fmla="*/ 191 w 240"/>
                <a:gd name="T17" fmla="*/ 178 h 247"/>
                <a:gd name="T18" fmla="*/ 240 w 240"/>
                <a:gd name="T19" fmla="*/ 129 h 247"/>
                <a:gd name="T20" fmla="*/ 240 w 240"/>
                <a:gd name="T21" fmla="*/ 49 h 247"/>
                <a:gd name="T22" fmla="*/ 191 w 240"/>
                <a:gd name="T23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0" h="247">
                  <a:moveTo>
                    <a:pt x="191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22" y="0"/>
                    <a:pt x="0" y="22"/>
                    <a:pt x="0" y="49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156"/>
                    <a:pt x="22" y="178"/>
                    <a:pt x="49" y="178"/>
                  </a:cubicBezTo>
                  <a:cubicBezTo>
                    <a:pt x="57" y="178"/>
                    <a:pt x="57" y="178"/>
                    <a:pt x="57" y="178"/>
                  </a:cubicBezTo>
                  <a:cubicBezTo>
                    <a:pt x="49" y="198"/>
                    <a:pt x="31" y="247"/>
                    <a:pt x="32" y="245"/>
                  </a:cubicBezTo>
                  <a:cubicBezTo>
                    <a:pt x="32" y="244"/>
                    <a:pt x="97" y="196"/>
                    <a:pt x="121" y="178"/>
                  </a:cubicBezTo>
                  <a:cubicBezTo>
                    <a:pt x="191" y="178"/>
                    <a:pt x="191" y="178"/>
                    <a:pt x="191" y="178"/>
                  </a:cubicBezTo>
                  <a:cubicBezTo>
                    <a:pt x="218" y="178"/>
                    <a:pt x="240" y="156"/>
                    <a:pt x="240" y="129"/>
                  </a:cubicBezTo>
                  <a:cubicBezTo>
                    <a:pt x="240" y="49"/>
                    <a:pt x="240" y="49"/>
                    <a:pt x="240" y="49"/>
                  </a:cubicBezTo>
                  <a:cubicBezTo>
                    <a:pt x="240" y="22"/>
                    <a:pt x="218" y="0"/>
                    <a:pt x="19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 dirty="0">
                <a:cs typeface="+mn-ea"/>
                <a:sym typeface="+mn-lt"/>
              </a:endParaRPr>
            </a:p>
          </p:txBody>
        </p:sp>
        <p:sp>
          <p:nvSpPr>
            <p:cNvPr id="11" name="Freeform 32">
              <a:extLst>
                <a:ext uri="{FF2B5EF4-FFF2-40B4-BE49-F238E27FC236}">
                  <a16:creationId xmlns:a16="http://schemas.microsoft.com/office/drawing/2014/main" id="{95601C09-B00F-4298-90BE-F084CF5290AC}"/>
                </a:ext>
              </a:extLst>
            </p:cNvPr>
            <p:cNvSpPr/>
            <p:nvPr/>
          </p:nvSpPr>
          <p:spPr bwMode="auto">
            <a:xfrm>
              <a:off x="1378722" y="1781841"/>
              <a:ext cx="329835" cy="384674"/>
            </a:xfrm>
            <a:custGeom>
              <a:avLst/>
              <a:gdLst>
                <a:gd name="T0" fmla="*/ 133 w 173"/>
                <a:gd name="T1" fmla="*/ 0 h 202"/>
                <a:gd name="T2" fmla="*/ 18 w 173"/>
                <a:gd name="T3" fmla="*/ 0 h 202"/>
                <a:gd name="T4" fmla="*/ 0 w 173"/>
                <a:gd name="T5" fmla="*/ 5 h 202"/>
                <a:gd name="T6" fmla="*/ 33 w 173"/>
                <a:gd name="T7" fmla="*/ 5 h 202"/>
                <a:gd name="T8" fmla="*/ 89 w 173"/>
                <a:gd name="T9" fmla="*/ 61 h 202"/>
                <a:gd name="T10" fmla="*/ 89 w 173"/>
                <a:gd name="T11" fmla="*/ 151 h 202"/>
                <a:gd name="T12" fmla="*/ 89 w 173"/>
                <a:gd name="T13" fmla="*/ 156 h 202"/>
                <a:gd name="T14" fmla="*/ 148 w 173"/>
                <a:gd name="T15" fmla="*/ 201 h 202"/>
                <a:gd name="T16" fmla="*/ 127 w 173"/>
                <a:gd name="T17" fmla="*/ 145 h 202"/>
                <a:gd name="T18" fmla="*/ 133 w 173"/>
                <a:gd name="T19" fmla="*/ 145 h 202"/>
                <a:gd name="T20" fmla="*/ 173 w 173"/>
                <a:gd name="T21" fmla="*/ 105 h 202"/>
                <a:gd name="T22" fmla="*/ 173 w 173"/>
                <a:gd name="T23" fmla="*/ 41 h 202"/>
                <a:gd name="T24" fmla="*/ 133 w 173"/>
                <a:gd name="T25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3" h="202">
                  <a:moveTo>
                    <a:pt x="133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1" y="0"/>
                    <a:pt x="5" y="2"/>
                    <a:pt x="0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64" y="5"/>
                    <a:pt x="89" y="30"/>
                    <a:pt x="89" y="61"/>
                  </a:cubicBezTo>
                  <a:cubicBezTo>
                    <a:pt x="89" y="151"/>
                    <a:pt x="89" y="151"/>
                    <a:pt x="89" y="151"/>
                  </a:cubicBezTo>
                  <a:cubicBezTo>
                    <a:pt x="89" y="153"/>
                    <a:pt x="89" y="154"/>
                    <a:pt x="89" y="156"/>
                  </a:cubicBezTo>
                  <a:cubicBezTo>
                    <a:pt x="113" y="174"/>
                    <a:pt x="148" y="200"/>
                    <a:pt x="148" y="201"/>
                  </a:cubicBezTo>
                  <a:cubicBezTo>
                    <a:pt x="148" y="202"/>
                    <a:pt x="133" y="162"/>
                    <a:pt x="127" y="145"/>
                  </a:cubicBezTo>
                  <a:cubicBezTo>
                    <a:pt x="133" y="145"/>
                    <a:pt x="133" y="145"/>
                    <a:pt x="133" y="145"/>
                  </a:cubicBezTo>
                  <a:cubicBezTo>
                    <a:pt x="155" y="145"/>
                    <a:pt x="173" y="127"/>
                    <a:pt x="173" y="105"/>
                  </a:cubicBezTo>
                  <a:cubicBezTo>
                    <a:pt x="173" y="41"/>
                    <a:pt x="173" y="41"/>
                    <a:pt x="173" y="41"/>
                  </a:cubicBezTo>
                  <a:cubicBezTo>
                    <a:pt x="173" y="18"/>
                    <a:pt x="155" y="0"/>
                    <a:pt x="1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 dirty="0">
                <a:cs typeface="+mn-ea"/>
                <a:sym typeface="+mn-lt"/>
              </a:endParaRPr>
            </a:p>
          </p:txBody>
        </p:sp>
      </p:grpSp>
      <p:grpSp>
        <p:nvGrpSpPr>
          <p:cNvPr id="12" name="Group 2">
            <a:extLst>
              <a:ext uri="{FF2B5EF4-FFF2-40B4-BE49-F238E27FC236}">
                <a16:creationId xmlns:a16="http://schemas.microsoft.com/office/drawing/2014/main" id="{8F0E99A2-893C-4A4A-B720-99CF8E579774}"/>
              </a:ext>
            </a:extLst>
          </p:cNvPr>
          <p:cNvGrpSpPr/>
          <p:nvPr/>
        </p:nvGrpSpPr>
        <p:grpSpPr>
          <a:xfrm>
            <a:off x="5967730" y="2119630"/>
            <a:ext cx="417195" cy="346075"/>
            <a:chOff x="3965790" y="1735873"/>
            <a:chExt cx="537091" cy="445963"/>
          </a:xfrm>
          <a:solidFill>
            <a:schemeClr val="accent1">
              <a:alpha val="70000"/>
            </a:schemeClr>
          </a:solidFill>
        </p:grpSpPr>
        <p:sp>
          <p:nvSpPr>
            <p:cNvPr id="13" name="Freeform 69">
              <a:extLst>
                <a:ext uri="{FF2B5EF4-FFF2-40B4-BE49-F238E27FC236}">
                  <a16:creationId xmlns:a16="http://schemas.microsoft.com/office/drawing/2014/main" id="{000E6410-C35D-4078-B038-7BC2F3F9FF6A}"/>
                </a:ext>
              </a:extLst>
            </p:cNvPr>
            <p:cNvSpPr/>
            <p:nvPr/>
          </p:nvSpPr>
          <p:spPr bwMode="auto">
            <a:xfrm>
              <a:off x="3965790" y="1905226"/>
              <a:ext cx="366125" cy="276610"/>
            </a:xfrm>
            <a:custGeom>
              <a:avLst/>
              <a:gdLst>
                <a:gd name="T0" fmla="*/ 76 w 454"/>
                <a:gd name="T1" fmla="*/ 0 h 343"/>
                <a:gd name="T2" fmla="*/ 0 w 454"/>
                <a:gd name="T3" fmla="*/ 343 h 343"/>
                <a:gd name="T4" fmla="*/ 454 w 454"/>
                <a:gd name="T5" fmla="*/ 343 h 343"/>
                <a:gd name="T6" fmla="*/ 373 w 454"/>
                <a:gd name="T7" fmla="*/ 0 h 343"/>
                <a:gd name="T8" fmla="*/ 76 w 454"/>
                <a:gd name="T9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4" h="343">
                  <a:moveTo>
                    <a:pt x="76" y="0"/>
                  </a:moveTo>
                  <a:lnTo>
                    <a:pt x="0" y="343"/>
                  </a:lnTo>
                  <a:lnTo>
                    <a:pt x="454" y="343"/>
                  </a:lnTo>
                  <a:lnTo>
                    <a:pt x="373" y="0"/>
                  </a:lnTo>
                  <a:lnTo>
                    <a:pt x="7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 dirty="0">
                <a:cs typeface="+mn-ea"/>
                <a:sym typeface="+mn-lt"/>
              </a:endParaRPr>
            </a:p>
          </p:txBody>
        </p:sp>
        <p:sp>
          <p:nvSpPr>
            <p:cNvPr id="14" name="Freeform 70">
              <a:extLst>
                <a:ext uri="{FF2B5EF4-FFF2-40B4-BE49-F238E27FC236}">
                  <a16:creationId xmlns:a16="http://schemas.microsoft.com/office/drawing/2014/main" id="{416960BC-8533-4FFF-9DBE-3E5893DD7FF2}"/>
                </a:ext>
              </a:extLst>
            </p:cNvPr>
            <p:cNvSpPr/>
            <p:nvPr/>
          </p:nvSpPr>
          <p:spPr bwMode="auto">
            <a:xfrm>
              <a:off x="4223045" y="1869743"/>
              <a:ext cx="279836" cy="247578"/>
            </a:xfrm>
            <a:custGeom>
              <a:avLst/>
              <a:gdLst>
                <a:gd name="T0" fmla="*/ 137 w 347"/>
                <a:gd name="T1" fmla="*/ 307 h 307"/>
                <a:gd name="T2" fmla="*/ 347 w 347"/>
                <a:gd name="T3" fmla="*/ 307 h 307"/>
                <a:gd name="T4" fmla="*/ 274 w 347"/>
                <a:gd name="T5" fmla="*/ 0 h 307"/>
                <a:gd name="T6" fmla="*/ 5 w 347"/>
                <a:gd name="T7" fmla="*/ 0 h 307"/>
                <a:gd name="T8" fmla="*/ 0 w 347"/>
                <a:gd name="T9" fmla="*/ 26 h 307"/>
                <a:gd name="T10" fmla="*/ 71 w 347"/>
                <a:gd name="T11" fmla="*/ 26 h 307"/>
                <a:gd name="T12" fmla="*/ 137 w 347"/>
                <a:gd name="T13" fmla="*/ 30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7" h="307">
                  <a:moveTo>
                    <a:pt x="137" y="307"/>
                  </a:moveTo>
                  <a:lnTo>
                    <a:pt x="347" y="307"/>
                  </a:lnTo>
                  <a:lnTo>
                    <a:pt x="274" y="0"/>
                  </a:lnTo>
                  <a:lnTo>
                    <a:pt x="5" y="0"/>
                  </a:lnTo>
                  <a:lnTo>
                    <a:pt x="0" y="26"/>
                  </a:lnTo>
                  <a:lnTo>
                    <a:pt x="71" y="26"/>
                  </a:lnTo>
                  <a:lnTo>
                    <a:pt x="137" y="3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 dirty="0">
                <a:cs typeface="+mn-ea"/>
                <a:sym typeface="+mn-lt"/>
              </a:endParaRPr>
            </a:p>
          </p:txBody>
        </p:sp>
        <p:sp>
          <p:nvSpPr>
            <p:cNvPr id="15" name="Freeform 71">
              <a:extLst>
                <a:ext uri="{FF2B5EF4-FFF2-40B4-BE49-F238E27FC236}">
                  <a16:creationId xmlns:a16="http://schemas.microsoft.com/office/drawing/2014/main" id="{B3D25766-C6DA-4083-BFB4-FD4453985DC6}"/>
                </a:ext>
              </a:extLst>
            </p:cNvPr>
            <p:cNvSpPr/>
            <p:nvPr/>
          </p:nvSpPr>
          <p:spPr bwMode="auto">
            <a:xfrm>
              <a:off x="4055305" y="1777808"/>
              <a:ext cx="173385" cy="142740"/>
            </a:xfrm>
            <a:custGeom>
              <a:avLst/>
              <a:gdLst>
                <a:gd name="T0" fmla="*/ 91 w 91"/>
                <a:gd name="T1" fmla="*/ 75 h 75"/>
                <a:gd name="T2" fmla="*/ 81 w 91"/>
                <a:gd name="T3" fmla="*/ 75 h 75"/>
                <a:gd name="T4" fmla="*/ 81 w 91"/>
                <a:gd name="T5" fmla="*/ 33 h 75"/>
                <a:gd name="T6" fmla="*/ 46 w 91"/>
                <a:gd name="T7" fmla="*/ 7 h 75"/>
                <a:gd name="T8" fmla="*/ 11 w 91"/>
                <a:gd name="T9" fmla="*/ 33 h 75"/>
                <a:gd name="T10" fmla="*/ 11 w 91"/>
                <a:gd name="T11" fmla="*/ 75 h 75"/>
                <a:gd name="T12" fmla="*/ 0 w 91"/>
                <a:gd name="T13" fmla="*/ 75 h 75"/>
                <a:gd name="T14" fmla="*/ 0 w 91"/>
                <a:gd name="T15" fmla="*/ 33 h 75"/>
                <a:gd name="T16" fmla="*/ 46 w 91"/>
                <a:gd name="T17" fmla="*/ 0 h 75"/>
                <a:gd name="T18" fmla="*/ 91 w 91"/>
                <a:gd name="T19" fmla="*/ 33 h 75"/>
                <a:gd name="T20" fmla="*/ 91 w 91"/>
                <a:gd name="T21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" h="75">
                  <a:moveTo>
                    <a:pt x="91" y="75"/>
                  </a:moveTo>
                  <a:cubicBezTo>
                    <a:pt x="81" y="75"/>
                    <a:pt x="81" y="75"/>
                    <a:pt x="81" y="75"/>
                  </a:cubicBezTo>
                  <a:cubicBezTo>
                    <a:pt x="81" y="33"/>
                    <a:pt x="81" y="33"/>
                    <a:pt x="81" y="33"/>
                  </a:cubicBezTo>
                  <a:cubicBezTo>
                    <a:pt x="81" y="19"/>
                    <a:pt x="65" y="7"/>
                    <a:pt x="46" y="7"/>
                  </a:cubicBezTo>
                  <a:cubicBezTo>
                    <a:pt x="26" y="7"/>
                    <a:pt x="11" y="19"/>
                    <a:pt x="11" y="33"/>
                  </a:cubicBezTo>
                  <a:cubicBezTo>
                    <a:pt x="11" y="75"/>
                    <a:pt x="11" y="75"/>
                    <a:pt x="11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21" y="0"/>
                    <a:pt x="46" y="0"/>
                  </a:cubicBezTo>
                  <a:cubicBezTo>
                    <a:pt x="71" y="0"/>
                    <a:pt x="91" y="15"/>
                    <a:pt x="91" y="33"/>
                  </a:cubicBezTo>
                  <a:lnTo>
                    <a:pt x="91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 dirty="0">
                <a:cs typeface="+mn-ea"/>
                <a:sym typeface="+mn-lt"/>
              </a:endParaRPr>
            </a:p>
          </p:txBody>
        </p:sp>
        <p:sp>
          <p:nvSpPr>
            <p:cNvPr id="16" name="Freeform 72">
              <a:extLst>
                <a:ext uri="{FF2B5EF4-FFF2-40B4-BE49-F238E27FC236}">
                  <a16:creationId xmlns:a16="http://schemas.microsoft.com/office/drawing/2014/main" id="{E5E723BD-F312-47A6-B487-B977F7F821E5}"/>
                </a:ext>
              </a:extLst>
            </p:cNvPr>
            <p:cNvSpPr/>
            <p:nvPr/>
          </p:nvSpPr>
          <p:spPr bwMode="auto">
            <a:xfrm>
              <a:off x="4236754" y="1735873"/>
              <a:ext cx="172579" cy="142740"/>
            </a:xfrm>
            <a:custGeom>
              <a:avLst/>
              <a:gdLst>
                <a:gd name="T0" fmla="*/ 91 w 91"/>
                <a:gd name="T1" fmla="*/ 75 h 75"/>
                <a:gd name="T2" fmla="*/ 81 w 91"/>
                <a:gd name="T3" fmla="*/ 75 h 75"/>
                <a:gd name="T4" fmla="*/ 81 w 91"/>
                <a:gd name="T5" fmla="*/ 33 h 75"/>
                <a:gd name="T6" fmla="*/ 46 w 91"/>
                <a:gd name="T7" fmla="*/ 8 h 75"/>
                <a:gd name="T8" fmla="*/ 11 w 91"/>
                <a:gd name="T9" fmla="*/ 33 h 75"/>
                <a:gd name="T10" fmla="*/ 11 w 91"/>
                <a:gd name="T11" fmla="*/ 75 h 75"/>
                <a:gd name="T12" fmla="*/ 0 w 91"/>
                <a:gd name="T13" fmla="*/ 75 h 75"/>
                <a:gd name="T14" fmla="*/ 0 w 91"/>
                <a:gd name="T15" fmla="*/ 33 h 75"/>
                <a:gd name="T16" fmla="*/ 46 w 91"/>
                <a:gd name="T17" fmla="*/ 0 h 75"/>
                <a:gd name="T18" fmla="*/ 91 w 91"/>
                <a:gd name="T19" fmla="*/ 33 h 75"/>
                <a:gd name="T20" fmla="*/ 91 w 91"/>
                <a:gd name="T21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" h="75">
                  <a:moveTo>
                    <a:pt x="91" y="75"/>
                  </a:moveTo>
                  <a:cubicBezTo>
                    <a:pt x="81" y="75"/>
                    <a:pt x="81" y="75"/>
                    <a:pt x="81" y="75"/>
                  </a:cubicBezTo>
                  <a:cubicBezTo>
                    <a:pt x="81" y="33"/>
                    <a:pt x="81" y="33"/>
                    <a:pt x="81" y="33"/>
                  </a:cubicBezTo>
                  <a:cubicBezTo>
                    <a:pt x="81" y="19"/>
                    <a:pt x="65" y="8"/>
                    <a:pt x="46" y="8"/>
                  </a:cubicBezTo>
                  <a:cubicBezTo>
                    <a:pt x="27" y="8"/>
                    <a:pt x="11" y="19"/>
                    <a:pt x="11" y="33"/>
                  </a:cubicBezTo>
                  <a:cubicBezTo>
                    <a:pt x="11" y="75"/>
                    <a:pt x="11" y="75"/>
                    <a:pt x="11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21" y="0"/>
                    <a:pt x="46" y="0"/>
                  </a:cubicBezTo>
                  <a:cubicBezTo>
                    <a:pt x="71" y="0"/>
                    <a:pt x="91" y="15"/>
                    <a:pt x="91" y="33"/>
                  </a:cubicBezTo>
                  <a:lnTo>
                    <a:pt x="91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 dirty="0">
                <a:cs typeface="+mn-ea"/>
                <a:sym typeface="+mn-lt"/>
              </a:endParaRPr>
            </a:p>
          </p:txBody>
        </p:sp>
      </p:grpSp>
      <p:grpSp>
        <p:nvGrpSpPr>
          <p:cNvPr id="17" name="Group 162">
            <a:extLst>
              <a:ext uri="{FF2B5EF4-FFF2-40B4-BE49-F238E27FC236}">
                <a16:creationId xmlns:a16="http://schemas.microsoft.com/office/drawing/2014/main" id="{C07AA530-A0B4-4A21-A118-671B12F740BD}"/>
              </a:ext>
            </a:extLst>
          </p:cNvPr>
          <p:cNvGrpSpPr/>
          <p:nvPr/>
        </p:nvGrpSpPr>
        <p:grpSpPr>
          <a:xfrm>
            <a:off x="9461500" y="2251710"/>
            <a:ext cx="356870" cy="271780"/>
            <a:chOff x="2070649" y="1631036"/>
            <a:chExt cx="723379" cy="550800"/>
          </a:xfrm>
          <a:solidFill>
            <a:schemeClr val="accent1"/>
          </a:solidFill>
        </p:grpSpPr>
        <p:sp>
          <p:nvSpPr>
            <p:cNvPr id="18" name="Oval 35">
              <a:extLst>
                <a:ext uri="{FF2B5EF4-FFF2-40B4-BE49-F238E27FC236}">
                  <a16:creationId xmlns:a16="http://schemas.microsoft.com/office/drawing/2014/main" id="{1718042E-CD5F-4387-84E8-F21CCEFFBD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4840" y="2015709"/>
              <a:ext cx="165321" cy="1661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 dirty="0">
                <a:cs typeface="+mn-ea"/>
                <a:sym typeface="+mn-lt"/>
              </a:endParaRPr>
            </a:p>
          </p:txBody>
        </p:sp>
        <p:sp>
          <p:nvSpPr>
            <p:cNvPr id="19" name="Freeform 36">
              <a:extLst>
                <a:ext uri="{FF2B5EF4-FFF2-40B4-BE49-F238E27FC236}">
                  <a16:creationId xmlns:a16="http://schemas.microsoft.com/office/drawing/2014/main" id="{F67555D7-FFC2-4FD0-ADB1-3ED087154F5A}"/>
                </a:ext>
              </a:extLst>
            </p:cNvPr>
            <p:cNvSpPr/>
            <p:nvPr/>
          </p:nvSpPr>
          <p:spPr bwMode="auto">
            <a:xfrm>
              <a:off x="2228712" y="1861679"/>
              <a:ext cx="405641" cy="169353"/>
            </a:xfrm>
            <a:custGeom>
              <a:avLst/>
              <a:gdLst>
                <a:gd name="T0" fmla="*/ 105 w 213"/>
                <a:gd name="T1" fmla="*/ 31 h 89"/>
                <a:gd name="T2" fmla="*/ 191 w 213"/>
                <a:gd name="T3" fmla="*/ 89 h 89"/>
                <a:gd name="T4" fmla="*/ 213 w 213"/>
                <a:gd name="T5" fmla="*/ 64 h 89"/>
                <a:gd name="T6" fmla="*/ 105 w 213"/>
                <a:gd name="T7" fmla="*/ 0 h 89"/>
                <a:gd name="T8" fmla="*/ 0 w 213"/>
                <a:gd name="T9" fmla="*/ 58 h 89"/>
                <a:gd name="T10" fmla="*/ 21 w 213"/>
                <a:gd name="T11" fmla="*/ 82 h 89"/>
                <a:gd name="T12" fmla="*/ 105 w 213"/>
                <a:gd name="T13" fmla="*/ 3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3" h="89">
                  <a:moveTo>
                    <a:pt x="105" y="31"/>
                  </a:moveTo>
                  <a:cubicBezTo>
                    <a:pt x="144" y="31"/>
                    <a:pt x="177" y="54"/>
                    <a:pt x="191" y="89"/>
                  </a:cubicBezTo>
                  <a:cubicBezTo>
                    <a:pt x="213" y="64"/>
                    <a:pt x="213" y="64"/>
                    <a:pt x="213" y="64"/>
                  </a:cubicBezTo>
                  <a:cubicBezTo>
                    <a:pt x="192" y="26"/>
                    <a:pt x="152" y="0"/>
                    <a:pt x="105" y="0"/>
                  </a:cubicBezTo>
                  <a:cubicBezTo>
                    <a:pt x="61" y="0"/>
                    <a:pt x="22" y="23"/>
                    <a:pt x="0" y="58"/>
                  </a:cubicBezTo>
                  <a:cubicBezTo>
                    <a:pt x="21" y="82"/>
                    <a:pt x="21" y="82"/>
                    <a:pt x="21" y="82"/>
                  </a:cubicBezTo>
                  <a:cubicBezTo>
                    <a:pt x="37" y="51"/>
                    <a:pt x="68" y="31"/>
                    <a:pt x="105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 dirty="0">
                <a:cs typeface="+mn-ea"/>
                <a:sym typeface="+mn-lt"/>
              </a:endParaRPr>
            </a:p>
          </p:txBody>
        </p:sp>
        <p:sp>
          <p:nvSpPr>
            <p:cNvPr id="20" name="Freeform 37">
              <a:extLst>
                <a:ext uri="{FF2B5EF4-FFF2-40B4-BE49-F238E27FC236}">
                  <a16:creationId xmlns:a16="http://schemas.microsoft.com/office/drawing/2014/main" id="{A502617D-CA07-4220-B8C9-4C6DE4558DC2}"/>
                </a:ext>
              </a:extLst>
            </p:cNvPr>
            <p:cNvSpPr/>
            <p:nvPr/>
          </p:nvSpPr>
          <p:spPr bwMode="auto">
            <a:xfrm>
              <a:off x="2157745" y="1749583"/>
              <a:ext cx="549187" cy="195966"/>
            </a:xfrm>
            <a:custGeom>
              <a:avLst/>
              <a:gdLst>
                <a:gd name="T0" fmla="*/ 142 w 288"/>
                <a:gd name="T1" fmla="*/ 34 h 103"/>
                <a:gd name="T2" fmla="*/ 264 w 288"/>
                <a:gd name="T3" fmla="*/ 103 h 103"/>
                <a:gd name="T4" fmla="*/ 288 w 288"/>
                <a:gd name="T5" fmla="*/ 76 h 103"/>
                <a:gd name="T6" fmla="*/ 142 w 288"/>
                <a:gd name="T7" fmla="*/ 0 h 103"/>
                <a:gd name="T8" fmla="*/ 0 w 288"/>
                <a:gd name="T9" fmla="*/ 71 h 103"/>
                <a:gd name="T10" fmla="*/ 23 w 288"/>
                <a:gd name="T11" fmla="*/ 97 h 103"/>
                <a:gd name="T12" fmla="*/ 142 w 288"/>
                <a:gd name="T13" fmla="*/ 3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8" h="103">
                  <a:moveTo>
                    <a:pt x="142" y="34"/>
                  </a:moveTo>
                  <a:cubicBezTo>
                    <a:pt x="194" y="34"/>
                    <a:pt x="239" y="62"/>
                    <a:pt x="264" y="103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56" y="30"/>
                    <a:pt x="202" y="0"/>
                    <a:pt x="142" y="0"/>
                  </a:cubicBezTo>
                  <a:cubicBezTo>
                    <a:pt x="84" y="0"/>
                    <a:pt x="32" y="28"/>
                    <a:pt x="0" y="71"/>
                  </a:cubicBezTo>
                  <a:cubicBezTo>
                    <a:pt x="23" y="97"/>
                    <a:pt x="23" y="97"/>
                    <a:pt x="23" y="97"/>
                  </a:cubicBezTo>
                  <a:cubicBezTo>
                    <a:pt x="49" y="59"/>
                    <a:pt x="93" y="34"/>
                    <a:pt x="142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 dirty="0">
                <a:cs typeface="+mn-ea"/>
                <a:sym typeface="+mn-lt"/>
              </a:endParaRPr>
            </a:p>
          </p:txBody>
        </p:sp>
        <p:sp>
          <p:nvSpPr>
            <p:cNvPr id="21" name="Freeform 38">
              <a:extLst>
                <a:ext uri="{FF2B5EF4-FFF2-40B4-BE49-F238E27FC236}">
                  <a16:creationId xmlns:a16="http://schemas.microsoft.com/office/drawing/2014/main" id="{BD0B2711-5243-4F5A-89BE-DA5B46D654E0}"/>
                </a:ext>
              </a:extLst>
            </p:cNvPr>
            <p:cNvSpPr/>
            <p:nvPr/>
          </p:nvSpPr>
          <p:spPr bwMode="auto">
            <a:xfrm>
              <a:off x="2070649" y="1631036"/>
              <a:ext cx="723379" cy="229030"/>
            </a:xfrm>
            <a:custGeom>
              <a:avLst/>
              <a:gdLst>
                <a:gd name="T0" fmla="*/ 188 w 380"/>
                <a:gd name="T1" fmla="*/ 36 h 120"/>
                <a:gd name="T2" fmla="*/ 355 w 380"/>
                <a:gd name="T3" fmla="*/ 120 h 120"/>
                <a:gd name="T4" fmla="*/ 380 w 380"/>
                <a:gd name="T5" fmla="*/ 93 h 120"/>
                <a:gd name="T6" fmla="*/ 188 w 380"/>
                <a:gd name="T7" fmla="*/ 0 h 120"/>
                <a:gd name="T8" fmla="*/ 0 w 380"/>
                <a:gd name="T9" fmla="*/ 88 h 120"/>
                <a:gd name="T10" fmla="*/ 25 w 380"/>
                <a:gd name="T11" fmla="*/ 115 h 120"/>
                <a:gd name="T12" fmla="*/ 188 w 380"/>
                <a:gd name="T13" fmla="*/ 3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0" h="120">
                  <a:moveTo>
                    <a:pt x="188" y="36"/>
                  </a:moveTo>
                  <a:cubicBezTo>
                    <a:pt x="256" y="36"/>
                    <a:pt x="317" y="69"/>
                    <a:pt x="355" y="120"/>
                  </a:cubicBezTo>
                  <a:cubicBezTo>
                    <a:pt x="380" y="93"/>
                    <a:pt x="380" y="93"/>
                    <a:pt x="380" y="93"/>
                  </a:cubicBezTo>
                  <a:cubicBezTo>
                    <a:pt x="335" y="36"/>
                    <a:pt x="266" y="0"/>
                    <a:pt x="188" y="0"/>
                  </a:cubicBezTo>
                  <a:cubicBezTo>
                    <a:pt x="113" y="0"/>
                    <a:pt x="45" y="34"/>
                    <a:pt x="0" y="88"/>
                  </a:cubicBezTo>
                  <a:cubicBezTo>
                    <a:pt x="25" y="115"/>
                    <a:pt x="25" y="115"/>
                    <a:pt x="25" y="115"/>
                  </a:cubicBezTo>
                  <a:cubicBezTo>
                    <a:pt x="63" y="67"/>
                    <a:pt x="122" y="36"/>
                    <a:pt x="188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 dirty="0">
                <a:cs typeface="+mn-ea"/>
                <a:sym typeface="+mn-lt"/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0E75519D-A5DD-4D7D-AAED-604FF070801E}"/>
              </a:ext>
            </a:extLst>
          </p:cNvPr>
          <p:cNvGrpSpPr/>
          <p:nvPr/>
        </p:nvGrpSpPr>
        <p:grpSpPr>
          <a:xfrm>
            <a:off x="1470025" y="2649220"/>
            <a:ext cx="2313305" cy="1475105"/>
            <a:chOff x="5055" y="6640"/>
            <a:chExt cx="3643" cy="2323"/>
          </a:xfrm>
        </p:grpSpPr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96213667-4A9C-497D-A803-2BAA713F6AB6}"/>
                </a:ext>
              </a:extLst>
            </p:cNvPr>
            <p:cNvSpPr/>
            <p:nvPr/>
          </p:nvSpPr>
          <p:spPr>
            <a:xfrm>
              <a:off x="5055" y="7123"/>
              <a:ext cx="3643" cy="18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40000"/>
                </a:lnSpc>
                <a:defRPr/>
              </a:pPr>
              <a:r>
                <a:rPr lang="en-US" altLang="zh-CN" sz="1000" kern="0" spc="50" dirty="0">
                  <a:solidFill>
                    <a:schemeClr val="tx1"/>
                  </a:solidFill>
                  <a:uFillTx/>
                  <a:cs typeface="+mn-ea"/>
                  <a:sym typeface="+mn-lt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/>
                  </a:solidFill>
                  <a:uFillTx/>
                  <a:cs typeface="+mn-ea"/>
                  <a:sym typeface="+mn-lt"/>
                </a:rPr>
                <a:t>amet</a:t>
              </a:r>
              <a:r>
                <a:rPr lang="en-US" altLang="zh-CN" sz="1000" kern="0" spc="50" dirty="0">
                  <a:solidFill>
                    <a:schemeClr val="tx1"/>
                  </a:solidFill>
                  <a:uFillTx/>
                  <a:cs typeface="+mn-ea"/>
                  <a:sym typeface="+mn-lt"/>
                </a:rPr>
                <a:t>, </a:t>
              </a:r>
              <a:r>
                <a:rPr lang="en-US" altLang="zh-CN" sz="1000" kern="0" spc="50" dirty="0" err="1">
                  <a:solidFill>
                    <a:schemeClr val="tx1"/>
                  </a:solidFill>
                  <a:uFillTx/>
                  <a:cs typeface="+mn-ea"/>
                  <a:sym typeface="+mn-lt"/>
                </a:rPr>
                <a:t>consectetuer</a:t>
              </a:r>
              <a:r>
                <a:rPr lang="en-US" altLang="zh-CN" sz="1000" kern="0" spc="50" dirty="0">
                  <a:solidFill>
                    <a:schemeClr val="tx1"/>
                  </a:solidFill>
                  <a:uFillTx/>
                  <a:cs typeface="+mn-ea"/>
                  <a:sym typeface="+mn-lt"/>
                </a:rPr>
                <a:t> </a:t>
              </a:r>
              <a:r>
                <a:rPr lang="en-US" altLang="zh-CN" sz="1000" kern="0" spc="50" dirty="0" err="1">
                  <a:solidFill>
                    <a:schemeClr val="tx1"/>
                  </a:solidFill>
                  <a:uFillTx/>
                  <a:cs typeface="+mn-ea"/>
                  <a:sym typeface="+mn-lt"/>
                </a:rPr>
                <a:t>adipiscing</a:t>
              </a:r>
              <a:r>
                <a:rPr lang="en-US" altLang="zh-CN" sz="1000" kern="0" spc="50" dirty="0">
                  <a:solidFill>
                    <a:schemeClr val="tx1"/>
                  </a:solidFill>
                  <a:uFillTx/>
                  <a:cs typeface="+mn-ea"/>
                  <a:sym typeface="+mn-lt"/>
                </a:rPr>
                <a:t> </a:t>
              </a:r>
              <a:r>
                <a:rPr lang="en-US" altLang="zh-CN" sz="1000" kern="0" spc="50" dirty="0" err="1">
                  <a:solidFill>
                    <a:schemeClr val="tx1"/>
                  </a:solidFill>
                  <a:uFillTx/>
                  <a:cs typeface="+mn-ea"/>
                  <a:sym typeface="+mn-lt"/>
                </a:rPr>
                <a:t>elit</a:t>
              </a:r>
              <a:r>
                <a:rPr lang="en-US" altLang="zh-CN" sz="1000" kern="0" spc="50" dirty="0">
                  <a:solidFill>
                    <a:schemeClr val="tx1"/>
                  </a:solidFill>
                  <a:uFillTx/>
                  <a:cs typeface="+mn-ea"/>
                  <a:sym typeface="+mn-lt"/>
                </a:rPr>
                <a:t>. </a:t>
              </a:r>
              <a:r>
                <a:rPr lang="en-US" altLang="zh-CN" sz="1000" kern="0" spc="50" dirty="0" err="1">
                  <a:solidFill>
                    <a:schemeClr val="tx1"/>
                  </a:solidFill>
                  <a:uFillTx/>
                  <a:cs typeface="+mn-ea"/>
                  <a:sym typeface="+mn-lt"/>
                </a:rPr>
                <a:t>Aenean</a:t>
              </a:r>
              <a:r>
                <a:rPr lang="en-US" altLang="zh-CN" sz="1000" kern="0" spc="50" dirty="0">
                  <a:solidFill>
                    <a:schemeClr val="tx1"/>
                  </a:solidFill>
                  <a:uFillTx/>
                  <a:cs typeface="+mn-ea"/>
                  <a:sym typeface="+mn-lt"/>
                </a:rPr>
                <a:t> </a:t>
              </a:r>
              <a:r>
                <a:rPr lang="en-US" altLang="zh-CN" sz="1000" kern="0" spc="50" dirty="0" err="1">
                  <a:solidFill>
                    <a:schemeClr val="tx1"/>
                  </a:solidFill>
                  <a:uFillTx/>
                  <a:cs typeface="+mn-ea"/>
                  <a:sym typeface="+mn-lt"/>
                </a:rPr>
                <a:t>commodo</a:t>
              </a:r>
              <a:r>
                <a:rPr lang="en-US" altLang="zh-CN" sz="1000" kern="0" spc="50" dirty="0">
                  <a:solidFill>
                    <a:schemeClr val="tx1"/>
                  </a:solidFill>
                  <a:uFillTx/>
                  <a:cs typeface="+mn-ea"/>
                  <a:sym typeface="+mn-lt"/>
                </a:rPr>
                <a:t> ligula </a:t>
              </a:r>
              <a:r>
                <a:rPr lang="en-US" altLang="zh-CN" sz="1000" kern="0" spc="50" dirty="0" err="1">
                  <a:solidFill>
                    <a:schemeClr val="tx1"/>
                  </a:solidFill>
                  <a:uFillTx/>
                  <a:cs typeface="+mn-ea"/>
                  <a:sym typeface="+mn-lt"/>
                </a:rPr>
                <a:t>eget</a:t>
              </a:r>
              <a:r>
                <a:rPr lang="en-US" altLang="zh-CN" sz="1000" kern="0" spc="50" dirty="0">
                  <a:solidFill>
                    <a:schemeClr val="tx1"/>
                  </a:solidFill>
                  <a:uFillTx/>
                  <a:cs typeface="+mn-ea"/>
                  <a:sym typeface="+mn-lt"/>
                </a:rPr>
                <a:t> dolor</a:t>
              </a:r>
              <a:r>
                <a:rPr lang="zh-CN" altLang="en-US" sz="1000" kern="0" spc="50" dirty="0">
                  <a:solidFill>
                    <a:schemeClr val="tx1"/>
                  </a:solidFill>
                  <a:uFillTx/>
                  <a:cs typeface="+mn-ea"/>
                  <a:sym typeface="+mn-lt"/>
                </a:rPr>
                <a:t>；</a:t>
              </a:r>
              <a:r>
                <a:rPr lang="en-US" altLang="zh-CN" sz="1000" kern="0" spc="50" dirty="0" err="1">
                  <a:uFillTx/>
                  <a:cs typeface="+mn-ea"/>
                  <a:sym typeface="+mn-lt"/>
                </a:rPr>
                <a:t>Aenean</a:t>
              </a:r>
              <a:r>
                <a:rPr lang="en-US" altLang="zh-CN" sz="1000" kern="0" spc="50" dirty="0">
                  <a:uFillTx/>
                  <a:cs typeface="+mn-ea"/>
                  <a:sym typeface="+mn-lt"/>
                </a:rPr>
                <a:t> </a:t>
              </a:r>
              <a:r>
                <a:rPr lang="en-US" altLang="zh-CN" sz="1000" kern="0" spc="50" dirty="0" err="1">
                  <a:uFillTx/>
                  <a:cs typeface="+mn-ea"/>
                  <a:sym typeface="+mn-lt"/>
                </a:rPr>
                <a:t>commodo</a:t>
              </a:r>
              <a:r>
                <a:rPr lang="en-US" altLang="zh-CN" sz="1000" kern="0" spc="50" dirty="0">
                  <a:uFillTx/>
                  <a:cs typeface="+mn-ea"/>
                  <a:sym typeface="+mn-lt"/>
                </a:rPr>
                <a:t> ligula </a:t>
              </a:r>
              <a:r>
                <a:rPr lang="en-US" altLang="zh-CN" sz="1000" kern="0" spc="50" dirty="0" err="1">
                  <a:uFillTx/>
                  <a:cs typeface="+mn-ea"/>
                  <a:sym typeface="+mn-lt"/>
                </a:rPr>
                <a:t>eget</a:t>
              </a:r>
              <a:r>
                <a:rPr lang="en-US" altLang="zh-CN" sz="1000" kern="0" spc="50" dirty="0">
                  <a:uFillTx/>
                  <a:cs typeface="+mn-ea"/>
                  <a:sym typeface="+mn-lt"/>
                </a:rPr>
                <a:t> dolor</a:t>
              </a:r>
              <a:r>
                <a:rPr lang="zh-CN" altLang="en-US" sz="1000" kern="0" spc="50" dirty="0">
                  <a:uFillTx/>
                  <a:cs typeface="+mn-ea"/>
                  <a:sym typeface="+mn-lt"/>
                </a:rPr>
                <a:t>；</a:t>
              </a:r>
              <a:endParaRPr lang="zh-CN" altLang="en-US" sz="1000" kern="0" spc="50" dirty="0">
                <a:solidFill>
                  <a:schemeClr val="tx1"/>
                </a:solidFill>
                <a:uFillTx/>
                <a:cs typeface="+mn-ea"/>
                <a:sym typeface="+mn-lt"/>
              </a:endParaRP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68AA1BD3-5F85-4660-8E87-AF0CC886DF39}"/>
                </a:ext>
              </a:extLst>
            </p:cNvPr>
            <p:cNvSpPr txBox="1"/>
            <p:nvPr/>
          </p:nvSpPr>
          <p:spPr>
            <a:xfrm>
              <a:off x="5391" y="6640"/>
              <a:ext cx="2880" cy="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Enter the text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D92777E1-3BAF-42F7-AF3A-8C0C7640D217}"/>
              </a:ext>
            </a:extLst>
          </p:cNvPr>
          <p:cNvGrpSpPr/>
          <p:nvPr/>
        </p:nvGrpSpPr>
        <p:grpSpPr>
          <a:xfrm>
            <a:off x="4962525" y="2668270"/>
            <a:ext cx="2313305" cy="1475105"/>
            <a:chOff x="5055" y="6640"/>
            <a:chExt cx="3643" cy="2323"/>
          </a:xfrm>
        </p:grpSpPr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B36354BC-CD73-411C-A62C-B2DBD8C838F8}"/>
                </a:ext>
              </a:extLst>
            </p:cNvPr>
            <p:cNvSpPr/>
            <p:nvPr/>
          </p:nvSpPr>
          <p:spPr>
            <a:xfrm>
              <a:off x="5055" y="7123"/>
              <a:ext cx="3643" cy="18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40000"/>
                </a:lnSpc>
                <a:defRPr/>
              </a:pPr>
              <a:r>
                <a:rPr lang="en-US" altLang="zh-CN" sz="1000" kern="0" spc="50" dirty="0">
                  <a:solidFill>
                    <a:schemeClr val="tx1"/>
                  </a:solidFill>
                  <a:uFillTx/>
                  <a:cs typeface="+mn-ea"/>
                  <a:sym typeface="+mn-lt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/>
                  </a:solidFill>
                  <a:uFillTx/>
                  <a:cs typeface="+mn-ea"/>
                  <a:sym typeface="+mn-lt"/>
                </a:rPr>
                <a:t>amet</a:t>
              </a:r>
              <a:r>
                <a:rPr lang="en-US" altLang="zh-CN" sz="1000" kern="0" spc="50" dirty="0">
                  <a:solidFill>
                    <a:schemeClr val="tx1"/>
                  </a:solidFill>
                  <a:uFillTx/>
                  <a:cs typeface="+mn-ea"/>
                  <a:sym typeface="+mn-lt"/>
                </a:rPr>
                <a:t>, </a:t>
              </a:r>
              <a:r>
                <a:rPr lang="en-US" altLang="zh-CN" sz="1000" kern="0" spc="50" dirty="0" err="1">
                  <a:solidFill>
                    <a:schemeClr val="tx1"/>
                  </a:solidFill>
                  <a:uFillTx/>
                  <a:cs typeface="+mn-ea"/>
                  <a:sym typeface="+mn-lt"/>
                </a:rPr>
                <a:t>consectetuer</a:t>
              </a:r>
              <a:r>
                <a:rPr lang="en-US" altLang="zh-CN" sz="1000" kern="0" spc="50" dirty="0">
                  <a:solidFill>
                    <a:schemeClr val="tx1"/>
                  </a:solidFill>
                  <a:uFillTx/>
                  <a:cs typeface="+mn-ea"/>
                  <a:sym typeface="+mn-lt"/>
                </a:rPr>
                <a:t> </a:t>
              </a:r>
              <a:r>
                <a:rPr lang="en-US" altLang="zh-CN" sz="1000" kern="0" spc="50" dirty="0" err="1">
                  <a:solidFill>
                    <a:schemeClr val="tx1"/>
                  </a:solidFill>
                  <a:uFillTx/>
                  <a:cs typeface="+mn-ea"/>
                  <a:sym typeface="+mn-lt"/>
                </a:rPr>
                <a:t>adipiscing</a:t>
              </a:r>
              <a:r>
                <a:rPr lang="en-US" altLang="zh-CN" sz="1000" kern="0" spc="50" dirty="0">
                  <a:solidFill>
                    <a:schemeClr val="tx1"/>
                  </a:solidFill>
                  <a:uFillTx/>
                  <a:cs typeface="+mn-ea"/>
                  <a:sym typeface="+mn-lt"/>
                </a:rPr>
                <a:t> </a:t>
              </a:r>
              <a:r>
                <a:rPr lang="en-US" altLang="zh-CN" sz="1000" kern="0" spc="50" dirty="0" err="1">
                  <a:solidFill>
                    <a:schemeClr val="tx1"/>
                  </a:solidFill>
                  <a:uFillTx/>
                  <a:cs typeface="+mn-ea"/>
                  <a:sym typeface="+mn-lt"/>
                </a:rPr>
                <a:t>elit</a:t>
              </a:r>
              <a:r>
                <a:rPr lang="en-US" altLang="zh-CN" sz="1000" kern="0" spc="50" dirty="0">
                  <a:solidFill>
                    <a:schemeClr val="tx1"/>
                  </a:solidFill>
                  <a:uFillTx/>
                  <a:cs typeface="+mn-ea"/>
                  <a:sym typeface="+mn-lt"/>
                </a:rPr>
                <a:t>. </a:t>
              </a:r>
              <a:r>
                <a:rPr lang="en-US" altLang="zh-CN" sz="1000" kern="0" spc="50" dirty="0" err="1">
                  <a:solidFill>
                    <a:schemeClr val="tx1"/>
                  </a:solidFill>
                  <a:uFillTx/>
                  <a:cs typeface="+mn-ea"/>
                  <a:sym typeface="+mn-lt"/>
                </a:rPr>
                <a:t>Aenean</a:t>
              </a:r>
              <a:r>
                <a:rPr lang="en-US" altLang="zh-CN" sz="1000" kern="0" spc="50" dirty="0">
                  <a:solidFill>
                    <a:schemeClr val="tx1"/>
                  </a:solidFill>
                  <a:uFillTx/>
                  <a:cs typeface="+mn-ea"/>
                  <a:sym typeface="+mn-lt"/>
                </a:rPr>
                <a:t> </a:t>
              </a:r>
              <a:r>
                <a:rPr lang="en-US" altLang="zh-CN" sz="1000" kern="0" spc="50" dirty="0" err="1">
                  <a:solidFill>
                    <a:schemeClr val="tx1"/>
                  </a:solidFill>
                  <a:uFillTx/>
                  <a:cs typeface="+mn-ea"/>
                  <a:sym typeface="+mn-lt"/>
                </a:rPr>
                <a:t>commodo</a:t>
              </a:r>
              <a:r>
                <a:rPr lang="en-US" altLang="zh-CN" sz="1000" kern="0" spc="50" dirty="0">
                  <a:solidFill>
                    <a:schemeClr val="tx1"/>
                  </a:solidFill>
                  <a:uFillTx/>
                  <a:cs typeface="+mn-ea"/>
                  <a:sym typeface="+mn-lt"/>
                </a:rPr>
                <a:t> ligula </a:t>
              </a:r>
              <a:r>
                <a:rPr lang="en-US" altLang="zh-CN" sz="1000" kern="0" spc="50" dirty="0" err="1">
                  <a:solidFill>
                    <a:schemeClr val="tx1"/>
                  </a:solidFill>
                  <a:uFillTx/>
                  <a:cs typeface="+mn-ea"/>
                  <a:sym typeface="+mn-lt"/>
                </a:rPr>
                <a:t>eget</a:t>
              </a:r>
              <a:r>
                <a:rPr lang="en-US" altLang="zh-CN" sz="1000" kern="0" spc="50" dirty="0">
                  <a:solidFill>
                    <a:schemeClr val="tx1"/>
                  </a:solidFill>
                  <a:uFillTx/>
                  <a:cs typeface="+mn-ea"/>
                  <a:sym typeface="+mn-lt"/>
                </a:rPr>
                <a:t> dolor</a:t>
              </a:r>
              <a:r>
                <a:rPr lang="zh-CN" altLang="en-US" sz="1000" kern="0" spc="50" dirty="0">
                  <a:solidFill>
                    <a:schemeClr val="tx1"/>
                  </a:solidFill>
                  <a:uFillTx/>
                  <a:cs typeface="+mn-ea"/>
                  <a:sym typeface="+mn-lt"/>
                </a:rPr>
                <a:t>；</a:t>
              </a:r>
              <a:r>
                <a:rPr lang="en-US" altLang="zh-CN" sz="1000" kern="0" spc="50" dirty="0" err="1">
                  <a:uFillTx/>
                  <a:cs typeface="+mn-ea"/>
                  <a:sym typeface="+mn-lt"/>
                </a:rPr>
                <a:t>Aenean</a:t>
              </a:r>
              <a:r>
                <a:rPr lang="en-US" altLang="zh-CN" sz="1000" kern="0" spc="50" dirty="0">
                  <a:uFillTx/>
                  <a:cs typeface="+mn-ea"/>
                  <a:sym typeface="+mn-lt"/>
                </a:rPr>
                <a:t> </a:t>
              </a:r>
              <a:r>
                <a:rPr lang="en-US" altLang="zh-CN" sz="1000" kern="0" spc="50" dirty="0" err="1">
                  <a:uFillTx/>
                  <a:cs typeface="+mn-ea"/>
                  <a:sym typeface="+mn-lt"/>
                </a:rPr>
                <a:t>commodo</a:t>
              </a:r>
              <a:r>
                <a:rPr lang="en-US" altLang="zh-CN" sz="1000" kern="0" spc="50" dirty="0">
                  <a:uFillTx/>
                  <a:cs typeface="+mn-ea"/>
                  <a:sym typeface="+mn-lt"/>
                </a:rPr>
                <a:t> ligula </a:t>
              </a:r>
              <a:r>
                <a:rPr lang="en-US" altLang="zh-CN" sz="1000" kern="0" spc="50" dirty="0" err="1">
                  <a:uFillTx/>
                  <a:cs typeface="+mn-ea"/>
                  <a:sym typeface="+mn-lt"/>
                </a:rPr>
                <a:t>eget</a:t>
              </a:r>
              <a:r>
                <a:rPr lang="en-US" altLang="zh-CN" sz="1000" kern="0" spc="50" dirty="0">
                  <a:uFillTx/>
                  <a:cs typeface="+mn-ea"/>
                  <a:sym typeface="+mn-lt"/>
                </a:rPr>
                <a:t> dolor</a:t>
              </a:r>
              <a:r>
                <a:rPr lang="zh-CN" altLang="en-US" sz="1000" kern="0" spc="50" dirty="0">
                  <a:uFillTx/>
                  <a:cs typeface="+mn-ea"/>
                  <a:sym typeface="+mn-lt"/>
                </a:rPr>
                <a:t>；</a:t>
              </a:r>
              <a:endParaRPr lang="zh-CN" altLang="en-US" sz="1000" kern="0" spc="50" dirty="0">
                <a:solidFill>
                  <a:schemeClr val="tx1"/>
                </a:solidFill>
                <a:uFillTx/>
                <a:cs typeface="+mn-ea"/>
                <a:sym typeface="+mn-lt"/>
              </a:endParaRP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DA5484C8-3199-458A-B76F-D76553543EBD}"/>
                </a:ext>
              </a:extLst>
            </p:cNvPr>
            <p:cNvSpPr txBox="1"/>
            <p:nvPr/>
          </p:nvSpPr>
          <p:spPr>
            <a:xfrm>
              <a:off x="5391" y="6640"/>
              <a:ext cx="2880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Enter the text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01254685-ED19-42DC-9FA8-2471E6396A64}"/>
              </a:ext>
            </a:extLst>
          </p:cNvPr>
          <p:cNvGrpSpPr/>
          <p:nvPr/>
        </p:nvGrpSpPr>
        <p:grpSpPr>
          <a:xfrm>
            <a:off x="8453755" y="2649220"/>
            <a:ext cx="2313305" cy="1475105"/>
            <a:chOff x="5055" y="6640"/>
            <a:chExt cx="3643" cy="2323"/>
          </a:xfrm>
        </p:grpSpPr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BB09953A-9FCA-4E0B-9813-7BD3B03D5DC6}"/>
                </a:ext>
              </a:extLst>
            </p:cNvPr>
            <p:cNvSpPr/>
            <p:nvPr/>
          </p:nvSpPr>
          <p:spPr>
            <a:xfrm>
              <a:off x="5055" y="7123"/>
              <a:ext cx="3643" cy="18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40000"/>
                </a:lnSpc>
                <a:defRPr/>
              </a:pPr>
              <a:r>
                <a:rPr lang="en-US" altLang="zh-CN" sz="1000" kern="0" spc="50" dirty="0">
                  <a:solidFill>
                    <a:schemeClr val="tx1"/>
                  </a:solidFill>
                  <a:uFillTx/>
                  <a:cs typeface="+mn-ea"/>
                  <a:sym typeface="+mn-lt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/>
                  </a:solidFill>
                  <a:uFillTx/>
                  <a:cs typeface="+mn-ea"/>
                  <a:sym typeface="+mn-lt"/>
                </a:rPr>
                <a:t>amet</a:t>
              </a:r>
              <a:r>
                <a:rPr lang="en-US" altLang="zh-CN" sz="1000" kern="0" spc="50" dirty="0">
                  <a:solidFill>
                    <a:schemeClr val="tx1"/>
                  </a:solidFill>
                  <a:uFillTx/>
                  <a:cs typeface="+mn-ea"/>
                  <a:sym typeface="+mn-lt"/>
                </a:rPr>
                <a:t>, </a:t>
              </a:r>
              <a:r>
                <a:rPr lang="en-US" altLang="zh-CN" sz="1000" kern="0" spc="50" dirty="0" err="1">
                  <a:solidFill>
                    <a:schemeClr val="tx1"/>
                  </a:solidFill>
                  <a:uFillTx/>
                  <a:cs typeface="+mn-ea"/>
                  <a:sym typeface="+mn-lt"/>
                </a:rPr>
                <a:t>consectetuer</a:t>
              </a:r>
              <a:r>
                <a:rPr lang="en-US" altLang="zh-CN" sz="1000" kern="0" spc="50" dirty="0">
                  <a:solidFill>
                    <a:schemeClr val="tx1"/>
                  </a:solidFill>
                  <a:uFillTx/>
                  <a:cs typeface="+mn-ea"/>
                  <a:sym typeface="+mn-lt"/>
                </a:rPr>
                <a:t> </a:t>
              </a:r>
              <a:r>
                <a:rPr lang="en-US" altLang="zh-CN" sz="1000" kern="0" spc="50" dirty="0" err="1">
                  <a:solidFill>
                    <a:schemeClr val="tx1"/>
                  </a:solidFill>
                  <a:uFillTx/>
                  <a:cs typeface="+mn-ea"/>
                  <a:sym typeface="+mn-lt"/>
                </a:rPr>
                <a:t>adipiscing</a:t>
              </a:r>
              <a:r>
                <a:rPr lang="en-US" altLang="zh-CN" sz="1000" kern="0" spc="50" dirty="0">
                  <a:solidFill>
                    <a:schemeClr val="tx1"/>
                  </a:solidFill>
                  <a:uFillTx/>
                  <a:cs typeface="+mn-ea"/>
                  <a:sym typeface="+mn-lt"/>
                </a:rPr>
                <a:t> </a:t>
              </a:r>
              <a:r>
                <a:rPr lang="en-US" altLang="zh-CN" sz="1000" kern="0" spc="50" dirty="0" err="1">
                  <a:solidFill>
                    <a:schemeClr val="tx1"/>
                  </a:solidFill>
                  <a:uFillTx/>
                  <a:cs typeface="+mn-ea"/>
                  <a:sym typeface="+mn-lt"/>
                </a:rPr>
                <a:t>elit</a:t>
              </a:r>
              <a:r>
                <a:rPr lang="en-US" altLang="zh-CN" sz="1000" kern="0" spc="50" dirty="0">
                  <a:solidFill>
                    <a:schemeClr val="tx1"/>
                  </a:solidFill>
                  <a:uFillTx/>
                  <a:cs typeface="+mn-ea"/>
                  <a:sym typeface="+mn-lt"/>
                </a:rPr>
                <a:t>. </a:t>
              </a:r>
              <a:r>
                <a:rPr lang="en-US" altLang="zh-CN" sz="1000" kern="0" spc="50" dirty="0" err="1">
                  <a:solidFill>
                    <a:schemeClr val="tx1"/>
                  </a:solidFill>
                  <a:uFillTx/>
                  <a:cs typeface="+mn-ea"/>
                  <a:sym typeface="+mn-lt"/>
                </a:rPr>
                <a:t>Aenean</a:t>
              </a:r>
              <a:r>
                <a:rPr lang="en-US" altLang="zh-CN" sz="1000" kern="0" spc="50" dirty="0">
                  <a:solidFill>
                    <a:schemeClr val="tx1"/>
                  </a:solidFill>
                  <a:uFillTx/>
                  <a:cs typeface="+mn-ea"/>
                  <a:sym typeface="+mn-lt"/>
                </a:rPr>
                <a:t> </a:t>
              </a:r>
              <a:r>
                <a:rPr lang="en-US" altLang="zh-CN" sz="1000" kern="0" spc="50" dirty="0" err="1">
                  <a:solidFill>
                    <a:schemeClr val="tx1"/>
                  </a:solidFill>
                  <a:uFillTx/>
                  <a:cs typeface="+mn-ea"/>
                  <a:sym typeface="+mn-lt"/>
                </a:rPr>
                <a:t>commodo</a:t>
              </a:r>
              <a:r>
                <a:rPr lang="en-US" altLang="zh-CN" sz="1000" kern="0" spc="50" dirty="0">
                  <a:solidFill>
                    <a:schemeClr val="tx1"/>
                  </a:solidFill>
                  <a:uFillTx/>
                  <a:cs typeface="+mn-ea"/>
                  <a:sym typeface="+mn-lt"/>
                </a:rPr>
                <a:t> ligula </a:t>
              </a:r>
              <a:r>
                <a:rPr lang="en-US" altLang="zh-CN" sz="1000" kern="0" spc="50" dirty="0" err="1">
                  <a:solidFill>
                    <a:schemeClr val="tx1"/>
                  </a:solidFill>
                  <a:uFillTx/>
                  <a:cs typeface="+mn-ea"/>
                  <a:sym typeface="+mn-lt"/>
                </a:rPr>
                <a:t>eget</a:t>
              </a:r>
              <a:r>
                <a:rPr lang="en-US" altLang="zh-CN" sz="1000" kern="0" spc="50" dirty="0">
                  <a:solidFill>
                    <a:schemeClr val="tx1"/>
                  </a:solidFill>
                  <a:uFillTx/>
                  <a:cs typeface="+mn-ea"/>
                  <a:sym typeface="+mn-lt"/>
                </a:rPr>
                <a:t> dolor</a:t>
              </a:r>
              <a:r>
                <a:rPr lang="zh-CN" altLang="en-US" sz="1000" kern="0" spc="50" dirty="0">
                  <a:solidFill>
                    <a:schemeClr val="tx1"/>
                  </a:solidFill>
                  <a:uFillTx/>
                  <a:cs typeface="+mn-ea"/>
                  <a:sym typeface="+mn-lt"/>
                </a:rPr>
                <a:t>；</a:t>
              </a:r>
              <a:r>
                <a:rPr lang="en-US" altLang="zh-CN" sz="1000" kern="0" spc="50" dirty="0" err="1">
                  <a:uFillTx/>
                  <a:cs typeface="+mn-ea"/>
                  <a:sym typeface="+mn-lt"/>
                </a:rPr>
                <a:t>Aenean</a:t>
              </a:r>
              <a:r>
                <a:rPr lang="en-US" altLang="zh-CN" sz="1000" kern="0" spc="50" dirty="0">
                  <a:uFillTx/>
                  <a:cs typeface="+mn-ea"/>
                  <a:sym typeface="+mn-lt"/>
                </a:rPr>
                <a:t> </a:t>
              </a:r>
              <a:r>
                <a:rPr lang="en-US" altLang="zh-CN" sz="1000" kern="0" spc="50" dirty="0" err="1">
                  <a:uFillTx/>
                  <a:cs typeface="+mn-ea"/>
                  <a:sym typeface="+mn-lt"/>
                </a:rPr>
                <a:t>commodo</a:t>
              </a:r>
              <a:r>
                <a:rPr lang="en-US" altLang="zh-CN" sz="1000" kern="0" spc="50" dirty="0">
                  <a:uFillTx/>
                  <a:cs typeface="+mn-ea"/>
                  <a:sym typeface="+mn-lt"/>
                </a:rPr>
                <a:t> ligula </a:t>
              </a:r>
              <a:r>
                <a:rPr lang="en-US" altLang="zh-CN" sz="1000" kern="0" spc="50" dirty="0" err="1">
                  <a:uFillTx/>
                  <a:cs typeface="+mn-ea"/>
                  <a:sym typeface="+mn-lt"/>
                </a:rPr>
                <a:t>eget</a:t>
              </a:r>
              <a:r>
                <a:rPr lang="en-US" altLang="zh-CN" sz="1000" kern="0" spc="50" dirty="0">
                  <a:uFillTx/>
                  <a:cs typeface="+mn-ea"/>
                  <a:sym typeface="+mn-lt"/>
                </a:rPr>
                <a:t> dolor</a:t>
              </a:r>
              <a:r>
                <a:rPr lang="zh-CN" altLang="en-US" sz="1000" kern="0" spc="50" dirty="0">
                  <a:uFillTx/>
                  <a:cs typeface="+mn-ea"/>
                  <a:sym typeface="+mn-lt"/>
                </a:rPr>
                <a:t>；</a:t>
              </a:r>
              <a:endParaRPr lang="zh-CN" altLang="en-US" sz="1000" kern="0" spc="50" dirty="0">
                <a:solidFill>
                  <a:schemeClr val="tx1"/>
                </a:solidFill>
                <a:uFillTx/>
                <a:cs typeface="+mn-ea"/>
                <a:sym typeface="+mn-lt"/>
              </a:endParaRP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51ACC949-6210-4918-9929-E992E5C6B255}"/>
                </a:ext>
              </a:extLst>
            </p:cNvPr>
            <p:cNvSpPr txBox="1"/>
            <p:nvPr/>
          </p:nvSpPr>
          <p:spPr>
            <a:xfrm>
              <a:off x="5391" y="6640"/>
              <a:ext cx="2880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Enter the text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83D7173A-E5C5-4E52-9202-5A1BC32A0257}"/>
              </a:ext>
            </a:extLst>
          </p:cNvPr>
          <p:cNvGrpSpPr/>
          <p:nvPr/>
        </p:nvGrpSpPr>
        <p:grpSpPr>
          <a:xfrm>
            <a:off x="260350" y="229235"/>
            <a:ext cx="6238076" cy="740410"/>
            <a:chOff x="260350" y="229235"/>
            <a:chExt cx="6238076" cy="740410"/>
          </a:xfrm>
        </p:grpSpPr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22C40556-84F3-44E0-AFE5-828477E5609C}"/>
                </a:ext>
              </a:extLst>
            </p:cNvPr>
            <p:cNvGrpSpPr/>
            <p:nvPr/>
          </p:nvGrpSpPr>
          <p:grpSpPr>
            <a:xfrm>
              <a:off x="260350" y="229235"/>
              <a:ext cx="695960" cy="740410"/>
              <a:chOff x="410" y="361"/>
              <a:chExt cx="1096" cy="1166"/>
            </a:xfrm>
          </p:grpSpPr>
          <p:pic>
            <p:nvPicPr>
              <p:cNvPr id="34" name="图片 33" descr="27">
                <a:extLst>
                  <a:ext uri="{FF2B5EF4-FFF2-40B4-BE49-F238E27FC236}">
                    <a16:creationId xmlns:a16="http://schemas.microsoft.com/office/drawing/2014/main" id="{34417D46-A9A6-4336-A985-A8E6F1DDFB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0" y="361"/>
                <a:ext cx="1096" cy="1167"/>
              </a:xfrm>
              <a:prstGeom prst="rect">
                <a:avLst/>
              </a:prstGeom>
            </p:spPr>
          </p:pic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927DD99C-1B14-4015-AA18-8E6545BD18F3}"/>
                  </a:ext>
                </a:extLst>
              </p:cNvPr>
              <p:cNvSpPr txBox="1"/>
              <p:nvPr/>
            </p:nvSpPr>
            <p:spPr>
              <a:xfrm>
                <a:off x="722" y="630"/>
                <a:ext cx="472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accent1"/>
                    </a:solidFill>
                    <a:cs typeface="+mn-ea"/>
                    <a:sym typeface="+mn-lt"/>
                  </a:rPr>
                  <a:t>1</a:t>
                </a:r>
              </a:p>
            </p:txBody>
          </p:sp>
        </p:grp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A258B794-2FBC-430D-AD6D-901A23BFDBE1}"/>
                </a:ext>
              </a:extLst>
            </p:cNvPr>
            <p:cNvSpPr txBox="1"/>
            <p:nvPr/>
          </p:nvSpPr>
          <p:spPr>
            <a:xfrm>
              <a:off x="956310" y="415925"/>
              <a:ext cx="5542116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enter the title text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9120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:a14="http://schemas.microsoft.com/office/drawing/2010/main" xmlns:a16="http://schemas.microsoft.com/office/drawing/2014/main"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Freeform 6"/>
          <p:cNvSpPr/>
          <p:nvPr/>
        </p:nvSpPr>
        <p:spPr>
          <a:xfrm>
            <a:off x="2524125" y="3402013"/>
            <a:ext cx="1350963" cy="946150"/>
          </a:xfrm>
          <a:custGeom>
            <a:avLst/>
            <a:gdLst/>
            <a:ahLst/>
            <a:cxnLst>
              <a:cxn ang="0">
                <a:pos x="0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</a:cxnLst>
            <a:rect l="0" t="0" r="0" b="0"/>
            <a:pathLst>
              <a:path w="1432" h="1002">
                <a:moveTo>
                  <a:pt x="0" y="290"/>
                </a:moveTo>
                <a:lnTo>
                  <a:pt x="1432" y="0"/>
                </a:lnTo>
                <a:lnTo>
                  <a:pt x="1245" y="793"/>
                </a:lnTo>
                <a:lnTo>
                  <a:pt x="275" y="1002"/>
                </a:lnTo>
                <a:lnTo>
                  <a:pt x="0" y="29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8437" name="Oval 7"/>
          <p:cNvSpPr/>
          <p:nvPr/>
        </p:nvSpPr>
        <p:spPr>
          <a:xfrm>
            <a:off x="1300163" y="2212975"/>
            <a:ext cx="2206625" cy="2206625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accent1"/>
                </a:solidFill>
                <a:latin typeface="+mn-lt"/>
                <a:ea typeface="仿宋_GB2312" pitchFamily="1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8438" name="Freeform 8"/>
          <p:cNvSpPr/>
          <p:nvPr/>
        </p:nvSpPr>
        <p:spPr>
          <a:xfrm>
            <a:off x="725488" y="3402013"/>
            <a:ext cx="3149600" cy="7175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0"/>
              </a:cxn>
            </a:cxnLst>
            <a:rect l="0" t="0" r="0" b="0"/>
            <a:pathLst>
              <a:path w="3337" h="760">
                <a:moveTo>
                  <a:pt x="0" y="0"/>
                </a:moveTo>
                <a:lnTo>
                  <a:pt x="3337" y="0"/>
                </a:lnTo>
                <a:lnTo>
                  <a:pt x="3150" y="760"/>
                </a:lnTo>
                <a:lnTo>
                  <a:pt x="275" y="76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8440" name="TextBox 8"/>
          <p:cNvSpPr txBox="1"/>
          <p:nvPr/>
        </p:nvSpPr>
        <p:spPr>
          <a:xfrm>
            <a:off x="1416526" y="2773303"/>
            <a:ext cx="1973897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accent1"/>
                </a:solidFill>
                <a:latin typeface="+mn-lt"/>
                <a:ea typeface="仿宋_GB2312" pitchFamily="1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Enter the title</a:t>
            </a:r>
          </a:p>
        </p:txBody>
      </p:sp>
      <p:sp>
        <p:nvSpPr>
          <p:cNvPr id="18441" name="TextBox 9"/>
          <p:cNvSpPr txBox="1"/>
          <p:nvPr/>
        </p:nvSpPr>
        <p:spPr>
          <a:xfrm>
            <a:off x="1209993" y="3576955"/>
            <a:ext cx="1338828" cy="36933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accent1"/>
                </a:solidFill>
                <a:latin typeface="+mn-lt"/>
                <a:ea typeface="仿宋_GB2312" pitchFamily="1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bg1"/>
                </a:solidFill>
                <a:cs typeface="+mn-ea"/>
                <a:sym typeface="+mn-lt"/>
              </a:rPr>
              <a:t>Enter the subtitle</a:t>
            </a:r>
          </a:p>
        </p:txBody>
      </p:sp>
      <p:sp>
        <p:nvSpPr>
          <p:cNvPr id="18442" name="Freeform 9"/>
          <p:cNvSpPr/>
          <p:nvPr/>
        </p:nvSpPr>
        <p:spPr>
          <a:xfrm>
            <a:off x="4578350" y="1181100"/>
            <a:ext cx="2119313" cy="509588"/>
          </a:xfrm>
          <a:custGeom>
            <a:avLst/>
            <a:gdLst/>
            <a:ahLst/>
            <a:cxnLst>
              <a:cxn ang="0">
                <a:pos x="0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</a:cxnLst>
            <a:rect l="0" t="0" r="0" b="0"/>
            <a:pathLst>
              <a:path w="2601" h="627">
                <a:moveTo>
                  <a:pt x="0" y="118"/>
                </a:moveTo>
                <a:lnTo>
                  <a:pt x="2601" y="0"/>
                </a:lnTo>
                <a:lnTo>
                  <a:pt x="2601" y="517"/>
                </a:lnTo>
                <a:lnTo>
                  <a:pt x="189" y="627"/>
                </a:lnTo>
                <a:lnTo>
                  <a:pt x="0" y="11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8443" name="Freeform 10"/>
          <p:cNvSpPr/>
          <p:nvPr/>
        </p:nvSpPr>
        <p:spPr>
          <a:xfrm>
            <a:off x="4413250" y="1181100"/>
            <a:ext cx="2284413" cy="4206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0"/>
              </a:cxn>
            </a:cxnLst>
            <a:rect l="0" t="0" r="0" b="0"/>
            <a:pathLst>
              <a:path w="2805" h="517">
                <a:moveTo>
                  <a:pt x="0" y="0"/>
                </a:moveTo>
                <a:lnTo>
                  <a:pt x="2805" y="0"/>
                </a:lnTo>
                <a:lnTo>
                  <a:pt x="2805" y="517"/>
                </a:lnTo>
                <a:lnTo>
                  <a:pt x="204" y="51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8444" name="Freeform 11"/>
          <p:cNvSpPr/>
          <p:nvPr/>
        </p:nvSpPr>
        <p:spPr>
          <a:xfrm>
            <a:off x="4578350" y="2854325"/>
            <a:ext cx="2119313" cy="508000"/>
          </a:xfrm>
          <a:custGeom>
            <a:avLst/>
            <a:gdLst/>
            <a:ahLst/>
            <a:cxnLst>
              <a:cxn ang="0">
                <a:pos x="0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</a:cxnLst>
            <a:rect l="0" t="0" r="0" b="0"/>
            <a:pathLst>
              <a:path w="2601" h="626">
                <a:moveTo>
                  <a:pt x="0" y="118"/>
                </a:moveTo>
                <a:lnTo>
                  <a:pt x="2601" y="0"/>
                </a:lnTo>
                <a:lnTo>
                  <a:pt x="2601" y="517"/>
                </a:lnTo>
                <a:lnTo>
                  <a:pt x="189" y="626"/>
                </a:lnTo>
                <a:lnTo>
                  <a:pt x="0" y="118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8445" name="Freeform 12"/>
          <p:cNvSpPr/>
          <p:nvPr/>
        </p:nvSpPr>
        <p:spPr>
          <a:xfrm>
            <a:off x="4413250" y="2854325"/>
            <a:ext cx="2284413" cy="4191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0"/>
              </a:cxn>
            </a:cxnLst>
            <a:rect l="0" t="0" r="0" b="0"/>
            <a:pathLst>
              <a:path w="2805" h="517">
                <a:moveTo>
                  <a:pt x="0" y="0"/>
                </a:moveTo>
                <a:lnTo>
                  <a:pt x="2805" y="0"/>
                </a:lnTo>
                <a:lnTo>
                  <a:pt x="2805" y="517"/>
                </a:lnTo>
                <a:lnTo>
                  <a:pt x="204" y="51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8446" name="Freeform 13"/>
          <p:cNvSpPr/>
          <p:nvPr/>
        </p:nvSpPr>
        <p:spPr>
          <a:xfrm>
            <a:off x="4578350" y="4521200"/>
            <a:ext cx="2119313" cy="509588"/>
          </a:xfrm>
          <a:custGeom>
            <a:avLst/>
            <a:gdLst/>
            <a:ahLst/>
            <a:cxnLst>
              <a:cxn ang="0">
                <a:pos x="0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</a:cxnLst>
            <a:rect l="0" t="0" r="0" b="0"/>
            <a:pathLst>
              <a:path w="2601" h="627">
                <a:moveTo>
                  <a:pt x="0" y="119"/>
                </a:moveTo>
                <a:lnTo>
                  <a:pt x="2601" y="0"/>
                </a:lnTo>
                <a:lnTo>
                  <a:pt x="2601" y="517"/>
                </a:lnTo>
                <a:lnTo>
                  <a:pt x="189" y="627"/>
                </a:lnTo>
                <a:lnTo>
                  <a:pt x="0" y="11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8447" name="Freeform 14"/>
          <p:cNvSpPr/>
          <p:nvPr/>
        </p:nvSpPr>
        <p:spPr>
          <a:xfrm>
            <a:off x="4413250" y="4521200"/>
            <a:ext cx="2284413" cy="4191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0"/>
              </a:cxn>
            </a:cxnLst>
            <a:rect l="0" t="0" r="0" b="0"/>
            <a:pathLst>
              <a:path w="2805" h="517">
                <a:moveTo>
                  <a:pt x="0" y="0"/>
                </a:moveTo>
                <a:lnTo>
                  <a:pt x="2805" y="0"/>
                </a:lnTo>
                <a:lnTo>
                  <a:pt x="2805" y="517"/>
                </a:lnTo>
                <a:lnTo>
                  <a:pt x="204" y="51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8448" name="TextBox 17"/>
          <p:cNvSpPr txBox="1"/>
          <p:nvPr/>
        </p:nvSpPr>
        <p:spPr>
          <a:xfrm>
            <a:off x="4733925" y="1211263"/>
            <a:ext cx="1600823" cy="338554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accent1"/>
                </a:solidFill>
                <a:latin typeface="+mn-lt"/>
                <a:ea typeface="仿宋_GB2312" pitchFamily="1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enter the title</a:t>
            </a:r>
          </a:p>
        </p:txBody>
      </p:sp>
      <p:sp>
        <p:nvSpPr>
          <p:cNvPr id="18449" name="TextBox 18"/>
          <p:cNvSpPr txBox="1"/>
          <p:nvPr/>
        </p:nvSpPr>
        <p:spPr>
          <a:xfrm>
            <a:off x="4733925" y="2895283"/>
            <a:ext cx="1600823" cy="338554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accent1"/>
                </a:solidFill>
                <a:latin typeface="+mn-lt"/>
                <a:ea typeface="仿宋_GB2312" pitchFamily="1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</a:lstStyle>
          <a:p>
            <a:pPr marL="0" lvl="0" indent="0" algn="l" eaLnBrk="1" hangingPunct="1">
              <a:spcBef>
                <a:spcPct val="0"/>
              </a:spcBef>
              <a:buNone/>
            </a:pPr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enter the title</a:t>
            </a:r>
            <a:endParaRPr lang="zh-CN" altLang="en-US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18450" name="TextBox 19"/>
          <p:cNvSpPr txBox="1"/>
          <p:nvPr/>
        </p:nvSpPr>
        <p:spPr>
          <a:xfrm>
            <a:off x="4733925" y="4561840"/>
            <a:ext cx="1600823" cy="338554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accent1"/>
                </a:solidFill>
                <a:latin typeface="+mn-lt"/>
                <a:ea typeface="仿宋_GB2312" pitchFamily="1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</a:lstStyle>
          <a:p>
            <a:pPr marL="0" lvl="0" indent="0" algn="l" eaLnBrk="1" hangingPunct="1">
              <a:spcBef>
                <a:spcPct val="0"/>
              </a:spcBef>
              <a:buNone/>
            </a:pPr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enter the title</a:t>
            </a:r>
            <a:endParaRPr lang="zh-CN" altLang="en-US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18451" name="TextBox 20"/>
          <p:cNvSpPr txBox="1"/>
          <p:nvPr/>
        </p:nvSpPr>
        <p:spPr>
          <a:xfrm>
            <a:off x="4412933" y="1691005"/>
            <a:ext cx="6746875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accent1"/>
                </a:solidFill>
                <a:latin typeface="+mn-lt"/>
                <a:ea typeface="仿宋_GB2312" pitchFamily="1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</a:lstStyle>
          <a:p>
            <a:pPr marL="0" lvl="0" indent="0" algn="l" eaLnBrk="1" hangingPunct="1">
              <a:lnSpc>
                <a:spcPct val="150000"/>
              </a:lnSpc>
              <a:buNone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When a cigarette falls in love with a match,it is destined to be hurt. When a cigarette falls in love with a match,it is destined to be hurt. When a cigarette falls in love with a match,it is destined to be hurt.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18452" name="TextBox 21"/>
          <p:cNvSpPr txBox="1"/>
          <p:nvPr/>
        </p:nvSpPr>
        <p:spPr>
          <a:xfrm>
            <a:off x="4412933" y="3362008"/>
            <a:ext cx="6746875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accent1"/>
                </a:solidFill>
                <a:latin typeface="+mn-lt"/>
                <a:ea typeface="仿宋_GB2312" pitchFamily="1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</a:lstStyle>
          <a:p>
            <a:pPr marL="0" lvl="0" indent="0" algn="l" eaLnBrk="1" hangingPunct="1">
              <a:lnSpc>
                <a:spcPct val="150000"/>
              </a:lnSpc>
              <a:spcBef>
                <a:spcPct val="20000"/>
              </a:spcBef>
              <a:buNone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When a cigarette falls in love with a match,it is destined to be hurt. When a cigarette falls in love with a match,it is destined to be hurt. When a cigarette falls in love with a match,it is destined to be hurt.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18453" name="TextBox 22"/>
          <p:cNvSpPr txBox="1"/>
          <p:nvPr/>
        </p:nvSpPr>
        <p:spPr>
          <a:xfrm>
            <a:off x="4412933" y="5030788"/>
            <a:ext cx="6746875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accent1"/>
                </a:solidFill>
                <a:latin typeface="+mn-lt"/>
                <a:ea typeface="仿宋_GB2312" pitchFamily="1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</a:lstStyle>
          <a:p>
            <a:pPr marL="0" lvl="0" indent="0" algn="l" eaLnBrk="1" hangingPunct="1">
              <a:lnSpc>
                <a:spcPct val="150000"/>
              </a:lnSpc>
              <a:spcBef>
                <a:spcPct val="20000"/>
              </a:spcBef>
              <a:buNone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When a cigarette falls in love with a match,it is destined to be hurt. When a cigarette falls in love with a match,it is destined to be hurt. When a cigarette falls in love with a match,it is destined to be hurt.</a:t>
            </a:r>
            <a:endParaRPr lang="zh-CN" altLang="en-US" sz="1600" dirty="0">
              <a:cs typeface="+mn-ea"/>
              <a:sym typeface="+mn-lt"/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D0711F30-C0C7-4F59-9C6B-07C725AB78B1}"/>
              </a:ext>
            </a:extLst>
          </p:cNvPr>
          <p:cNvGrpSpPr/>
          <p:nvPr/>
        </p:nvGrpSpPr>
        <p:grpSpPr>
          <a:xfrm>
            <a:off x="260350" y="229235"/>
            <a:ext cx="4944696" cy="740410"/>
            <a:chOff x="260350" y="229235"/>
            <a:chExt cx="4944696" cy="740410"/>
          </a:xfrm>
        </p:grpSpPr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635E6980-3410-4D74-91A8-E0EC350EF370}"/>
                </a:ext>
              </a:extLst>
            </p:cNvPr>
            <p:cNvGrpSpPr/>
            <p:nvPr/>
          </p:nvGrpSpPr>
          <p:grpSpPr>
            <a:xfrm>
              <a:off x="260350" y="229235"/>
              <a:ext cx="695960" cy="740410"/>
              <a:chOff x="410" y="361"/>
              <a:chExt cx="1096" cy="1166"/>
            </a:xfrm>
          </p:grpSpPr>
          <p:pic>
            <p:nvPicPr>
              <p:cNvPr id="27" name="图片 26" descr="27">
                <a:extLst>
                  <a:ext uri="{FF2B5EF4-FFF2-40B4-BE49-F238E27FC236}">
                    <a16:creationId xmlns:a16="http://schemas.microsoft.com/office/drawing/2014/main" id="{F50646E3-C82C-4B83-8E6B-0F073765E7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0" y="361"/>
                <a:ext cx="1096" cy="1167"/>
              </a:xfrm>
              <a:prstGeom prst="rect">
                <a:avLst/>
              </a:prstGeom>
            </p:spPr>
          </p:pic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5B6D0111-79E1-4946-9310-21A4167E5BF1}"/>
                  </a:ext>
                </a:extLst>
              </p:cNvPr>
              <p:cNvSpPr txBox="1"/>
              <p:nvPr/>
            </p:nvSpPr>
            <p:spPr>
              <a:xfrm>
                <a:off x="722" y="630"/>
                <a:ext cx="472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accent1"/>
                    </a:solidFill>
                    <a:cs typeface="+mn-ea"/>
                    <a:sym typeface="+mn-lt"/>
                  </a:rPr>
                  <a:t>1</a:t>
                </a:r>
              </a:p>
            </p:txBody>
          </p:sp>
        </p:grp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63E4782A-58E0-4E81-8C78-6FCC2D73E493}"/>
                </a:ext>
              </a:extLst>
            </p:cNvPr>
            <p:cNvSpPr txBox="1"/>
            <p:nvPr/>
          </p:nvSpPr>
          <p:spPr>
            <a:xfrm>
              <a:off x="956310" y="415925"/>
              <a:ext cx="4248736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enter the title text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13420" y="1996202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Download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:a14="http://schemas.microsoft.com/office/drawing/2010/main" xmlns:a16="http://schemas.microsoft.com/office/drawing/2014/main"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8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4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00"/>
                            </p:stCondLst>
                            <p:childTnLst>
                              <p:par>
                                <p:cTn id="3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3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3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300"/>
                            </p:stCondLst>
                            <p:childTnLst>
                              <p:par>
                                <p:cTn id="5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4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700"/>
                            </p:stCondLst>
                            <p:childTnLst>
                              <p:par>
                                <p:cTn id="5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3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800"/>
                            </p:stCondLst>
                            <p:childTnLst>
                              <p:par>
                                <p:cTn id="7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4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200"/>
                            </p:stCondLst>
                            <p:childTnLst>
                              <p:par>
                                <p:cTn id="7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3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500"/>
                            </p:stCondLst>
                            <p:childTnLst>
                              <p:par>
                                <p:cTn id="8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bldLvl="0" animBg="1"/>
      <p:bldP spid="18440" grpId="0"/>
      <p:bldP spid="18441" grpId="0"/>
      <p:bldP spid="18448" grpId="0"/>
      <p:bldP spid="18449" grpId="0"/>
      <p:bldP spid="18450" grpId="0"/>
      <p:bldP spid="18451" grpId="0"/>
      <p:bldP spid="18452" grpId="0"/>
      <p:bldP spid="1845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73785" y="1664335"/>
            <a:ext cx="1419860" cy="1419860"/>
            <a:chOff x="1691" y="2621"/>
            <a:chExt cx="2236" cy="2236"/>
          </a:xfrm>
        </p:grpSpPr>
        <p:sp>
          <p:nvSpPr>
            <p:cNvPr id="8" name="椭圆 44"/>
            <p:cNvSpPr>
              <a:spLocks noChangeArrowheads="1"/>
            </p:cNvSpPr>
            <p:nvPr/>
          </p:nvSpPr>
          <p:spPr bwMode="auto">
            <a:xfrm>
              <a:off x="1691" y="2621"/>
              <a:ext cx="2236" cy="223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9" name="Group 8"/>
            <p:cNvGrpSpPr/>
            <p:nvPr/>
          </p:nvGrpSpPr>
          <p:grpSpPr bwMode="auto">
            <a:xfrm>
              <a:off x="2523" y="3332"/>
              <a:ext cx="537" cy="815"/>
              <a:chOff x="0" y="0"/>
              <a:chExt cx="293688" cy="446088"/>
            </a:xfrm>
          </p:grpSpPr>
          <p:sp>
            <p:nvSpPr>
              <p:cNvPr id="10" name="Freeform 101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93688" cy="352425"/>
              </a:xfrm>
              <a:custGeom>
                <a:avLst/>
                <a:gdLst>
                  <a:gd name="T0" fmla="*/ 50 w 50"/>
                  <a:gd name="T1" fmla="*/ 23 h 60"/>
                  <a:gd name="T2" fmla="*/ 25 w 50"/>
                  <a:gd name="T3" fmla="*/ 0 h 60"/>
                  <a:gd name="T4" fmla="*/ 0 w 50"/>
                  <a:gd name="T5" fmla="*/ 23 h 60"/>
                  <a:gd name="T6" fmla="*/ 2 w 50"/>
                  <a:gd name="T7" fmla="*/ 32 h 60"/>
                  <a:gd name="T8" fmla="*/ 2 w 50"/>
                  <a:gd name="T9" fmla="*/ 32 h 60"/>
                  <a:gd name="T10" fmla="*/ 5 w 50"/>
                  <a:gd name="T11" fmla="*/ 36 h 60"/>
                  <a:gd name="T12" fmla="*/ 13 w 50"/>
                  <a:gd name="T13" fmla="*/ 58 h 60"/>
                  <a:gd name="T14" fmla="*/ 17 w 50"/>
                  <a:gd name="T15" fmla="*/ 60 h 60"/>
                  <a:gd name="T16" fmla="*/ 33 w 50"/>
                  <a:gd name="T17" fmla="*/ 60 h 60"/>
                  <a:gd name="T18" fmla="*/ 37 w 50"/>
                  <a:gd name="T19" fmla="*/ 58 h 60"/>
                  <a:gd name="T20" fmla="*/ 45 w 50"/>
                  <a:gd name="T21" fmla="*/ 36 h 60"/>
                  <a:gd name="T22" fmla="*/ 48 w 50"/>
                  <a:gd name="T23" fmla="*/ 32 h 60"/>
                  <a:gd name="T24" fmla="*/ 48 w 50"/>
                  <a:gd name="T25" fmla="*/ 32 h 60"/>
                  <a:gd name="T26" fmla="*/ 48 w 50"/>
                  <a:gd name="T27" fmla="*/ 32 h 60"/>
                  <a:gd name="T28" fmla="*/ 50 w 50"/>
                  <a:gd name="T29" fmla="*/ 23 h 6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0"/>
                  <a:gd name="T46" fmla="*/ 0 h 60"/>
                  <a:gd name="T47" fmla="*/ 50 w 50"/>
                  <a:gd name="T48" fmla="*/ 60 h 6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0" h="60">
                    <a:moveTo>
                      <a:pt x="50" y="23"/>
                    </a:moveTo>
                    <a:cubicBezTo>
                      <a:pt x="50" y="10"/>
                      <a:pt x="39" y="0"/>
                      <a:pt x="25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26"/>
                      <a:pt x="1" y="29"/>
                      <a:pt x="2" y="32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3" y="33"/>
                      <a:pt x="4" y="35"/>
                      <a:pt x="5" y="36"/>
                    </a:cubicBezTo>
                    <a:cubicBezTo>
                      <a:pt x="9" y="43"/>
                      <a:pt x="13" y="55"/>
                      <a:pt x="13" y="58"/>
                    </a:cubicBezTo>
                    <a:cubicBezTo>
                      <a:pt x="13" y="59"/>
                      <a:pt x="15" y="60"/>
                      <a:pt x="17" y="60"/>
                    </a:cubicBezTo>
                    <a:cubicBezTo>
                      <a:pt x="33" y="60"/>
                      <a:pt x="33" y="60"/>
                      <a:pt x="33" y="60"/>
                    </a:cubicBezTo>
                    <a:cubicBezTo>
                      <a:pt x="35" y="60"/>
                      <a:pt x="37" y="59"/>
                      <a:pt x="37" y="58"/>
                    </a:cubicBezTo>
                    <a:cubicBezTo>
                      <a:pt x="37" y="55"/>
                      <a:pt x="41" y="43"/>
                      <a:pt x="45" y="36"/>
                    </a:cubicBezTo>
                    <a:cubicBezTo>
                      <a:pt x="46" y="35"/>
                      <a:pt x="47" y="33"/>
                      <a:pt x="48" y="32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9" y="29"/>
                      <a:pt x="50" y="26"/>
                      <a:pt x="50" y="2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" name="Freeform 1017"/>
              <p:cNvSpPr>
                <a:spLocks noChangeArrowheads="1"/>
              </p:cNvSpPr>
              <p:nvPr/>
            </p:nvSpPr>
            <p:spPr bwMode="auto">
              <a:xfrm>
                <a:off x="76200" y="376237"/>
                <a:ext cx="141288" cy="22225"/>
              </a:xfrm>
              <a:custGeom>
                <a:avLst/>
                <a:gdLst>
                  <a:gd name="T0" fmla="*/ 24 w 24"/>
                  <a:gd name="T1" fmla="*/ 2 h 4"/>
                  <a:gd name="T2" fmla="*/ 21 w 24"/>
                  <a:gd name="T3" fmla="*/ 0 h 4"/>
                  <a:gd name="T4" fmla="*/ 3 w 24"/>
                  <a:gd name="T5" fmla="*/ 0 h 4"/>
                  <a:gd name="T6" fmla="*/ 0 w 24"/>
                  <a:gd name="T7" fmla="*/ 2 h 4"/>
                  <a:gd name="T8" fmla="*/ 0 w 24"/>
                  <a:gd name="T9" fmla="*/ 2 h 4"/>
                  <a:gd name="T10" fmla="*/ 3 w 24"/>
                  <a:gd name="T11" fmla="*/ 4 h 4"/>
                  <a:gd name="T12" fmla="*/ 21 w 24"/>
                  <a:gd name="T13" fmla="*/ 4 h 4"/>
                  <a:gd name="T14" fmla="*/ 24 w 24"/>
                  <a:gd name="T15" fmla="*/ 2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4"/>
                  <a:gd name="T26" fmla="*/ 24 w 24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4">
                    <a:moveTo>
                      <a:pt x="24" y="2"/>
                    </a:moveTo>
                    <a:cubicBezTo>
                      <a:pt x="24" y="1"/>
                      <a:pt x="22" y="0"/>
                      <a:pt x="21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2" y="4"/>
                      <a:pt x="24" y="3"/>
                      <a:pt x="24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" name="Freeform 1018"/>
              <p:cNvSpPr>
                <a:spLocks noChangeArrowheads="1"/>
              </p:cNvSpPr>
              <p:nvPr/>
            </p:nvSpPr>
            <p:spPr bwMode="auto">
              <a:xfrm>
                <a:off x="76200" y="415925"/>
                <a:ext cx="141288" cy="30163"/>
              </a:xfrm>
              <a:custGeom>
                <a:avLst/>
                <a:gdLst>
                  <a:gd name="T0" fmla="*/ 24 w 24"/>
                  <a:gd name="T1" fmla="*/ 2 h 5"/>
                  <a:gd name="T2" fmla="*/ 21 w 24"/>
                  <a:gd name="T3" fmla="*/ 0 h 5"/>
                  <a:gd name="T4" fmla="*/ 3 w 24"/>
                  <a:gd name="T5" fmla="*/ 0 h 5"/>
                  <a:gd name="T6" fmla="*/ 0 w 24"/>
                  <a:gd name="T7" fmla="*/ 2 h 5"/>
                  <a:gd name="T8" fmla="*/ 0 w 24"/>
                  <a:gd name="T9" fmla="*/ 2 h 5"/>
                  <a:gd name="T10" fmla="*/ 3 w 24"/>
                  <a:gd name="T11" fmla="*/ 5 h 5"/>
                  <a:gd name="T12" fmla="*/ 21 w 24"/>
                  <a:gd name="T13" fmla="*/ 5 h 5"/>
                  <a:gd name="T14" fmla="*/ 24 w 24"/>
                  <a:gd name="T15" fmla="*/ 2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5"/>
                  <a:gd name="T26" fmla="*/ 24 w 24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5">
                    <a:moveTo>
                      <a:pt x="24" y="2"/>
                    </a:moveTo>
                    <a:cubicBezTo>
                      <a:pt x="24" y="1"/>
                      <a:pt x="22" y="0"/>
                      <a:pt x="21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1" y="5"/>
                      <a:pt x="3" y="5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2" y="5"/>
                      <a:pt x="24" y="4"/>
                      <a:pt x="24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8" name="组合 47"/>
          <p:cNvGrpSpPr/>
          <p:nvPr/>
        </p:nvGrpSpPr>
        <p:grpSpPr>
          <a:xfrm>
            <a:off x="3119755" y="1664335"/>
            <a:ext cx="1419860" cy="1419860"/>
            <a:chOff x="4913" y="2621"/>
            <a:chExt cx="2236" cy="2236"/>
          </a:xfrm>
        </p:grpSpPr>
        <p:sp>
          <p:nvSpPr>
            <p:cNvPr id="13" name="椭圆 50"/>
            <p:cNvSpPr>
              <a:spLocks noChangeArrowheads="1"/>
            </p:cNvSpPr>
            <p:nvPr/>
          </p:nvSpPr>
          <p:spPr bwMode="auto">
            <a:xfrm>
              <a:off x="4913" y="2621"/>
              <a:ext cx="2236" cy="223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Freeform 1001"/>
            <p:cNvSpPr>
              <a:spLocks noEditPoints="1" noChangeArrowheads="1"/>
            </p:cNvSpPr>
            <p:nvPr/>
          </p:nvSpPr>
          <p:spPr bwMode="auto">
            <a:xfrm>
              <a:off x="5567" y="3191"/>
              <a:ext cx="899" cy="998"/>
            </a:xfrm>
            <a:custGeom>
              <a:avLst/>
              <a:gdLst>
                <a:gd name="T0" fmla="*/ 56 w 84"/>
                <a:gd name="T1" fmla="*/ 32 h 93"/>
                <a:gd name="T2" fmla="*/ 64 w 84"/>
                <a:gd name="T3" fmla="*/ 14 h 93"/>
                <a:gd name="T4" fmla="*/ 67 w 84"/>
                <a:gd name="T5" fmla="*/ 12 h 93"/>
                <a:gd name="T6" fmla="*/ 65 w 84"/>
                <a:gd name="T7" fmla="*/ 10 h 93"/>
                <a:gd name="T8" fmla="*/ 65 w 84"/>
                <a:gd name="T9" fmla="*/ 10 h 93"/>
                <a:gd name="T10" fmla="*/ 64 w 84"/>
                <a:gd name="T11" fmla="*/ 10 h 93"/>
                <a:gd name="T12" fmla="*/ 63 w 84"/>
                <a:gd name="T13" fmla="*/ 12 h 93"/>
                <a:gd name="T14" fmla="*/ 45 w 84"/>
                <a:gd name="T15" fmla="*/ 28 h 93"/>
                <a:gd name="T16" fmla="*/ 41 w 84"/>
                <a:gd name="T17" fmla="*/ 28 h 93"/>
                <a:gd name="T18" fmla="*/ 40 w 84"/>
                <a:gd name="T19" fmla="*/ 28 h 93"/>
                <a:gd name="T20" fmla="*/ 19 w 84"/>
                <a:gd name="T21" fmla="*/ 2 h 93"/>
                <a:gd name="T22" fmla="*/ 15 w 84"/>
                <a:gd name="T23" fmla="*/ 2 h 93"/>
                <a:gd name="T24" fmla="*/ 17 w 84"/>
                <a:gd name="T25" fmla="*/ 4 h 93"/>
                <a:gd name="T26" fmla="*/ 34 w 84"/>
                <a:gd name="T27" fmla="*/ 29 h 93"/>
                <a:gd name="T28" fmla="*/ 5 w 84"/>
                <a:gd name="T29" fmla="*/ 32 h 93"/>
                <a:gd name="T30" fmla="*/ 0 w 84"/>
                <a:gd name="T31" fmla="*/ 87 h 93"/>
                <a:gd name="T32" fmla="*/ 7 w 84"/>
                <a:gd name="T33" fmla="*/ 92 h 93"/>
                <a:gd name="T34" fmla="*/ 17 w 84"/>
                <a:gd name="T35" fmla="*/ 93 h 93"/>
                <a:gd name="T36" fmla="*/ 67 w 84"/>
                <a:gd name="T37" fmla="*/ 92 h 93"/>
                <a:gd name="T38" fmla="*/ 78 w 84"/>
                <a:gd name="T39" fmla="*/ 93 h 93"/>
                <a:gd name="T40" fmla="*/ 79 w 84"/>
                <a:gd name="T41" fmla="*/ 92 h 93"/>
                <a:gd name="T42" fmla="*/ 84 w 84"/>
                <a:gd name="T43" fmla="*/ 37 h 93"/>
                <a:gd name="T44" fmla="*/ 71 w 84"/>
                <a:gd name="T45" fmla="*/ 80 h 93"/>
                <a:gd name="T46" fmla="*/ 13 w 84"/>
                <a:gd name="T47" fmla="*/ 88 h 93"/>
                <a:gd name="T48" fmla="*/ 4 w 84"/>
                <a:gd name="T49" fmla="*/ 44 h 93"/>
                <a:gd name="T50" fmla="*/ 63 w 84"/>
                <a:gd name="T51" fmla="*/ 36 h 93"/>
                <a:gd name="T52" fmla="*/ 71 w 84"/>
                <a:gd name="T53" fmla="*/ 80 h 93"/>
                <a:gd name="T54" fmla="*/ 74 w 84"/>
                <a:gd name="T55" fmla="*/ 51 h 93"/>
                <a:gd name="T56" fmla="*/ 80 w 84"/>
                <a:gd name="T57" fmla="*/ 51 h 93"/>
                <a:gd name="T58" fmla="*/ 77 w 84"/>
                <a:gd name="T59" fmla="*/ 46 h 93"/>
                <a:gd name="T60" fmla="*/ 77 w 84"/>
                <a:gd name="T61" fmla="*/ 39 h 93"/>
                <a:gd name="T62" fmla="*/ 77 w 84"/>
                <a:gd name="T63" fmla="*/ 46 h 9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4"/>
                <a:gd name="T97" fmla="*/ 0 h 93"/>
                <a:gd name="T98" fmla="*/ 84 w 84"/>
                <a:gd name="T99" fmla="*/ 93 h 9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4" h="93">
                  <a:moveTo>
                    <a:pt x="79" y="32"/>
                  </a:moveTo>
                  <a:cubicBezTo>
                    <a:pt x="56" y="32"/>
                    <a:pt x="56" y="32"/>
                    <a:pt x="56" y="32"/>
                  </a:cubicBezTo>
                  <a:cubicBezTo>
                    <a:pt x="54" y="31"/>
                    <a:pt x="51" y="29"/>
                    <a:pt x="47" y="28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4" y="14"/>
                    <a:pt x="64" y="14"/>
                    <a:pt x="65" y="14"/>
                  </a:cubicBezTo>
                  <a:cubicBezTo>
                    <a:pt x="66" y="14"/>
                    <a:pt x="67" y="13"/>
                    <a:pt x="67" y="12"/>
                  </a:cubicBezTo>
                  <a:cubicBezTo>
                    <a:pt x="67" y="11"/>
                    <a:pt x="66" y="10"/>
                    <a:pt x="65" y="10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10"/>
                    <a:pt x="64" y="10"/>
                    <a:pt x="64" y="10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3" y="11"/>
                    <a:pt x="63" y="11"/>
                    <a:pt x="63" y="12"/>
                  </a:cubicBezTo>
                  <a:cubicBezTo>
                    <a:pt x="63" y="12"/>
                    <a:pt x="63" y="13"/>
                    <a:pt x="63" y="13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4" y="28"/>
                    <a:pt x="43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9" y="3"/>
                    <a:pt x="19" y="2"/>
                  </a:cubicBezTo>
                  <a:cubicBezTo>
                    <a:pt x="19" y="1"/>
                    <a:pt x="18" y="0"/>
                    <a:pt x="17" y="0"/>
                  </a:cubicBezTo>
                  <a:cubicBezTo>
                    <a:pt x="16" y="0"/>
                    <a:pt x="15" y="1"/>
                    <a:pt x="15" y="2"/>
                  </a:cubicBezTo>
                  <a:cubicBezTo>
                    <a:pt x="15" y="3"/>
                    <a:pt x="16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6" y="28"/>
                    <a:pt x="35" y="28"/>
                    <a:pt x="34" y="29"/>
                  </a:cubicBezTo>
                  <a:cubicBezTo>
                    <a:pt x="31" y="30"/>
                    <a:pt x="28" y="31"/>
                    <a:pt x="27" y="32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3" y="32"/>
                    <a:pt x="0" y="34"/>
                    <a:pt x="0" y="3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90"/>
                    <a:pt x="3" y="92"/>
                    <a:pt x="5" y="92"/>
                  </a:cubicBezTo>
                  <a:cubicBezTo>
                    <a:pt x="7" y="92"/>
                    <a:pt x="7" y="92"/>
                    <a:pt x="7" y="92"/>
                  </a:cubicBezTo>
                  <a:cubicBezTo>
                    <a:pt x="7" y="93"/>
                    <a:pt x="7" y="93"/>
                    <a:pt x="7" y="93"/>
                  </a:cubicBezTo>
                  <a:cubicBezTo>
                    <a:pt x="17" y="93"/>
                    <a:pt x="17" y="93"/>
                    <a:pt x="17" y="93"/>
                  </a:cubicBezTo>
                  <a:cubicBezTo>
                    <a:pt x="17" y="92"/>
                    <a:pt x="17" y="92"/>
                    <a:pt x="17" y="92"/>
                  </a:cubicBezTo>
                  <a:cubicBezTo>
                    <a:pt x="67" y="92"/>
                    <a:pt x="67" y="92"/>
                    <a:pt x="67" y="92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78" y="93"/>
                    <a:pt x="78" y="93"/>
                    <a:pt x="78" y="93"/>
                  </a:cubicBezTo>
                  <a:cubicBezTo>
                    <a:pt x="78" y="92"/>
                    <a:pt x="78" y="92"/>
                    <a:pt x="78" y="92"/>
                  </a:cubicBezTo>
                  <a:cubicBezTo>
                    <a:pt x="79" y="92"/>
                    <a:pt x="79" y="92"/>
                    <a:pt x="79" y="92"/>
                  </a:cubicBezTo>
                  <a:cubicBezTo>
                    <a:pt x="82" y="92"/>
                    <a:pt x="84" y="90"/>
                    <a:pt x="84" y="87"/>
                  </a:cubicBezTo>
                  <a:cubicBezTo>
                    <a:pt x="84" y="37"/>
                    <a:pt x="84" y="37"/>
                    <a:pt x="84" y="37"/>
                  </a:cubicBezTo>
                  <a:cubicBezTo>
                    <a:pt x="84" y="34"/>
                    <a:pt x="82" y="32"/>
                    <a:pt x="79" y="32"/>
                  </a:cubicBezTo>
                  <a:close/>
                  <a:moveTo>
                    <a:pt x="71" y="80"/>
                  </a:moveTo>
                  <a:cubicBezTo>
                    <a:pt x="71" y="84"/>
                    <a:pt x="67" y="88"/>
                    <a:pt x="63" y="88"/>
                  </a:cubicBezTo>
                  <a:cubicBezTo>
                    <a:pt x="13" y="88"/>
                    <a:pt x="13" y="88"/>
                    <a:pt x="13" y="88"/>
                  </a:cubicBezTo>
                  <a:cubicBezTo>
                    <a:pt x="8" y="88"/>
                    <a:pt x="4" y="84"/>
                    <a:pt x="4" y="80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4" y="39"/>
                    <a:pt x="8" y="36"/>
                    <a:pt x="13" y="36"/>
                  </a:cubicBezTo>
                  <a:cubicBezTo>
                    <a:pt x="63" y="36"/>
                    <a:pt x="63" y="36"/>
                    <a:pt x="63" y="36"/>
                  </a:cubicBezTo>
                  <a:cubicBezTo>
                    <a:pt x="67" y="36"/>
                    <a:pt x="71" y="39"/>
                    <a:pt x="71" y="44"/>
                  </a:cubicBezTo>
                  <a:lnTo>
                    <a:pt x="71" y="80"/>
                  </a:lnTo>
                  <a:close/>
                  <a:moveTo>
                    <a:pt x="77" y="54"/>
                  </a:moveTo>
                  <a:cubicBezTo>
                    <a:pt x="75" y="54"/>
                    <a:pt x="74" y="52"/>
                    <a:pt x="74" y="51"/>
                  </a:cubicBezTo>
                  <a:cubicBezTo>
                    <a:pt x="74" y="49"/>
                    <a:pt x="75" y="47"/>
                    <a:pt x="77" y="47"/>
                  </a:cubicBezTo>
                  <a:cubicBezTo>
                    <a:pt x="79" y="47"/>
                    <a:pt x="80" y="49"/>
                    <a:pt x="80" y="51"/>
                  </a:cubicBezTo>
                  <a:cubicBezTo>
                    <a:pt x="80" y="52"/>
                    <a:pt x="79" y="54"/>
                    <a:pt x="77" y="54"/>
                  </a:cubicBezTo>
                  <a:close/>
                  <a:moveTo>
                    <a:pt x="77" y="46"/>
                  </a:moveTo>
                  <a:cubicBezTo>
                    <a:pt x="75" y="46"/>
                    <a:pt x="74" y="44"/>
                    <a:pt x="74" y="43"/>
                  </a:cubicBezTo>
                  <a:cubicBezTo>
                    <a:pt x="74" y="41"/>
                    <a:pt x="75" y="39"/>
                    <a:pt x="77" y="39"/>
                  </a:cubicBezTo>
                  <a:cubicBezTo>
                    <a:pt x="79" y="39"/>
                    <a:pt x="80" y="41"/>
                    <a:pt x="80" y="43"/>
                  </a:cubicBezTo>
                  <a:cubicBezTo>
                    <a:pt x="80" y="44"/>
                    <a:pt x="79" y="46"/>
                    <a:pt x="77" y="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12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5165725" y="1664335"/>
            <a:ext cx="1421130" cy="1419860"/>
            <a:chOff x="8135" y="2621"/>
            <a:chExt cx="2238" cy="2236"/>
          </a:xfrm>
        </p:grpSpPr>
        <p:sp>
          <p:nvSpPr>
            <p:cNvPr id="15" name="椭圆 53"/>
            <p:cNvSpPr>
              <a:spLocks noChangeArrowheads="1"/>
            </p:cNvSpPr>
            <p:nvPr/>
          </p:nvSpPr>
          <p:spPr bwMode="auto">
            <a:xfrm>
              <a:off x="8135" y="2621"/>
              <a:ext cx="2239" cy="2236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16" name="Group 17"/>
            <p:cNvGrpSpPr/>
            <p:nvPr/>
          </p:nvGrpSpPr>
          <p:grpSpPr bwMode="auto">
            <a:xfrm>
              <a:off x="8792" y="3332"/>
              <a:ext cx="697" cy="899"/>
              <a:chOff x="0" y="0"/>
              <a:chExt cx="381000" cy="492126"/>
            </a:xfrm>
          </p:grpSpPr>
          <p:sp>
            <p:nvSpPr>
              <p:cNvPr id="17" name="Freeform 1011"/>
              <p:cNvSpPr>
                <a:spLocks noChangeArrowheads="1"/>
              </p:cNvSpPr>
              <p:nvPr/>
            </p:nvSpPr>
            <p:spPr bwMode="auto">
              <a:xfrm>
                <a:off x="182562" y="0"/>
                <a:ext cx="46038" cy="111125"/>
              </a:xfrm>
              <a:custGeom>
                <a:avLst/>
                <a:gdLst>
                  <a:gd name="T0" fmla="*/ 8 w 8"/>
                  <a:gd name="T1" fmla="*/ 15 h 19"/>
                  <a:gd name="T2" fmla="*/ 4 w 8"/>
                  <a:gd name="T3" fmla="*/ 19 h 19"/>
                  <a:gd name="T4" fmla="*/ 4 w 8"/>
                  <a:gd name="T5" fmla="*/ 19 h 19"/>
                  <a:gd name="T6" fmla="*/ 0 w 8"/>
                  <a:gd name="T7" fmla="*/ 15 h 19"/>
                  <a:gd name="T8" fmla="*/ 0 w 8"/>
                  <a:gd name="T9" fmla="*/ 5 h 19"/>
                  <a:gd name="T10" fmla="*/ 4 w 8"/>
                  <a:gd name="T11" fmla="*/ 0 h 19"/>
                  <a:gd name="T12" fmla="*/ 4 w 8"/>
                  <a:gd name="T13" fmla="*/ 0 h 19"/>
                  <a:gd name="T14" fmla="*/ 8 w 8"/>
                  <a:gd name="T15" fmla="*/ 5 h 19"/>
                  <a:gd name="T16" fmla="*/ 8 w 8"/>
                  <a:gd name="T17" fmla="*/ 15 h 1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19"/>
                  <a:gd name="T29" fmla="*/ 8 w 8"/>
                  <a:gd name="T30" fmla="*/ 19 h 1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19">
                    <a:moveTo>
                      <a:pt x="8" y="15"/>
                    </a:moveTo>
                    <a:cubicBezTo>
                      <a:pt x="8" y="17"/>
                      <a:pt x="6" y="19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2" y="19"/>
                      <a:pt x="0" y="17"/>
                      <a:pt x="0" y="1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6" y="0"/>
                      <a:pt x="8" y="2"/>
                      <a:pt x="8" y="5"/>
                    </a:cubicBezTo>
                    <a:lnTo>
                      <a:pt x="8" y="1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 sz="12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Freeform 1012"/>
              <p:cNvSpPr>
                <a:spLocks noChangeArrowheads="1"/>
              </p:cNvSpPr>
              <p:nvPr/>
            </p:nvSpPr>
            <p:spPr bwMode="auto">
              <a:xfrm>
                <a:off x="293687" y="0"/>
                <a:ext cx="52388" cy="111125"/>
              </a:xfrm>
              <a:custGeom>
                <a:avLst/>
                <a:gdLst>
                  <a:gd name="T0" fmla="*/ 9 w 9"/>
                  <a:gd name="T1" fmla="*/ 15 h 19"/>
                  <a:gd name="T2" fmla="*/ 4 w 9"/>
                  <a:gd name="T3" fmla="*/ 19 h 19"/>
                  <a:gd name="T4" fmla="*/ 4 w 9"/>
                  <a:gd name="T5" fmla="*/ 19 h 19"/>
                  <a:gd name="T6" fmla="*/ 0 w 9"/>
                  <a:gd name="T7" fmla="*/ 15 h 19"/>
                  <a:gd name="T8" fmla="*/ 0 w 9"/>
                  <a:gd name="T9" fmla="*/ 5 h 19"/>
                  <a:gd name="T10" fmla="*/ 4 w 9"/>
                  <a:gd name="T11" fmla="*/ 0 h 19"/>
                  <a:gd name="T12" fmla="*/ 4 w 9"/>
                  <a:gd name="T13" fmla="*/ 0 h 19"/>
                  <a:gd name="T14" fmla="*/ 9 w 9"/>
                  <a:gd name="T15" fmla="*/ 5 h 19"/>
                  <a:gd name="T16" fmla="*/ 9 w 9"/>
                  <a:gd name="T17" fmla="*/ 15 h 1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"/>
                  <a:gd name="T28" fmla="*/ 0 h 19"/>
                  <a:gd name="T29" fmla="*/ 9 w 9"/>
                  <a:gd name="T30" fmla="*/ 19 h 1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" h="19">
                    <a:moveTo>
                      <a:pt x="9" y="15"/>
                    </a:moveTo>
                    <a:cubicBezTo>
                      <a:pt x="9" y="17"/>
                      <a:pt x="7" y="19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2" y="19"/>
                      <a:pt x="0" y="17"/>
                      <a:pt x="0" y="1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7" y="0"/>
                      <a:pt x="9" y="2"/>
                      <a:pt x="9" y="5"/>
                    </a:cubicBezTo>
                    <a:lnTo>
                      <a:pt x="9" y="1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 sz="12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Freeform 1013"/>
              <p:cNvSpPr>
                <a:spLocks noChangeArrowheads="1"/>
              </p:cNvSpPr>
              <p:nvPr/>
            </p:nvSpPr>
            <p:spPr bwMode="auto">
              <a:xfrm>
                <a:off x="147637" y="134938"/>
                <a:ext cx="233363" cy="204788"/>
              </a:xfrm>
              <a:custGeom>
                <a:avLst/>
                <a:gdLst>
                  <a:gd name="T0" fmla="*/ 35 w 40"/>
                  <a:gd name="T1" fmla="*/ 0 h 35"/>
                  <a:gd name="T2" fmla="*/ 5 w 40"/>
                  <a:gd name="T3" fmla="*/ 0 h 35"/>
                  <a:gd name="T4" fmla="*/ 0 w 40"/>
                  <a:gd name="T5" fmla="*/ 0 h 35"/>
                  <a:gd name="T6" fmla="*/ 0 w 40"/>
                  <a:gd name="T7" fmla="*/ 4 h 35"/>
                  <a:gd name="T8" fmla="*/ 0 w 40"/>
                  <a:gd name="T9" fmla="*/ 10 h 35"/>
                  <a:gd name="T10" fmla="*/ 0 w 40"/>
                  <a:gd name="T11" fmla="*/ 27 h 35"/>
                  <a:gd name="T12" fmla="*/ 5 w 40"/>
                  <a:gd name="T13" fmla="*/ 31 h 35"/>
                  <a:gd name="T14" fmla="*/ 12 w 40"/>
                  <a:gd name="T15" fmla="*/ 31 h 35"/>
                  <a:gd name="T16" fmla="*/ 16 w 40"/>
                  <a:gd name="T17" fmla="*/ 35 h 35"/>
                  <a:gd name="T18" fmla="*/ 25 w 40"/>
                  <a:gd name="T19" fmla="*/ 35 h 35"/>
                  <a:gd name="T20" fmla="*/ 29 w 40"/>
                  <a:gd name="T21" fmla="*/ 31 h 35"/>
                  <a:gd name="T22" fmla="*/ 35 w 40"/>
                  <a:gd name="T23" fmla="*/ 31 h 35"/>
                  <a:gd name="T24" fmla="*/ 40 w 40"/>
                  <a:gd name="T25" fmla="*/ 27 h 35"/>
                  <a:gd name="T26" fmla="*/ 40 w 40"/>
                  <a:gd name="T27" fmla="*/ 10 h 35"/>
                  <a:gd name="T28" fmla="*/ 40 w 40"/>
                  <a:gd name="T29" fmla="*/ 4 h 35"/>
                  <a:gd name="T30" fmla="*/ 40 w 40"/>
                  <a:gd name="T31" fmla="*/ 0 h 35"/>
                  <a:gd name="T32" fmla="*/ 35 w 40"/>
                  <a:gd name="T33" fmla="*/ 0 h 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0"/>
                  <a:gd name="T52" fmla="*/ 0 h 35"/>
                  <a:gd name="T53" fmla="*/ 40 w 40"/>
                  <a:gd name="T54" fmla="*/ 35 h 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0" h="35">
                    <a:moveTo>
                      <a:pt x="3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9"/>
                      <a:pt x="2" y="31"/>
                      <a:pt x="5" y="31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12" y="33"/>
                      <a:pt x="14" y="35"/>
                      <a:pt x="16" y="35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27" y="35"/>
                      <a:pt x="29" y="33"/>
                      <a:pt x="29" y="31"/>
                    </a:cubicBezTo>
                    <a:cubicBezTo>
                      <a:pt x="35" y="31"/>
                      <a:pt x="35" y="31"/>
                      <a:pt x="35" y="31"/>
                    </a:cubicBezTo>
                    <a:cubicBezTo>
                      <a:pt x="38" y="31"/>
                      <a:pt x="40" y="29"/>
                      <a:pt x="40" y="27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40" y="0"/>
                      <a:pt x="40" y="0"/>
                      <a:pt x="40" y="0"/>
                    </a:cubicBezTo>
                    <a:lnTo>
                      <a:pt x="3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 sz="12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Freeform 1014"/>
              <p:cNvSpPr>
                <a:spLocks noChangeArrowheads="1"/>
              </p:cNvSpPr>
              <p:nvPr/>
            </p:nvSpPr>
            <p:spPr bwMode="auto">
              <a:xfrm>
                <a:off x="0" y="334963"/>
                <a:ext cx="280988" cy="157163"/>
              </a:xfrm>
              <a:custGeom>
                <a:avLst/>
                <a:gdLst>
                  <a:gd name="T0" fmla="*/ 45 w 48"/>
                  <a:gd name="T1" fmla="*/ 2 h 27"/>
                  <a:gd name="T2" fmla="*/ 43 w 48"/>
                  <a:gd name="T3" fmla="*/ 5 h 27"/>
                  <a:gd name="T4" fmla="*/ 43 w 48"/>
                  <a:gd name="T5" fmla="*/ 13 h 27"/>
                  <a:gd name="T6" fmla="*/ 35 w 48"/>
                  <a:gd name="T7" fmla="*/ 21 h 27"/>
                  <a:gd name="T8" fmla="*/ 27 w 48"/>
                  <a:gd name="T9" fmla="*/ 13 h 27"/>
                  <a:gd name="T10" fmla="*/ 13 w 48"/>
                  <a:gd name="T11" fmla="*/ 0 h 27"/>
                  <a:gd name="T12" fmla="*/ 0 w 48"/>
                  <a:gd name="T13" fmla="*/ 13 h 27"/>
                  <a:gd name="T14" fmla="*/ 3 w 48"/>
                  <a:gd name="T15" fmla="*/ 16 h 27"/>
                  <a:gd name="T16" fmla="*/ 6 w 48"/>
                  <a:gd name="T17" fmla="*/ 13 h 27"/>
                  <a:gd name="T18" fmla="*/ 13 w 48"/>
                  <a:gd name="T19" fmla="*/ 5 h 27"/>
                  <a:gd name="T20" fmla="*/ 21 w 48"/>
                  <a:gd name="T21" fmla="*/ 13 h 27"/>
                  <a:gd name="T22" fmla="*/ 35 w 48"/>
                  <a:gd name="T23" fmla="*/ 27 h 27"/>
                  <a:gd name="T24" fmla="*/ 48 w 48"/>
                  <a:gd name="T25" fmla="*/ 13 h 27"/>
                  <a:gd name="T26" fmla="*/ 48 w 48"/>
                  <a:gd name="T27" fmla="*/ 5 h 27"/>
                  <a:gd name="T28" fmla="*/ 45 w 48"/>
                  <a:gd name="T29" fmla="*/ 2 h 2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8"/>
                  <a:gd name="T46" fmla="*/ 0 h 27"/>
                  <a:gd name="T47" fmla="*/ 48 w 48"/>
                  <a:gd name="T48" fmla="*/ 27 h 2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8" h="27">
                    <a:moveTo>
                      <a:pt x="45" y="2"/>
                    </a:moveTo>
                    <a:cubicBezTo>
                      <a:pt x="44" y="2"/>
                      <a:pt x="43" y="3"/>
                      <a:pt x="43" y="5"/>
                    </a:cubicBezTo>
                    <a:cubicBezTo>
                      <a:pt x="43" y="13"/>
                      <a:pt x="43" y="13"/>
                      <a:pt x="43" y="13"/>
                    </a:cubicBezTo>
                    <a:cubicBezTo>
                      <a:pt x="43" y="18"/>
                      <a:pt x="39" y="21"/>
                      <a:pt x="35" y="21"/>
                    </a:cubicBezTo>
                    <a:cubicBezTo>
                      <a:pt x="30" y="21"/>
                      <a:pt x="27" y="18"/>
                      <a:pt x="27" y="13"/>
                    </a:cubicBezTo>
                    <a:cubicBezTo>
                      <a:pt x="27" y="6"/>
                      <a:pt x="21" y="0"/>
                      <a:pt x="13" y="0"/>
                    </a:cubicBezTo>
                    <a:cubicBezTo>
                      <a:pt x="6" y="0"/>
                      <a:pt x="0" y="6"/>
                      <a:pt x="0" y="13"/>
                    </a:cubicBezTo>
                    <a:cubicBezTo>
                      <a:pt x="0" y="15"/>
                      <a:pt x="1" y="16"/>
                      <a:pt x="3" y="16"/>
                    </a:cubicBezTo>
                    <a:cubicBezTo>
                      <a:pt x="4" y="16"/>
                      <a:pt x="6" y="15"/>
                      <a:pt x="6" y="13"/>
                    </a:cubicBezTo>
                    <a:cubicBezTo>
                      <a:pt x="6" y="9"/>
                      <a:pt x="9" y="5"/>
                      <a:pt x="13" y="5"/>
                    </a:cubicBezTo>
                    <a:cubicBezTo>
                      <a:pt x="18" y="5"/>
                      <a:pt x="21" y="9"/>
                      <a:pt x="21" y="13"/>
                    </a:cubicBezTo>
                    <a:cubicBezTo>
                      <a:pt x="21" y="21"/>
                      <a:pt x="27" y="27"/>
                      <a:pt x="35" y="27"/>
                    </a:cubicBezTo>
                    <a:cubicBezTo>
                      <a:pt x="42" y="27"/>
                      <a:pt x="48" y="21"/>
                      <a:pt x="48" y="13"/>
                    </a:cubicBezTo>
                    <a:cubicBezTo>
                      <a:pt x="48" y="5"/>
                      <a:pt x="48" y="5"/>
                      <a:pt x="48" y="5"/>
                    </a:cubicBezTo>
                    <a:cubicBezTo>
                      <a:pt x="48" y="3"/>
                      <a:pt x="47" y="2"/>
                      <a:pt x="45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 sz="12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0" name="组合 49"/>
          <p:cNvGrpSpPr/>
          <p:nvPr/>
        </p:nvGrpSpPr>
        <p:grpSpPr>
          <a:xfrm>
            <a:off x="7214235" y="1644015"/>
            <a:ext cx="1419860" cy="1419860"/>
            <a:chOff x="11361" y="2589"/>
            <a:chExt cx="2236" cy="2236"/>
          </a:xfrm>
        </p:grpSpPr>
        <p:sp>
          <p:nvSpPr>
            <p:cNvPr id="21" name="椭圆 60"/>
            <p:cNvSpPr>
              <a:spLocks noChangeArrowheads="1"/>
            </p:cNvSpPr>
            <p:nvPr/>
          </p:nvSpPr>
          <p:spPr bwMode="auto">
            <a:xfrm>
              <a:off x="11361" y="2589"/>
              <a:ext cx="2236" cy="223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Freeform 1015"/>
            <p:cNvSpPr>
              <a:spLocks noChangeArrowheads="1"/>
            </p:cNvSpPr>
            <p:nvPr/>
          </p:nvSpPr>
          <p:spPr bwMode="auto">
            <a:xfrm>
              <a:off x="12062" y="3332"/>
              <a:ext cx="835" cy="760"/>
            </a:xfrm>
            <a:custGeom>
              <a:avLst/>
              <a:gdLst>
                <a:gd name="T0" fmla="*/ 1 w 78"/>
                <a:gd name="T1" fmla="*/ 69 h 71"/>
                <a:gd name="T2" fmla="*/ 5 w 78"/>
                <a:gd name="T3" fmla="*/ 70 h 71"/>
                <a:gd name="T4" fmla="*/ 14 w 78"/>
                <a:gd name="T5" fmla="*/ 55 h 71"/>
                <a:gd name="T6" fmla="*/ 49 w 78"/>
                <a:gd name="T7" fmla="*/ 48 h 71"/>
                <a:gd name="T8" fmla="*/ 78 w 78"/>
                <a:gd name="T9" fmla="*/ 0 h 71"/>
                <a:gd name="T10" fmla="*/ 10 w 78"/>
                <a:gd name="T11" fmla="*/ 53 h 71"/>
                <a:gd name="T12" fmla="*/ 42 w 78"/>
                <a:gd name="T13" fmla="*/ 21 h 71"/>
                <a:gd name="T14" fmla="*/ 1 w 78"/>
                <a:gd name="T15" fmla="*/ 69 h 7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8"/>
                <a:gd name="T25" fmla="*/ 0 h 71"/>
                <a:gd name="T26" fmla="*/ 78 w 78"/>
                <a:gd name="T27" fmla="*/ 71 h 7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8" h="71">
                  <a:moveTo>
                    <a:pt x="1" y="69"/>
                  </a:moveTo>
                  <a:cubicBezTo>
                    <a:pt x="1" y="69"/>
                    <a:pt x="0" y="71"/>
                    <a:pt x="5" y="70"/>
                  </a:cubicBezTo>
                  <a:cubicBezTo>
                    <a:pt x="4" y="67"/>
                    <a:pt x="14" y="55"/>
                    <a:pt x="14" y="55"/>
                  </a:cubicBezTo>
                  <a:cubicBezTo>
                    <a:pt x="14" y="55"/>
                    <a:pt x="32" y="67"/>
                    <a:pt x="49" y="48"/>
                  </a:cubicBezTo>
                  <a:cubicBezTo>
                    <a:pt x="66" y="29"/>
                    <a:pt x="54" y="13"/>
                    <a:pt x="78" y="0"/>
                  </a:cubicBezTo>
                  <a:cubicBezTo>
                    <a:pt x="21" y="12"/>
                    <a:pt x="9" y="30"/>
                    <a:pt x="10" y="53"/>
                  </a:cubicBezTo>
                  <a:cubicBezTo>
                    <a:pt x="15" y="42"/>
                    <a:pt x="29" y="27"/>
                    <a:pt x="42" y="21"/>
                  </a:cubicBezTo>
                  <a:cubicBezTo>
                    <a:pt x="21" y="36"/>
                    <a:pt x="7" y="58"/>
                    <a:pt x="1" y="6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9260205" y="1664335"/>
            <a:ext cx="1419860" cy="1419860"/>
            <a:chOff x="14583" y="2621"/>
            <a:chExt cx="2236" cy="2236"/>
          </a:xfrm>
        </p:grpSpPr>
        <p:sp>
          <p:nvSpPr>
            <p:cNvPr id="23" name="椭圆 63"/>
            <p:cNvSpPr>
              <a:spLocks noChangeArrowheads="1"/>
            </p:cNvSpPr>
            <p:nvPr/>
          </p:nvSpPr>
          <p:spPr bwMode="auto">
            <a:xfrm>
              <a:off x="14583" y="2621"/>
              <a:ext cx="2236" cy="223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24" name="Group 27"/>
            <p:cNvGrpSpPr/>
            <p:nvPr/>
          </p:nvGrpSpPr>
          <p:grpSpPr bwMode="auto">
            <a:xfrm>
              <a:off x="15317" y="3466"/>
              <a:ext cx="759" cy="554"/>
              <a:chOff x="0" y="0"/>
              <a:chExt cx="685800" cy="400050"/>
            </a:xfrm>
          </p:grpSpPr>
          <p:sp>
            <p:nvSpPr>
              <p:cNvPr id="25" name="Freeform 8"/>
              <p:cNvSpPr>
                <a:spLocks noChangeArrowheads="1"/>
              </p:cNvSpPr>
              <p:nvPr/>
            </p:nvSpPr>
            <p:spPr bwMode="auto">
              <a:xfrm>
                <a:off x="0" y="365125"/>
                <a:ext cx="685800" cy="34925"/>
              </a:xfrm>
              <a:custGeom>
                <a:avLst/>
                <a:gdLst>
                  <a:gd name="T0" fmla="*/ 117 w 117"/>
                  <a:gd name="T1" fmla="*/ 5 h 6"/>
                  <a:gd name="T2" fmla="*/ 115 w 117"/>
                  <a:gd name="T3" fmla="*/ 6 h 6"/>
                  <a:gd name="T4" fmla="*/ 2 w 117"/>
                  <a:gd name="T5" fmla="*/ 6 h 6"/>
                  <a:gd name="T6" fmla="*/ 0 w 117"/>
                  <a:gd name="T7" fmla="*/ 5 h 6"/>
                  <a:gd name="T8" fmla="*/ 0 w 117"/>
                  <a:gd name="T9" fmla="*/ 1 h 6"/>
                  <a:gd name="T10" fmla="*/ 2 w 117"/>
                  <a:gd name="T11" fmla="*/ 0 h 6"/>
                  <a:gd name="T12" fmla="*/ 115 w 117"/>
                  <a:gd name="T13" fmla="*/ 0 h 6"/>
                  <a:gd name="T14" fmla="*/ 117 w 117"/>
                  <a:gd name="T15" fmla="*/ 1 h 6"/>
                  <a:gd name="T16" fmla="*/ 117 w 117"/>
                  <a:gd name="T17" fmla="*/ 5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7"/>
                  <a:gd name="T28" fmla="*/ 0 h 6"/>
                  <a:gd name="T29" fmla="*/ 117 w 117"/>
                  <a:gd name="T30" fmla="*/ 6 h 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7" h="6">
                    <a:moveTo>
                      <a:pt x="117" y="5"/>
                    </a:moveTo>
                    <a:cubicBezTo>
                      <a:pt x="117" y="6"/>
                      <a:pt x="116" y="6"/>
                      <a:pt x="115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6"/>
                      <a:pt x="0" y="6"/>
                      <a:pt x="0" y="5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116" y="0"/>
                      <a:pt x="117" y="0"/>
                      <a:pt x="117" y="1"/>
                    </a:cubicBezTo>
                    <a:lnTo>
                      <a:pt x="117" y="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Freeform 9"/>
              <p:cNvSpPr>
                <a:spLocks noEditPoints="1" noChangeArrowheads="1"/>
              </p:cNvSpPr>
              <p:nvPr/>
            </p:nvSpPr>
            <p:spPr bwMode="auto">
              <a:xfrm>
                <a:off x="41275" y="0"/>
                <a:ext cx="603250" cy="346075"/>
              </a:xfrm>
              <a:custGeom>
                <a:avLst/>
                <a:gdLst>
                  <a:gd name="T0" fmla="*/ 99 w 103"/>
                  <a:gd name="T1" fmla="*/ 0 h 59"/>
                  <a:gd name="T2" fmla="*/ 5 w 103"/>
                  <a:gd name="T3" fmla="*/ 0 h 59"/>
                  <a:gd name="T4" fmla="*/ 0 w 103"/>
                  <a:gd name="T5" fmla="*/ 5 h 59"/>
                  <a:gd name="T6" fmla="*/ 0 w 103"/>
                  <a:gd name="T7" fmla="*/ 54 h 59"/>
                  <a:gd name="T8" fmla="*/ 5 w 103"/>
                  <a:gd name="T9" fmla="*/ 59 h 59"/>
                  <a:gd name="T10" fmla="*/ 99 w 103"/>
                  <a:gd name="T11" fmla="*/ 59 h 59"/>
                  <a:gd name="T12" fmla="*/ 103 w 103"/>
                  <a:gd name="T13" fmla="*/ 54 h 59"/>
                  <a:gd name="T14" fmla="*/ 103 w 103"/>
                  <a:gd name="T15" fmla="*/ 5 h 59"/>
                  <a:gd name="T16" fmla="*/ 99 w 103"/>
                  <a:gd name="T17" fmla="*/ 0 h 59"/>
                  <a:gd name="T18" fmla="*/ 99 w 103"/>
                  <a:gd name="T19" fmla="*/ 55 h 59"/>
                  <a:gd name="T20" fmla="*/ 5 w 103"/>
                  <a:gd name="T21" fmla="*/ 55 h 59"/>
                  <a:gd name="T22" fmla="*/ 5 w 103"/>
                  <a:gd name="T23" fmla="*/ 6 h 59"/>
                  <a:gd name="T24" fmla="*/ 99 w 103"/>
                  <a:gd name="T25" fmla="*/ 6 h 59"/>
                  <a:gd name="T26" fmla="*/ 99 w 103"/>
                  <a:gd name="T27" fmla="*/ 55 h 5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3"/>
                  <a:gd name="T43" fmla="*/ 0 h 59"/>
                  <a:gd name="T44" fmla="*/ 103 w 103"/>
                  <a:gd name="T45" fmla="*/ 59 h 5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3" h="59">
                    <a:moveTo>
                      <a:pt x="99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57"/>
                      <a:pt x="2" y="59"/>
                      <a:pt x="5" y="59"/>
                    </a:cubicBezTo>
                    <a:cubicBezTo>
                      <a:pt x="99" y="59"/>
                      <a:pt x="99" y="59"/>
                      <a:pt x="99" y="59"/>
                    </a:cubicBezTo>
                    <a:cubicBezTo>
                      <a:pt x="101" y="59"/>
                      <a:pt x="103" y="57"/>
                      <a:pt x="103" y="54"/>
                    </a:cubicBezTo>
                    <a:cubicBezTo>
                      <a:pt x="103" y="5"/>
                      <a:pt x="103" y="5"/>
                      <a:pt x="103" y="5"/>
                    </a:cubicBezTo>
                    <a:cubicBezTo>
                      <a:pt x="103" y="2"/>
                      <a:pt x="101" y="0"/>
                      <a:pt x="99" y="0"/>
                    </a:cubicBezTo>
                    <a:close/>
                    <a:moveTo>
                      <a:pt x="99" y="55"/>
                    </a:moveTo>
                    <a:cubicBezTo>
                      <a:pt x="5" y="55"/>
                      <a:pt x="5" y="55"/>
                      <a:pt x="5" y="55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99" y="6"/>
                      <a:pt x="99" y="6"/>
                      <a:pt x="99" y="6"/>
                    </a:cubicBezTo>
                    <a:lnTo>
                      <a:pt x="99" y="5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27" name="文本框 68"/>
          <p:cNvSpPr>
            <a:spLocks noChangeArrowheads="1"/>
          </p:cNvSpPr>
          <p:nvPr/>
        </p:nvSpPr>
        <p:spPr bwMode="auto">
          <a:xfrm>
            <a:off x="1031875" y="3330575"/>
            <a:ext cx="1482090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Enter the title</a:t>
            </a:r>
          </a:p>
        </p:txBody>
      </p:sp>
      <p:sp>
        <p:nvSpPr>
          <p:cNvPr id="28" name="文本框 69"/>
          <p:cNvSpPr>
            <a:spLocks noChangeArrowheads="1"/>
          </p:cNvSpPr>
          <p:nvPr/>
        </p:nvSpPr>
        <p:spPr bwMode="auto">
          <a:xfrm>
            <a:off x="3114040" y="3330575"/>
            <a:ext cx="1412240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Enter the title</a:t>
            </a:r>
          </a:p>
        </p:txBody>
      </p:sp>
      <p:sp>
        <p:nvSpPr>
          <p:cNvPr id="29" name="文本框 70"/>
          <p:cNvSpPr>
            <a:spLocks noChangeArrowheads="1"/>
          </p:cNvSpPr>
          <p:nvPr/>
        </p:nvSpPr>
        <p:spPr bwMode="auto">
          <a:xfrm>
            <a:off x="5176520" y="3330575"/>
            <a:ext cx="1426845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Enter the title</a:t>
            </a:r>
          </a:p>
        </p:txBody>
      </p:sp>
      <p:sp>
        <p:nvSpPr>
          <p:cNvPr id="30" name="文本框 71"/>
          <p:cNvSpPr>
            <a:spLocks noChangeArrowheads="1"/>
          </p:cNvSpPr>
          <p:nvPr/>
        </p:nvSpPr>
        <p:spPr bwMode="auto">
          <a:xfrm>
            <a:off x="7170420" y="3330575"/>
            <a:ext cx="1492250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Enter the title</a:t>
            </a:r>
          </a:p>
        </p:txBody>
      </p:sp>
      <p:sp>
        <p:nvSpPr>
          <p:cNvPr id="31" name="文本框 72"/>
          <p:cNvSpPr>
            <a:spLocks noChangeArrowheads="1"/>
          </p:cNvSpPr>
          <p:nvPr/>
        </p:nvSpPr>
        <p:spPr bwMode="auto">
          <a:xfrm>
            <a:off x="9214485" y="3330575"/>
            <a:ext cx="1511300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Enter the title</a:t>
            </a:r>
          </a:p>
        </p:txBody>
      </p:sp>
      <p:sp>
        <p:nvSpPr>
          <p:cNvPr id="32" name="燕尾形 73"/>
          <p:cNvSpPr>
            <a:spLocks noChangeArrowheads="1"/>
          </p:cNvSpPr>
          <p:nvPr/>
        </p:nvSpPr>
        <p:spPr bwMode="auto">
          <a:xfrm>
            <a:off x="2664907" y="2305368"/>
            <a:ext cx="250481" cy="250481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lIns="68580" tIns="34290" rIns="68580" bIns="34290" anchor="ctr"/>
          <a:lstStyle/>
          <a:p>
            <a:pPr algn="ctr"/>
            <a:endParaRPr lang="zh-CN" altLang="zh-CN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燕尾形 74"/>
          <p:cNvSpPr>
            <a:spLocks noChangeArrowheads="1"/>
          </p:cNvSpPr>
          <p:nvPr/>
        </p:nvSpPr>
        <p:spPr bwMode="auto">
          <a:xfrm>
            <a:off x="4742422" y="2305368"/>
            <a:ext cx="250481" cy="250481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lIns="68580" tIns="34290" rIns="68580" bIns="34290" anchor="ctr"/>
          <a:lstStyle/>
          <a:p>
            <a:pPr algn="ctr"/>
            <a:endParaRPr lang="zh-CN" altLang="zh-CN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燕尾形 75"/>
          <p:cNvSpPr>
            <a:spLocks noChangeArrowheads="1"/>
          </p:cNvSpPr>
          <p:nvPr/>
        </p:nvSpPr>
        <p:spPr bwMode="auto">
          <a:xfrm>
            <a:off x="6779419" y="2305368"/>
            <a:ext cx="250481" cy="250481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lIns="68580" tIns="34290" rIns="68580" bIns="34290" anchor="ctr"/>
          <a:lstStyle/>
          <a:p>
            <a:pPr algn="ctr"/>
            <a:endParaRPr lang="zh-CN" altLang="zh-CN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燕尾形 76"/>
          <p:cNvSpPr>
            <a:spLocks noChangeArrowheads="1"/>
          </p:cNvSpPr>
          <p:nvPr/>
        </p:nvSpPr>
        <p:spPr bwMode="auto">
          <a:xfrm>
            <a:off x="8845883" y="2327468"/>
            <a:ext cx="250481" cy="250481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lIns="68580" tIns="34290" rIns="68580" bIns="34290" anchor="ctr"/>
          <a:lstStyle/>
          <a:p>
            <a:pPr algn="ctr"/>
            <a:endParaRPr lang="zh-CN" altLang="zh-CN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6" name="Group 46"/>
          <p:cNvGrpSpPr/>
          <p:nvPr/>
        </p:nvGrpSpPr>
        <p:grpSpPr bwMode="auto">
          <a:xfrm>
            <a:off x="952982" y="3886494"/>
            <a:ext cx="9847129" cy="357303"/>
            <a:chOff x="0" y="0"/>
            <a:chExt cx="8487614" cy="309189"/>
          </a:xfrm>
        </p:grpSpPr>
        <p:sp>
          <p:nvSpPr>
            <p:cNvPr id="37" name="矩形 84"/>
            <p:cNvSpPr>
              <a:spLocks noChangeArrowheads="1"/>
            </p:cNvSpPr>
            <p:nvPr/>
          </p:nvSpPr>
          <p:spPr bwMode="auto">
            <a:xfrm>
              <a:off x="0" y="0"/>
              <a:ext cx="8487614" cy="30918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8" name="燕尾形 85"/>
            <p:cNvSpPr>
              <a:spLocks noChangeArrowheads="1"/>
            </p:cNvSpPr>
            <p:nvPr/>
          </p:nvSpPr>
          <p:spPr bwMode="auto">
            <a:xfrm rot="5400000">
              <a:off x="587444" y="51298"/>
              <a:ext cx="237581" cy="237581"/>
            </a:xfrm>
            <a:prstGeom prst="chevron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9" name="燕尾形 86"/>
            <p:cNvSpPr>
              <a:spLocks noChangeArrowheads="1"/>
            </p:cNvSpPr>
            <p:nvPr/>
          </p:nvSpPr>
          <p:spPr bwMode="auto">
            <a:xfrm rot="5400000">
              <a:off x="2352450" y="35362"/>
              <a:ext cx="237581" cy="237581"/>
            </a:xfrm>
            <a:prstGeom prst="chevron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0" name="燕尾形 87"/>
            <p:cNvSpPr>
              <a:spLocks noChangeArrowheads="1"/>
            </p:cNvSpPr>
            <p:nvPr/>
          </p:nvSpPr>
          <p:spPr bwMode="auto">
            <a:xfrm rot="5400000">
              <a:off x="4077648" y="36132"/>
              <a:ext cx="237581" cy="237581"/>
            </a:xfrm>
            <a:prstGeom prst="chevron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1" name="燕尾形 88"/>
            <p:cNvSpPr>
              <a:spLocks noChangeArrowheads="1"/>
            </p:cNvSpPr>
            <p:nvPr/>
          </p:nvSpPr>
          <p:spPr bwMode="auto">
            <a:xfrm rot="5400000">
              <a:off x="5883256" y="35984"/>
              <a:ext cx="237581" cy="237581"/>
            </a:xfrm>
            <a:prstGeom prst="chevron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2" name="燕尾形 89"/>
            <p:cNvSpPr>
              <a:spLocks noChangeArrowheads="1"/>
            </p:cNvSpPr>
            <p:nvPr/>
          </p:nvSpPr>
          <p:spPr bwMode="auto">
            <a:xfrm rot="5400000">
              <a:off x="7653446" y="51631"/>
              <a:ext cx="237581" cy="237581"/>
            </a:xfrm>
            <a:prstGeom prst="chevron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43" name="Content Placeholder 2"/>
          <p:cNvSpPr txBox="1"/>
          <p:nvPr/>
        </p:nvSpPr>
        <p:spPr>
          <a:xfrm>
            <a:off x="958215" y="4462780"/>
            <a:ext cx="1651000" cy="11252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fontAlgn="base">
              <a:lnSpc>
                <a:spcPct val="150000"/>
              </a:lnSpc>
              <a:buNone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When a cigarette falls in love with a match,it is destined to be hurt.</a:t>
            </a:r>
            <a:endParaRPr lang="en-US" altLang="zh-CN" sz="1200" dirty="0">
              <a:solidFill>
                <a:sysClr val="window" lastClr="FFFFFF">
                  <a:lumMod val="65000"/>
                </a:sysClr>
              </a:solidFill>
              <a:cs typeface="+mn-ea"/>
              <a:sym typeface="+mn-lt"/>
            </a:endParaRPr>
          </a:p>
        </p:txBody>
      </p:sp>
      <p:sp>
        <p:nvSpPr>
          <p:cNvPr id="44" name="Content Placeholder 2"/>
          <p:cNvSpPr txBox="1"/>
          <p:nvPr/>
        </p:nvSpPr>
        <p:spPr>
          <a:xfrm>
            <a:off x="2977515" y="4462780"/>
            <a:ext cx="1684655" cy="12636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fontAlgn="base">
              <a:lnSpc>
                <a:spcPct val="150000"/>
              </a:lnSpc>
              <a:buNone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When a cigarette falls in love with a match,it is destined to be hurt.</a:t>
            </a:r>
            <a:endParaRPr lang="en-US" altLang="zh-CN" sz="1200" dirty="0">
              <a:solidFill>
                <a:sysClr val="window" lastClr="FFFFFF">
                  <a:lumMod val="65000"/>
                </a:sysClr>
              </a:solidFill>
              <a:cs typeface="+mn-ea"/>
              <a:sym typeface="+mn-lt"/>
            </a:endParaRPr>
          </a:p>
        </p:txBody>
      </p:sp>
      <p:sp>
        <p:nvSpPr>
          <p:cNvPr id="45" name="Content Placeholder 2"/>
          <p:cNvSpPr txBox="1"/>
          <p:nvPr/>
        </p:nvSpPr>
        <p:spPr>
          <a:xfrm>
            <a:off x="5053965" y="4462780"/>
            <a:ext cx="1644650" cy="11252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fontAlgn="base">
              <a:lnSpc>
                <a:spcPct val="150000"/>
              </a:lnSpc>
              <a:buNone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When a cigarette falls in love with a match,it is destined to be hurt.</a:t>
            </a:r>
            <a:endParaRPr lang="en-US" altLang="zh-CN" sz="1200" dirty="0">
              <a:solidFill>
                <a:sysClr val="window" lastClr="FFFFFF">
                  <a:lumMod val="65000"/>
                </a:sysClr>
              </a:solidFill>
              <a:cs typeface="+mn-ea"/>
              <a:sym typeface="+mn-lt"/>
            </a:endParaRPr>
          </a:p>
        </p:txBody>
      </p:sp>
      <p:sp>
        <p:nvSpPr>
          <p:cNvPr id="46" name="Content Placeholder 2"/>
          <p:cNvSpPr txBox="1"/>
          <p:nvPr/>
        </p:nvSpPr>
        <p:spPr>
          <a:xfrm>
            <a:off x="7092315" y="4462780"/>
            <a:ext cx="1663700" cy="12642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fontAlgn="base">
              <a:lnSpc>
                <a:spcPct val="150000"/>
              </a:lnSpc>
              <a:buNone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When a cigarette falls in love with a match,it is destined to be hurt.</a:t>
            </a:r>
            <a:endParaRPr lang="en-US" altLang="zh-CN" sz="1200" dirty="0">
              <a:solidFill>
                <a:sysClr val="window" lastClr="FFFFFF">
                  <a:lumMod val="65000"/>
                </a:sysClr>
              </a:solidFill>
              <a:cs typeface="+mn-ea"/>
              <a:sym typeface="+mn-lt"/>
            </a:endParaRPr>
          </a:p>
        </p:txBody>
      </p:sp>
      <p:sp>
        <p:nvSpPr>
          <p:cNvPr id="47" name="Content Placeholder 2"/>
          <p:cNvSpPr txBox="1"/>
          <p:nvPr/>
        </p:nvSpPr>
        <p:spPr>
          <a:xfrm>
            <a:off x="9126855" y="4462780"/>
            <a:ext cx="1686560" cy="11252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fontAlgn="base">
              <a:lnSpc>
                <a:spcPct val="150000"/>
              </a:lnSpc>
              <a:buNone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When a cigarette falls in love with a match,it is destined to be hurt.</a:t>
            </a:r>
            <a:endParaRPr lang="en-US" altLang="zh-CN" sz="1200" dirty="0">
              <a:solidFill>
                <a:sysClr val="window" lastClr="FFFFFF">
                  <a:lumMod val="65000"/>
                </a:sysClr>
              </a:solidFill>
              <a:cs typeface="+mn-ea"/>
              <a:sym typeface="+mn-lt"/>
            </a:endParaRPr>
          </a:p>
        </p:txBody>
      </p: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26CE3E11-E35A-41B5-BBF8-018AAA93AB97}"/>
              </a:ext>
            </a:extLst>
          </p:cNvPr>
          <p:cNvGrpSpPr/>
          <p:nvPr/>
        </p:nvGrpSpPr>
        <p:grpSpPr>
          <a:xfrm>
            <a:off x="260350" y="229235"/>
            <a:ext cx="5765164" cy="740410"/>
            <a:chOff x="260350" y="229235"/>
            <a:chExt cx="5765164" cy="740410"/>
          </a:xfrm>
        </p:grpSpPr>
        <p:grpSp>
          <p:nvGrpSpPr>
            <p:cNvPr id="53" name="组合 52">
              <a:extLst>
                <a:ext uri="{FF2B5EF4-FFF2-40B4-BE49-F238E27FC236}">
                  <a16:creationId xmlns:a16="http://schemas.microsoft.com/office/drawing/2014/main" id="{7886FEC0-FC06-4719-ACD6-6CEBFE68EF2B}"/>
                </a:ext>
              </a:extLst>
            </p:cNvPr>
            <p:cNvGrpSpPr/>
            <p:nvPr/>
          </p:nvGrpSpPr>
          <p:grpSpPr>
            <a:xfrm>
              <a:off x="260350" y="229235"/>
              <a:ext cx="695960" cy="740410"/>
              <a:chOff x="410" y="361"/>
              <a:chExt cx="1096" cy="1166"/>
            </a:xfrm>
          </p:grpSpPr>
          <p:pic>
            <p:nvPicPr>
              <p:cNvPr id="55" name="图片 54" descr="27">
                <a:extLst>
                  <a:ext uri="{FF2B5EF4-FFF2-40B4-BE49-F238E27FC236}">
                    <a16:creationId xmlns:a16="http://schemas.microsoft.com/office/drawing/2014/main" id="{16E665FF-FA88-4BD4-AC6C-E72EC4ED98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0" y="361"/>
                <a:ext cx="1096" cy="1167"/>
              </a:xfrm>
              <a:prstGeom prst="rect">
                <a:avLst/>
              </a:prstGeom>
            </p:spPr>
          </p:pic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D63CEDF6-5237-4FB4-8CCF-43F13F77DD5F}"/>
                  </a:ext>
                </a:extLst>
              </p:cNvPr>
              <p:cNvSpPr txBox="1"/>
              <p:nvPr/>
            </p:nvSpPr>
            <p:spPr>
              <a:xfrm>
                <a:off x="722" y="630"/>
                <a:ext cx="472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accent1"/>
                    </a:solidFill>
                    <a:cs typeface="+mn-ea"/>
                    <a:sym typeface="+mn-lt"/>
                  </a:rPr>
                  <a:t>1</a:t>
                </a:r>
              </a:p>
            </p:txBody>
          </p:sp>
        </p:grpSp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id="{EB956A86-982F-4C66-877F-B600CB58C3DF}"/>
                </a:ext>
              </a:extLst>
            </p:cNvPr>
            <p:cNvSpPr txBox="1"/>
            <p:nvPr/>
          </p:nvSpPr>
          <p:spPr>
            <a:xfrm>
              <a:off x="956309" y="415925"/>
              <a:ext cx="5069205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enter the title text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:a16="http://schemas.microsoft.com/office/drawing/2014/main" xmlns:a14="http://schemas.microsoft.com/office/drawing/2010/main"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 animBg="1"/>
      <p:bldP spid="33" grpId="0" animBg="1"/>
      <p:bldP spid="34" grpId="0" animBg="1"/>
      <p:bldP spid="35" grpId="0" animBg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11BA784-D592-44E0-8026-13048915AA6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8771" y="673160"/>
            <a:ext cx="3134457" cy="296729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342914" y="1679921"/>
            <a:ext cx="1506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>
                <a:solidFill>
                  <a:schemeClr val="accent1"/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606229" y="3840508"/>
            <a:ext cx="94112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accent1"/>
                </a:solidFill>
                <a:cs typeface="+mn-ea"/>
                <a:sym typeface="+mn-lt"/>
              </a:rPr>
              <a:t>Results performance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146713" y="4729583"/>
            <a:ext cx="6330315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When a cigarette falls in love with a </a:t>
            </a:r>
            <a:r>
              <a:rPr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match,it</a:t>
            </a:r>
            <a:r>
              <a:rPr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is destined to be </a:t>
            </a:r>
            <a:r>
              <a:rPr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hurt. When</a:t>
            </a:r>
            <a:r>
              <a:rPr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a cigarette falls in love with a </a:t>
            </a:r>
            <a:r>
              <a:rPr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match,it</a:t>
            </a:r>
            <a:r>
              <a:rPr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is destined to be hurt.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D68839E9-E1E9-49B9-973D-286F48C73E9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-2" y="3898586"/>
            <a:ext cx="5542682" cy="296729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E59DBFA1-DE61-4692-8B3C-8AC0F193599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8278" y="-34725"/>
            <a:ext cx="45737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09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:a14="http://schemas.microsoft.com/office/drawing/2010/main" xmlns:a16="http://schemas.microsoft.com/office/drawing/2014/main"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直接连接符 19"/>
          <p:cNvCxnSpPr/>
          <p:nvPr/>
        </p:nvCxnSpPr>
        <p:spPr>
          <a:xfrm>
            <a:off x="918298" y="2511894"/>
            <a:ext cx="4899825" cy="0"/>
          </a:xfrm>
          <a:prstGeom prst="line">
            <a:avLst/>
          </a:prstGeom>
          <a:ln w="12700">
            <a:solidFill>
              <a:schemeClr val="accent1"/>
            </a:solidFill>
          </a:ln>
          <a:effectLst>
            <a:outerShdw blurRad="6350" dist="254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76"/>
          <p:cNvSpPr txBox="1"/>
          <p:nvPr/>
        </p:nvSpPr>
        <p:spPr>
          <a:xfrm>
            <a:off x="903693" y="2115991"/>
            <a:ext cx="2236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600" b="1" dirty="0">
                <a:solidFill>
                  <a:schemeClr val="accent1"/>
                </a:solidFill>
                <a:cs typeface="+mn-ea"/>
                <a:sym typeface="+mn-lt"/>
              </a:rPr>
              <a:t>Click here to enter the title text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3048635" y="2663190"/>
            <a:ext cx="27698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>
              <a:lnSpc>
                <a:spcPct val="15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When a cigarette falls in love with a match,it is destined to be hurt. When a cigarette falls in love with a match,it is destined to be hurt.</a:t>
            </a:r>
            <a:endParaRPr lang="en-US" altLang="zh-CN" sz="105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3118342" y="4473578"/>
            <a:ext cx="840159" cy="323041"/>
          </a:xfrm>
          <a:prstGeom prst="round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>
                <a:solidFill>
                  <a:schemeClr val="accent1"/>
                </a:solidFill>
                <a:cs typeface="+mn-ea"/>
                <a:sym typeface="+mn-lt"/>
              </a:rPr>
              <a:t>text</a:t>
            </a:r>
          </a:p>
        </p:txBody>
      </p:sp>
      <p:cxnSp>
        <p:nvCxnSpPr>
          <p:cNvPr id="32" name="直接连接符 31"/>
          <p:cNvCxnSpPr/>
          <p:nvPr/>
        </p:nvCxnSpPr>
        <p:spPr>
          <a:xfrm>
            <a:off x="6373876" y="2511894"/>
            <a:ext cx="4899825" cy="0"/>
          </a:xfrm>
          <a:prstGeom prst="line">
            <a:avLst/>
          </a:prstGeom>
          <a:ln w="12700">
            <a:solidFill>
              <a:schemeClr val="accent1"/>
            </a:solidFill>
          </a:ln>
          <a:effectLst>
            <a:outerShdw blurRad="6350" dist="254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76"/>
          <p:cNvSpPr txBox="1"/>
          <p:nvPr/>
        </p:nvSpPr>
        <p:spPr>
          <a:xfrm>
            <a:off x="6373876" y="2115991"/>
            <a:ext cx="2236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600" b="1" dirty="0">
                <a:solidFill>
                  <a:schemeClr val="accent1"/>
                </a:solidFill>
                <a:cs typeface="+mn-ea"/>
                <a:sym typeface="+mn-lt"/>
              </a:rPr>
              <a:t>Click here to enter the title text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8504555" y="2663190"/>
            <a:ext cx="27692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>
              <a:lnSpc>
                <a:spcPct val="15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When a cigarette falls in love with a match,it is destined to be hurt. When a cigarette falls in love with a match,it is destined to be hurt.</a:t>
            </a:r>
            <a:endParaRPr lang="en-US" altLang="zh-CN" sz="105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圆角矩形 34"/>
          <p:cNvSpPr/>
          <p:nvPr/>
        </p:nvSpPr>
        <p:spPr>
          <a:xfrm>
            <a:off x="8573920" y="4473578"/>
            <a:ext cx="840159" cy="323041"/>
          </a:xfrm>
          <a:prstGeom prst="round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>
                <a:solidFill>
                  <a:schemeClr val="accent1"/>
                </a:solidFill>
                <a:cs typeface="+mn-ea"/>
                <a:sym typeface="+mn-lt"/>
              </a:rPr>
              <a:t>text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E5CC0ECF-5CE9-4B9A-BEDA-907C10A36D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8210" y="2663190"/>
            <a:ext cx="1650687" cy="1607492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331E196E-1B22-4DB8-9496-A182F0C495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73497" y="2663190"/>
            <a:ext cx="1650687" cy="1607492"/>
          </a:xfrm>
          <a:prstGeom prst="rect">
            <a:avLst/>
          </a:prstGeom>
        </p:spPr>
      </p:pic>
      <p:grpSp>
        <p:nvGrpSpPr>
          <p:cNvPr id="21" name="组合 20">
            <a:extLst>
              <a:ext uri="{FF2B5EF4-FFF2-40B4-BE49-F238E27FC236}">
                <a16:creationId xmlns:a16="http://schemas.microsoft.com/office/drawing/2014/main" id="{A3C05E30-EBF4-438B-8A79-0C68D5ECCEE7}"/>
              </a:ext>
            </a:extLst>
          </p:cNvPr>
          <p:cNvGrpSpPr/>
          <p:nvPr/>
        </p:nvGrpSpPr>
        <p:grpSpPr>
          <a:xfrm>
            <a:off x="260350" y="229235"/>
            <a:ext cx="6113146" cy="740410"/>
            <a:chOff x="260350" y="229235"/>
            <a:chExt cx="6113146" cy="740410"/>
          </a:xfrm>
        </p:grpSpPr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96E5F4F0-8896-43C7-8A19-EDF6AF8CD859}"/>
                </a:ext>
              </a:extLst>
            </p:cNvPr>
            <p:cNvGrpSpPr/>
            <p:nvPr/>
          </p:nvGrpSpPr>
          <p:grpSpPr>
            <a:xfrm>
              <a:off x="260350" y="229235"/>
              <a:ext cx="695960" cy="740410"/>
              <a:chOff x="410" y="361"/>
              <a:chExt cx="1096" cy="1166"/>
            </a:xfrm>
          </p:grpSpPr>
          <p:pic>
            <p:nvPicPr>
              <p:cNvPr id="24" name="图片 23" descr="27">
                <a:extLst>
                  <a:ext uri="{FF2B5EF4-FFF2-40B4-BE49-F238E27FC236}">
                    <a16:creationId xmlns:a16="http://schemas.microsoft.com/office/drawing/2014/main" id="{CB3050AF-29D3-457E-9E85-D586640BB2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0" y="361"/>
                <a:ext cx="1096" cy="1167"/>
              </a:xfrm>
              <a:prstGeom prst="rect">
                <a:avLst/>
              </a:prstGeom>
            </p:spPr>
          </p:pic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5B4B8317-84F4-4359-9F9C-3C1072A87859}"/>
                  </a:ext>
                </a:extLst>
              </p:cNvPr>
              <p:cNvSpPr txBox="1"/>
              <p:nvPr/>
            </p:nvSpPr>
            <p:spPr>
              <a:xfrm>
                <a:off x="722" y="630"/>
                <a:ext cx="472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accent1"/>
                    </a:solidFill>
                    <a:cs typeface="+mn-ea"/>
                    <a:sym typeface="+mn-lt"/>
                  </a:rPr>
                  <a:t>1</a:t>
                </a:r>
              </a:p>
            </p:txBody>
          </p:sp>
        </p:grp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1F7F1173-3AAC-49B2-B0E4-E2D256BB0CC0}"/>
                </a:ext>
              </a:extLst>
            </p:cNvPr>
            <p:cNvSpPr txBox="1"/>
            <p:nvPr/>
          </p:nvSpPr>
          <p:spPr>
            <a:xfrm>
              <a:off x="956309" y="415925"/>
              <a:ext cx="5417187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enter the title text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:a14="http://schemas.microsoft.com/office/drawing/2010/main" xmlns:a16="http://schemas.microsoft.com/office/drawing/2014/main"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9" grpId="0" bldLvl="0" animBg="1"/>
      <p:bldP spid="33" grpId="0"/>
      <p:bldP spid="34" grpId="0"/>
      <p:bldP spid="35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97" name="矩形 142"/>
          <p:cNvSpPr/>
          <p:nvPr/>
        </p:nvSpPr>
        <p:spPr>
          <a:xfrm>
            <a:off x="820420" y="1800860"/>
            <a:ext cx="5495290" cy="3789045"/>
          </a:xfrm>
          <a:prstGeom prst="rect">
            <a:avLst/>
          </a:prstGeom>
          <a:noFill/>
          <a:ln w="25400" cap="flat" cmpd="sng">
            <a:solidFill>
              <a:schemeClr val="accent1">
                <a:alpha val="50000"/>
              </a:schemeClr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77" name="TextBox 23"/>
          <p:cNvSpPr txBox="1"/>
          <p:nvPr/>
        </p:nvSpPr>
        <p:spPr>
          <a:xfrm>
            <a:off x="6875145" y="2939415"/>
            <a:ext cx="447992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>
              <a:lnSpc>
                <a:spcPct val="150000"/>
              </a:lnSpc>
              <a:spcBef>
                <a:spcPts val="0"/>
              </a:spcBef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When a cigarette falls in love with a match,it is destined to be hurt. When a cigarette falls in love with a match,it is destined to be hurt. When a cigarette falls in love with a match,it is destined to be hurt. When a cigarette falls in love with a match,it is destined to be hurt.</a:t>
            </a:r>
          </a:p>
        </p:txBody>
      </p:sp>
      <p:sp>
        <p:nvSpPr>
          <p:cNvPr id="78" name="TextBox 24"/>
          <p:cNvSpPr txBox="1"/>
          <p:nvPr/>
        </p:nvSpPr>
        <p:spPr>
          <a:xfrm>
            <a:off x="6875274" y="2620296"/>
            <a:ext cx="18084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600" b="1" dirty="0">
                <a:solidFill>
                  <a:schemeClr val="accent1"/>
                </a:solidFill>
                <a:cs typeface="+mn-ea"/>
                <a:sym typeface="+mn-lt"/>
              </a:rPr>
              <a:t>Click here to enter the title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7065645" y="4876800"/>
            <a:ext cx="654050" cy="650240"/>
            <a:chOff x="11127" y="7680"/>
            <a:chExt cx="1030" cy="1024"/>
          </a:xfrm>
        </p:grpSpPr>
        <p:sp>
          <p:nvSpPr>
            <p:cNvPr id="9" name="椭圆 8"/>
            <p:cNvSpPr/>
            <p:nvPr/>
          </p:nvSpPr>
          <p:spPr>
            <a:xfrm>
              <a:off x="11127" y="7680"/>
              <a:ext cx="1030" cy="10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Freeform 46"/>
            <p:cNvSpPr>
              <a:spLocks noEditPoints="1"/>
            </p:cNvSpPr>
            <p:nvPr/>
          </p:nvSpPr>
          <p:spPr bwMode="auto">
            <a:xfrm>
              <a:off x="11395" y="7942"/>
              <a:ext cx="494" cy="501"/>
            </a:xfrm>
            <a:custGeom>
              <a:avLst/>
              <a:gdLst>
                <a:gd name="T0" fmla="*/ 67746 w 83"/>
                <a:gd name="T1" fmla="*/ 42968 h 90"/>
                <a:gd name="T2" fmla="*/ 55429 w 83"/>
                <a:gd name="T3" fmla="*/ 46038 h 90"/>
                <a:gd name="T4" fmla="*/ 24635 w 83"/>
                <a:gd name="T5" fmla="*/ 76729 h 90"/>
                <a:gd name="T6" fmla="*/ 0 w 83"/>
                <a:gd name="T7" fmla="*/ 150389 h 90"/>
                <a:gd name="T8" fmla="*/ 126254 w 83"/>
                <a:gd name="T9" fmla="*/ 276225 h 90"/>
                <a:gd name="T10" fmla="*/ 255588 w 83"/>
                <a:gd name="T11" fmla="*/ 150389 h 90"/>
                <a:gd name="T12" fmla="*/ 230953 w 83"/>
                <a:gd name="T13" fmla="*/ 76729 h 90"/>
                <a:gd name="T14" fmla="*/ 206318 w 83"/>
                <a:gd name="T15" fmla="*/ 52176 h 90"/>
                <a:gd name="T16" fmla="*/ 194001 w 83"/>
                <a:gd name="T17" fmla="*/ 49107 h 90"/>
                <a:gd name="T18" fmla="*/ 181683 w 83"/>
                <a:gd name="T19" fmla="*/ 55245 h 90"/>
                <a:gd name="T20" fmla="*/ 184762 w 83"/>
                <a:gd name="T21" fmla="*/ 82868 h 90"/>
                <a:gd name="T22" fmla="*/ 200159 w 83"/>
                <a:gd name="T23" fmla="*/ 98213 h 90"/>
                <a:gd name="T24" fmla="*/ 215556 w 83"/>
                <a:gd name="T25" fmla="*/ 150389 h 90"/>
                <a:gd name="T26" fmla="*/ 190921 w 83"/>
                <a:gd name="T27" fmla="*/ 211773 h 90"/>
                <a:gd name="T28" fmla="*/ 126254 w 83"/>
                <a:gd name="T29" fmla="*/ 239395 h 90"/>
                <a:gd name="T30" fmla="*/ 64667 w 83"/>
                <a:gd name="T31" fmla="*/ 211773 h 90"/>
                <a:gd name="T32" fmla="*/ 40032 w 83"/>
                <a:gd name="T33" fmla="*/ 150389 h 90"/>
                <a:gd name="T34" fmla="*/ 55429 w 83"/>
                <a:gd name="T35" fmla="*/ 98213 h 90"/>
                <a:gd name="T36" fmla="*/ 76984 w 83"/>
                <a:gd name="T37" fmla="*/ 76729 h 90"/>
                <a:gd name="T38" fmla="*/ 83143 w 83"/>
                <a:gd name="T39" fmla="*/ 52176 h 90"/>
                <a:gd name="T40" fmla="*/ 67746 w 83"/>
                <a:gd name="T41" fmla="*/ 42968 h 90"/>
                <a:gd name="T42" fmla="*/ 129334 w 83"/>
                <a:gd name="T43" fmla="*/ 0 h 90"/>
                <a:gd name="T44" fmla="*/ 107778 w 83"/>
                <a:gd name="T45" fmla="*/ 21484 h 90"/>
                <a:gd name="T46" fmla="*/ 107778 w 83"/>
                <a:gd name="T47" fmla="*/ 147320 h 90"/>
                <a:gd name="T48" fmla="*/ 129334 w 83"/>
                <a:gd name="T49" fmla="*/ 168804 h 90"/>
                <a:gd name="T50" fmla="*/ 147810 w 83"/>
                <a:gd name="T51" fmla="*/ 147320 h 90"/>
                <a:gd name="T52" fmla="*/ 147810 w 83"/>
                <a:gd name="T53" fmla="*/ 21484 h 90"/>
                <a:gd name="T54" fmla="*/ 129334 w 83"/>
                <a:gd name="T55" fmla="*/ 0 h 9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83" h="90">
                  <a:moveTo>
                    <a:pt x="22" y="14"/>
                  </a:moveTo>
                  <a:cubicBezTo>
                    <a:pt x="20" y="14"/>
                    <a:pt x="19" y="14"/>
                    <a:pt x="18" y="15"/>
                  </a:cubicBezTo>
                  <a:cubicBezTo>
                    <a:pt x="14" y="18"/>
                    <a:pt x="11" y="21"/>
                    <a:pt x="8" y="25"/>
                  </a:cubicBezTo>
                  <a:cubicBezTo>
                    <a:pt x="3" y="31"/>
                    <a:pt x="0" y="40"/>
                    <a:pt x="0" y="49"/>
                  </a:cubicBezTo>
                  <a:cubicBezTo>
                    <a:pt x="0" y="72"/>
                    <a:pt x="19" y="90"/>
                    <a:pt x="41" y="90"/>
                  </a:cubicBezTo>
                  <a:cubicBezTo>
                    <a:pt x="64" y="90"/>
                    <a:pt x="83" y="72"/>
                    <a:pt x="83" y="49"/>
                  </a:cubicBezTo>
                  <a:cubicBezTo>
                    <a:pt x="83" y="40"/>
                    <a:pt x="80" y="31"/>
                    <a:pt x="75" y="25"/>
                  </a:cubicBezTo>
                  <a:cubicBezTo>
                    <a:pt x="72" y="22"/>
                    <a:pt x="70" y="19"/>
                    <a:pt x="67" y="17"/>
                  </a:cubicBezTo>
                  <a:cubicBezTo>
                    <a:pt x="66" y="16"/>
                    <a:pt x="65" y="16"/>
                    <a:pt x="63" y="16"/>
                  </a:cubicBezTo>
                  <a:cubicBezTo>
                    <a:pt x="62" y="16"/>
                    <a:pt x="60" y="16"/>
                    <a:pt x="59" y="18"/>
                  </a:cubicBezTo>
                  <a:cubicBezTo>
                    <a:pt x="56" y="21"/>
                    <a:pt x="57" y="25"/>
                    <a:pt x="60" y="27"/>
                  </a:cubicBezTo>
                  <a:cubicBezTo>
                    <a:pt x="61" y="28"/>
                    <a:pt x="63" y="30"/>
                    <a:pt x="65" y="32"/>
                  </a:cubicBezTo>
                  <a:cubicBezTo>
                    <a:pt x="68" y="37"/>
                    <a:pt x="70" y="43"/>
                    <a:pt x="70" y="49"/>
                  </a:cubicBezTo>
                  <a:cubicBezTo>
                    <a:pt x="70" y="57"/>
                    <a:pt x="67" y="64"/>
                    <a:pt x="62" y="69"/>
                  </a:cubicBezTo>
                  <a:cubicBezTo>
                    <a:pt x="57" y="75"/>
                    <a:pt x="49" y="78"/>
                    <a:pt x="41" y="78"/>
                  </a:cubicBezTo>
                  <a:cubicBezTo>
                    <a:pt x="34" y="78"/>
                    <a:pt x="26" y="75"/>
                    <a:pt x="21" y="69"/>
                  </a:cubicBezTo>
                  <a:cubicBezTo>
                    <a:pt x="16" y="64"/>
                    <a:pt x="13" y="57"/>
                    <a:pt x="13" y="49"/>
                  </a:cubicBezTo>
                  <a:cubicBezTo>
                    <a:pt x="13" y="43"/>
                    <a:pt x="15" y="37"/>
                    <a:pt x="18" y="32"/>
                  </a:cubicBezTo>
                  <a:cubicBezTo>
                    <a:pt x="20" y="29"/>
                    <a:pt x="23" y="27"/>
                    <a:pt x="25" y="25"/>
                  </a:cubicBezTo>
                  <a:cubicBezTo>
                    <a:pt x="28" y="24"/>
                    <a:pt x="29" y="20"/>
                    <a:pt x="27" y="17"/>
                  </a:cubicBezTo>
                  <a:cubicBezTo>
                    <a:pt x="26" y="15"/>
                    <a:pt x="24" y="14"/>
                    <a:pt x="22" y="14"/>
                  </a:cubicBezTo>
                  <a:moveTo>
                    <a:pt x="42" y="0"/>
                  </a:moveTo>
                  <a:cubicBezTo>
                    <a:pt x="38" y="0"/>
                    <a:pt x="35" y="3"/>
                    <a:pt x="35" y="7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5" y="52"/>
                    <a:pt x="38" y="55"/>
                    <a:pt x="42" y="55"/>
                  </a:cubicBezTo>
                  <a:cubicBezTo>
                    <a:pt x="45" y="55"/>
                    <a:pt x="48" y="52"/>
                    <a:pt x="48" y="48"/>
                  </a:cubicBezTo>
                  <a:cubicBezTo>
                    <a:pt x="48" y="7"/>
                    <a:pt x="48" y="7"/>
                    <a:pt x="48" y="7"/>
                  </a:cubicBezTo>
                  <a:cubicBezTo>
                    <a:pt x="48" y="3"/>
                    <a:pt x="45" y="0"/>
                    <a:pt x="4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68580" tIns="34290" rIns="68580" bIns="3429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7944485" y="4876800"/>
            <a:ext cx="654050" cy="650240"/>
            <a:chOff x="12511" y="7680"/>
            <a:chExt cx="1030" cy="1024"/>
          </a:xfrm>
        </p:grpSpPr>
        <p:sp>
          <p:nvSpPr>
            <p:cNvPr id="10" name="椭圆 9"/>
            <p:cNvSpPr/>
            <p:nvPr/>
          </p:nvSpPr>
          <p:spPr>
            <a:xfrm>
              <a:off x="12511" y="7680"/>
              <a:ext cx="1030" cy="102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Freeform 62"/>
            <p:cNvSpPr>
              <a:spLocks noEditPoints="1"/>
            </p:cNvSpPr>
            <p:nvPr/>
          </p:nvSpPr>
          <p:spPr bwMode="auto">
            <a:xfrm>
              <a:off x="12801" y="7942"/>
              <a:ext cx="450" cy="445"/>
            </a:xfrm>
            <a:custGeom>
              <a:avLst/>
              <a:gdLst>
                <a:gd name="T0" fmla="*/ 21530 w 80"/>
                <a:gd name="T1" fmla="*/ 212477 h 83"/>
                <a:gd name="T2" fmla="*/ 15379 w 80"/>
                <a:gd name="T3" fmla="*/ 209397 h 83"/>
                <a:gd name="T4" fmla="*/ 15379 w 80"/>
                <a:gd name="T5" fmla="*/ 169366 h 83"/>
                <a:gd name="T6" fmla="*/ 18455 w 80"/>
                <a:gd name="T7" fmla="*/ 160127 h 83"/>
                <a:gd name="T8" fmla="*/ 30758 w 80"/>
                <a:gd name="T9" fmla="*/ 157048 h 83"/>
                <a:gd name="T10" fmla="*/ 36909 w 80"/>
                <a:gd name="T11" fmla="*/ 163207 h 83"/>
                <a:gd name="T12" fmla="*/ 30758 w 80"/>
                <a:gd name="T13" fmla="*/ 166286 h 83"/>
                <a:gd name="T14" fmla="*/ 27682 w 80"/>
                <a:gd name="T15" fmla="*/ 169366 h 83"/>
                <a:gd name="T16" fmla="*/ 27682 w 80"/>
                <a:gd name="T17" fmla="*/ 169366 h 83"/>
                <a:gd name="T18" fmla="*/ 27682 w 80"/>
                <a:gd name="T19" fmla="*/ 209397 h 83"/>
                <a:gd name="T20" fmla="*/ 21530 w 80"/>
                <a:gd name="T21" fmla="*/ 212477 h 83"/>
                <a:gd name="T22" fmla="*/ 36909 w 80"/>
                <a:gd name="T23" fmla="*/ 138572 h 83"/>
                <a:gd name="T24" fmla="*/ 0 w 80"/>
                <a:gd name="T25" fmla="*/ 175524 h 83"/>
                <a:gd name="T26" fmla="*/ 0 w 80"/>
                <a:gd name="T27" fmla="*/ 221715 h 83"/>
                <a:gd name="T28" fmla="*/ 36909 w 80"/>
                <a:gd name="T29" fmla="*/ 255588 h 83"/>
                <a:gd name="T30" fmla="*/ 73819 w 80"/>
                <a:gd name="T31" fmla="*/ 221715 h 83"/>
                <a:gd name="T32" fmla="*/ 73819 w 80"/>
                <a:gd name="T33" fmla="*/ 175524 h 83"/>
                <a:gd name="T34" fmla="*/ 36909 w 80"/>
                <a:gd name="T35" fmla="*/ 138572 h 83"/>
                <a:gd name="T36" fmla="*/ 107652 w 80"/>
                <a:gd name="T37" fmla="*/ 160127 h 83"/>
                <a:gd name="T38" fmla="*/ 101501 w 80"/>
                <a:gd name="T39" fmla="*/ 153969 h 83"/>
                <a:gd name="T40" fmla="*/ 101501 w 80"/>
                <a:gd name="T41" fmla="*/ 98540 h 83"/>
                <a:gd name="T42" fmla="*/ 107652 w 80"/>
                <a:gd name="T43" fmla="*/ 89302 h 83"/>
                <a:gd name="T44" fmla="*/ 116879 w 80"/>
                <a:gd name="T45" fmla="*/ 83143 h 83"/>
                <a:gd name="T46" fmla="*/ 123031 w 80"/>
                <a:gd name="T47" fmla="*/ 89302 h 83"/>
                <a:gd name="T48" fmla="*/ 116879 w 80"/>
                <a:gd name="T49" fmla="*/ 95461 h 83"/>
                <a:gd name="T50" fmla="*/ 116879 w 80"/>
                <a:gd name="T51" fmla="*/ 95461 h 83"/>
                <a:gd name="T52" fmla="*/ 113804 w 80"/>
                <a:gd name="T53" fmla="*/ 95461 h 83"/>
                <a:gd name="T54" fmla="*/ 113804 w 80"/>
                <a:gd name="T55" fmla="*/ 98540 h 83"/>
                <a:gd name="T56" fmla="*/ 113804 w 80"/>
                <a:gd name="T57" fmla="*/ 153969 h 83"/>
                <a:gd name="T58" fmla="*/ 107652 w 80"/>
                <a:gd name="T59" fmla="*/ 160127 h 83"/>
                <a:gd name="T60" fmla="*/ 123031 w 80"/>
                <a:gd name="T61" fmla="*/ 64667 h 83"/>
                <a:gd name="T62" fmla="*/ 86122 w 80"/>
                <a:gd name="T63" fmla="*/ 101619 h 83"/>
                <a:gd name="T64" fmla="*/ 86122 w 80"/>
                <a:gd name="T65" fmla="*/ 221715 h 83"/>
                <a:gd name="T66" fmla="*/ 123031 w 80"/>
                <a:gd name="T67" fmla="*/ 255588 h 83"/>
                <a:gd name="T68" fmla="*/ 156865 w 80"/>
                <a:gd name="T69" fmla="*/ 221715 h 83"/>
                <a:gd name="T70" fmla="*/ 156865 w 80"/>
                <a:gd name="T71" fmla="*/ 101619 h 83"/>
                <a:gd name="T72" fmla="*/ 123031 w 80"/>
                <a:gd name="T73" fmla="*/ 64667 h 83"/>
                <a:gd name="T74" fmla="*/ 196850 w 80"/>
                <a:gd name="T75" fmla="*/ 113937 h 83"/>
                <a:gd name="T76" fmla="*/ 193774 w 80"/>
                <a:gd name="T77" fmla="*/ 107778 h 83"/>
                <a:gd name="T78" fmla="*/ 193774 w 80"/>
                <a:gd name="T79" fmla="*/ 36952 h 83"/>
                <a:gd name="T80" fmla="*/ 196850 w 80"/>
                <a:gd name="T81" fmla="*/ 24635 h 83"/>
                <a:gd name="T82" fmla="*/ 206077 w 80"/>
                <a:gd name="T83" fmla="*/ 18476 h 83"/>
                <a:gd name="T84" fmla="*/ 212228 w 80"/>
                <a:gd name="T85" fmla="*/ 24635 h 83"/>
                <a:gd name="T86" fmla="*/ 206077 w 80"/>
                <a:gd name="T87" fmla="*/ 30794 h 83"/>
                <a:gd name="T88" fmla="*/ 206077 w 80"/>
                <a:gd name="T89" fmla="*/ 30794 h 83"/>
                <a:gd name="T90" fmla="*/ 203001 w 80"/>
                <a:gd name="T91" fmla="*/ 36952 h 83"/>
                <a:gd name="T92" fmla="*/ 203001 w 80"/>
                <a:gd name="T93" fmla="*/ 107778 h 83"/>
                <a:gd name="T94" fmla="*/ 196850 w 80"/>
                <a:gd name="T95" fmla="*/ 113937 h 83"/>
                <a:gd name="T96" fmla="*/ 212228 w 80"/>
                <a:gd name="T97" fmla="*/ 0 h 83"/>
                <a:gd name="T98" fmla="*/ 175319 w 80"/>
                <a:gd name="T99" fmla="*/ 36952 h 83"/>
                <a:gd name="T100" fmla="*/ 175319 w 80"/>
                <a:gd name="T101" fmla="*/ 221715 h 83"/>
                <a:gd name="T102" fmla="*/ 212228 w 80"/>
                <a:gd name="T103" fmla="*/ 255588 h 83"/>
                <a:gd name="T104" fmla="*/ 246062 w 80"/>
                <a:gd name="T105" fmla="*/ 221715 h 83"/>
                <a:gd name="T106" fmla="*/ 246062 w 80"/>
                <a:gd name="T107" fmla="*/ 36952 h 83"/>
                <a:gd name="T108" fmla="*/ 212228 w 80"/>
                <a:gd name="T109" fmla="*/ 0 h 8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80" h="83">
                  <a:moveTo>
                    <a:pt x="7" y="69"/>
                  </a:moveTo>
                  <a:cubicBezTo>
                    <a:pt x="6" y="69"/>
                    <a:pt x="5" y="69"/>
                    <a:pt x="5" y="68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4"/>
                    <a:pt x="6" y="53"/>
                    <a:pt x="6" y="52"/>
                  </a:cubicBezTo>
                  <a:cubicBezTo>
                    <a:pt x="7" y="52"/>
                    <a:pt x="8" y="51"/>
                    <a:pt x="10" y="51"/>
                  </a:cubicBezTo>
                  <a:cubicBezTo>
                    <a:pt x="11" y="51"/>
                    <a:pt x="12" y="52"/>
                    <a:pt x="12" y="53"/>
                  </a:cubicBezTo>
                  <a:cubicBezTo>
                    <a:pt x="12" y="54"/>
                    <a:pt x="11" y="54"/>
                    <a:pt x="10" y="54"/>
                  </a:cubicBezTo>
                  <a:cubicBezTo>
                    <a:pt x="9" y="54"/>
                    <a:pt x="9" y="55"/>
                    <a:pt x="9" y="55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9" y="69"/>
                    <a:pt x="8" y="69"/>
                    <a:pt x="7" y="69"/>
                  </a:cubicBezTo>
                  <a:moveTo>
                    <a:pt x="12" y="45"/>
                  </a:moveTo>
                  <a:cubicBezTo>
                    <a:pt x="6" y="45"/>
                    <a:pt x="0" y="50"/>
                    <a:pt x="0" y="57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8"/>
                    <a:pt x="6" y="83"/>
                    <a:pt x="12" y="83"/>
                  </a:cubicBezTo>
                  <a:cubicBezTo>
                    <a:pt x="18" y="83"/>
                    <a:pt x="24" y="78"/>
                    <a:pt x="24" y="72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4" y="50"/>
                    <a:pt x="18" y="45"/>
                    <a:pt x="12" y="45"/>
                  </a:cubicBezTo>
                  <a:moveTo>
                    <a:pt x="35" y="52"/>
                  </a:moveTo>
                  <a:cubicBezTo>
                    <a:pt x="34" y="52"/>
                    <a:pt x="33" y="51"/>
                    <a:pt x="33" y="5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0"/>
                    <a:pt x="34" y="29"/>
                    <a:pt x="35" y="29"/>
                  </a:cubicBezTo>
                  <a:cubicBezTo>
                    <a:pt x="35" y="28"/>
                    <a:pt x="36" y="27"/>
                    <a:pt x="38" y="27"/>
                  </a:cubicBezTo>
                  <a:cubicBezTo>
                    <a:pt x="39" y="27"/>
                    <a:pt x="40" y="28"/>
                    <a:pt x="40" y="29"/>
                  </a:cubicBezTo>
                  <a:cubicBezTo>
                    <a:pt x="40" y="30"/>
                    <a:pt x="39" y="31"/>
                    <a:pt x="38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8" y="31"/>
                    <a:pt x="37" y="31"/>
                    <a:pt x="37" y="31"/>
                  </a:cubicBezTo>
                  <a:cubicBezTo>
                    <a:pt x="37" y="31"/>
                    <a:pt x="37" y="32"/>
                    <a:pt x="37" y="32"/>
                  </a:cubicBezTo>
                  <a:cubicBezTo>
                    <a:pt x="37" y="50"/>
                    <a:pt x="37" y="50"/>
                    <a:pt x="37" y="50"/>
                  </a:cubicBezTo>
                  <a:cubicBezTo>
                    <a:pt x="37" y="51"/>
                    <a:pt x="36" y="52"/>
                    <a:pt x="35" y="52"/>
                  </a:cubicBezTo>
                  <a:moveTo>
                    <a:pt x="40" y="21"/>
                  </a:moveTo>
                  <a:cubicBezTo>
                    <a:pt x="33" y="21"/>
                    <a:pt x="28" y="27"/>
                    <a:pt x="28" y="33"/>
                  </a:cubicBezTo>
                  <a:cubicBezTo>
                    <a:pt x="28" y="72"/>
                    <a:pt x="28" y="72"/>
                    <a:pt x="28" y="72"/>
                  </a:cubicBezTo>
                  <a:cubicBezTo>
                    <a:pt x="28" y="78"/>
                    <a:pt x="33" y="83"/>
                    <a:pt x="40" y="83"/>
                  </a:cubicBezTo>
                  <a:cubicBezTo>
                    <a:pt x="46" y="83"/>
                    <a:pt x="51" y="78"/>
                    <a:pt x="51" y="72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6" y="21"/>
                    <a:pt x="40" y="21"/>
                  </a:cubicBezTo>
                  <a:moveTo>
                    <a:pt x="64" y="37"/>
                  </a:moveTo>
                  <a:cubicBezTo>
                    <a:pt x="63" y="37"/>
                    <a:pt x="63" y="36"/>
                    <a:pt x="63" y="35"/>
                  </a:cubicBezTo>
                  <a:cubicBezTo>
                    <a:pt x="63" y="12"/>
                    <a:pt x="63" y="12"/>
                    <a:pt x="63" y="12"/>
                  </a:cubicBezTo>
                  <a:cubicBezTo>
                    <a:pt x="62" y="10"/>
                    <a:pt x="63" y="8"/>
                    <a:pt x="64" y="8"/>
                  </a:cubicBezTo>
                  <a:cubicBezTo>
                    <a:pt x="64" y="7"/>
                    <a:pt x="66" y="6"/>
                    <a:pt x="67" y="6"/>
                  </a:cubicBezTo>
                  <a:cubicBezTo>
                    <a:pt x="68" y="6"/>
                    <a:pt x="69" y="7"/>
                    <a:pt x="69" y="8"/>
                  </a:cubicBezTo>
                  <a:cubicBezTo>
                    <a:pt x="69" y="9"/>
                    <a:pt x="68" y="10"/>
                    <a:pt x="67" y="10"/>
                  </a:cubicBezTo>
                  <a:cubicBezTo>
                    <a:pt x="67" y="10"/>
                    <a:pt x="67" y="10"/>
                    <a:pt x="67" y="10"/>
                  </a:cubicBezTo>
                  <a:cubicBezTo>
                    <a:pt x="67" y="10"/>
                    <a:pt x="66" y="10"/>
                    <a:pt x="66" y="12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6" y="36"/>
                    <a:pt x="65" y="37"/>
                    <a:pt x="64" y="37"/>
                  </a:cubicBezTo>
                  <a:moveTo>
                    <a:pt x="69" y="0"/>
                  </a:moveTo>
                  <a:cubicBezTo>
                    <a:pt x="62" y="0"/>
                    <a:pt x="57" y="5"/>
                    <a:pt x="57" y="12"/>
                  </a:cubicBezTo>
                  <a:cubicBezTo>
                    <a:pt x="57" y="72"/>
                    <a:pt x="57" y="72"/>
                    <a:pt x="57" y="72"/>
                  </a:cubicBezTo>
                  <a:cubicBezTo>
                    <a:pt x="57" y="78"/>
                    <a:pt x="62" y="83"/>
                    <a:pt x="69" y="83"/>
                  </a:cubicBezTo>
                  <a:cubicBezTo>
                    <a:pt x="75" y="83"/>
                    <a:pt x="80" y="78"/>
                    <a:pt x="80" y="72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80" y="5"/>
                    <a:pt x="75" y="0"/>
                    <a:pt x="6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68580" tIns="34290" rIns="68580" bIns="3429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A1B3D7AC-5182-42B5-AEA7-D419518D0BD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834" y="2025894"/>
            <a:ext cx="5008462" cy="3338975"/>
          </a:xfrm>
          <a:prstGeom prst="rect">
            <a:avLst/>
          </a:prstGeom>
        </p:spPr>
      </p:pic>
      <p:grpSp>
        <p:nvGrpSpPr>
          <p:cNvPr id="19" name="组合 18">
            <a:extLst>
              <a:ext uri="{FF2B5EF4-FFF2-40B4-BE49-F238E27FC236}">
                <a16:creationId xmlns:a16="http://schemas.microsoft.com/office/drawing/2014/main" id="{90A620E9-EAED-4579-8EEE-7AF5E9C9FA90}"/>
              </a:ext>
            </a:extLst>
          </p:cNvPr>
          <p:cNvGrpSpPr/>
          <p:nvPr/>
        </p:nvGrpSpPr>
        <p:grpSpPr>
          <a:xfrm>
            <a:off x="260350" y="229235"/>
            <a:ext cx="6478074" cy="740410"/>
            <a:chOff x="260350" y="229235"/>
            <a:chExt cx="6478074" cy="740410"/>
          </a:xfrm>
        </p:grpSpPr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B897D884-AAC3-4413-97E1-17416214D392}"/>
                </a:ext>
              </a:extLst>
            </p:cNvPr>
            <p:cNvGrpSpPr/>
            <p:nvPr/>
          </p:nvGrpSpPr>
          <p:grpSpPr>
            <a:xfrm>
              <a:off x="260350" y="229235"/>
              <a:ext cx="695960" cy="740410"/>
              <a:chOff x="410" y="361"/>
              <a:chExt cx="1096" cy="1166"/>
            </a:xfrm>
          </p:grpSpPr>
          <p:pic>
            <p:nvPicPr>
              <p:cNvPr id="22" name="图片 21" descr="27">
                <a:extLst>
                  <a:ext uri="{FF2B5EF4-FFF2-40B4-BE49-F238E27FC236}">
                    <a16:creationId xmlns:a16="http://schemas.microsoft.com/office/drawing/2014/main" id="{AAA55139-1FD8-41A5-8A47-E64C9B1A6B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0" y="361"/>
                <a:ext cx="1096" cy="1167"/>
              </a:xfrm>
              <a:prstGeom prst="rect">
                <a:avLst/>
              </a:prstGeom>
            </p:spPr>
          </p:pic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2A623ABF-B1FC-4C0A-89C1-C000075B48CD}"/>
                  </a:ext>
                </a:extLst>
              </p:cNvPr>
              <p:cNvSpPr txBox="1"/>
              <p:nvPr/>
            </p:nvSpPr>
            <p:spPr>
              <a:xfrm>
                <a:off x="722" y="630"/>
                <a:ext cx="472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accent1"/>
                    </a:solidFill>
                    <a:cs typeface="+mn-ea"/>
                    <a:sym typeface="+mn-lt"/>
                  </a:rPr>
                  <a:t>1</a:t>
                </a:r>
              </a:p>
            </p:txBody>
          </p:sp>
        </p:grp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882D5A81-BE92-4695-B60E-0CFA0C63CA2B}"/>
                </a:ext>
              </a:extLst>
            </p:cNvPr>
            <p:cNvSpPr txBox="1"/>
            <p:nvPr/>
          </p:nvSpPr>
          <p:spPr>
            <a:xfrm>
              <a:off x="956309" y="415925"/>
              <a:ext cx="5782115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enter the title text</a:t>
              </a:r>
            </a:p>
          </p:txBody>
        </p:sp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id="{D3FEECED-A24A-43A5-9A77-9C2B2F9E870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1979" y="-23150"/>
            <a:ext cx="4573721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:a14="http://schemas.microsoft.com/office/drawing/2010/main" xmlns:a16="http://schemas.microsoft.com/office/drawing/2014/main"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8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97" grpId="0" bldLvl="0" animBg="1"/>
      <p:bldP spid="77" grpId="0"/>
      <p:bldP spid="77" grpId="1"/>
      <p:bldP spid="78" grpId="0"/>
      <p:bldP spid="78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104900" y="1685290"/>
            <a:ext cx="768350" cy="768350"/>
            <a:chOff x="1740" y="2654"/>
            <a:chExt cx="1210" cy="1210"/>
          </a:xfrm>
        </p:grpSpPr>
        <p:sp>
          <p:nvSpPr>
            <p:cNvPr id="49" name="椭圆 48"/>
            <p:cNvSpPr/>
            <p:nvPr/>
          </p:nvSpPr>
          <p:spPr>
            <a:xfrm>
              <a:off x="1740" y="2654"/>
              <a:ext cx="1210" cy="1210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0" name="TextBox 6"/>
            <p:cNvSpPr txBox="1"/>
            <p:nvPr/>
          </p:nvSpPr>
          <p:spPr>
            <a:xfrm>
              <a:off x="2042" y="2896"/>
              <a:ext cx="605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cs typeface="+mn-ea"/>
                  <a:sym typeface="+mn-lt"/>
                </a:rPr>
                <a:t>1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1104900" y="3131820"/>
            <a:ext cx="768350" cy="768350"/>
            <a:chOff x="1740" y="4932"/>
            <a:chExt cx="1210" cy="1210"/>
          </a:xfrm>
        </p:grpSpPr>
        <p:sp>
          <p:nvSpPr>
            <p:cNvPr id="51" name="椭圆 50"/>
            <p:cNvSpPr/>
            <p:nvPr/>
          </p:nvSpPr>
          <p:spPr>
            <a:xfrm>
              <a:off x="1740" y="4932"/>
              <a:ext cx="1210" cy="1210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2" name="TextBox 8"/>
            <p:cNvSpPr txBox="1"/>
            <p:nvPr/>
          </p:nvSpPr>
          <p:spPr>
            <a:xfrm>
              <a:off x="2043" y="5174"/>
              <a:ext cx="605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cs typeface="+mn-ea"/>
                  <a:sym typeface="+mn-lt"/>
                </a:rPr>
                <a:t>2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104900" y="4578350"/>
            <a:ext cx="768350" cy="768350"/>
            <a:chOff x="1740" y="7210"/>
            <a:chExt cx="1210" cy="1210"/>
          </a:xfrm>
        </p:grpSpPr>
        <p:sp>
          <p:nvSpPr>
            <p:cNvPr id="53" name="椭圆 52"/>
            <p:cNvSpPr/>
            <p:nvPr/>
          </p:nvSpPr>
          <p:spPr>
            <a:xfrm>
              <a:off x="1740" y="7210"/>
              <a:ext cx="1210" cy="1210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4" name="TextBox 10"/>
            <p:cNvSpPr txBox="1"/>
            <p:nvPr/>
          </p:nvSpPr>
          <p:spPr>
            <a:xfrm>
              <a:off x="2042" y="7452"/>
              <a:ext cx="605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cs typeface="+mn-ea"/>
                  <a:sym typeface="+mn-lt"/>
                </a:rPr>
                <a:t>3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6481445" y="1685290"/>
            <a:ext cx="768350" cy="768350"/>
            <a:chOff x="10207" y="2654"/>
            <a:chExt cx="1210" cy="1210"/>
          </a:xfrm>
        </p:grpSpPr>
        <p:sp>
          <p:nvSpPr>
            <p:cNvPr id="55" name="椭圆 54"/>
            <p:cNvSpPr/>
            <p:nvPr/>
          </p:nvSpPr>
          <p:spPr>
            <a:xfrm>
              <a:off x="10207" y="2654"/>
              <a:ext cx="1210" cy="121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6" name="TextBox 16"/>
            <p:cNvSpPr txBox="1"/>
            <p:nvPr/>
          </p:nvSpPr>
          <p:spPr>
            <a:xfrm>
              <a:off x="10510" y="2896"/>
              <a:ext cx="605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cs typeface="+mn-ea"/>
                  <a:sym typeface="+mn-lt"/>
                </a:rPr>
                <a:t>4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481445" y="3131820"/>
            <a:ext cx="768350" cy="768350"/>
            <a:chOff x="10207" y="4932"/>
            <a:chExt cx="1210" cy="1210"/>
          </a:xfrm>
        </p:grpSpPr>
        <p:sp>
          <p:nvSpPr>
            <p:cNvPr id="57" name="椭圆 56"/>
            <p:cNvSpPr/>
            <p:nvPr/>
          </p:nvSpPr>
          <p:spPr>
            <a:xfrm>
              <a:off x="10207" y="4932"/>
              <a:ext cx="1210" cy="121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8" name="TextBox 25"/>
            <p:cNvSpPr txBox="1"/>
            <p:nvPr/>
          </p:nvSpPr>
          <p:spPr>
            <a:xfrm>
              <a:off x="10509" y="5174"/>
              <a:ext cx="605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cs typeface="+mn-ea"/>
                  <a:sym typeface="+mn-lt"/>
                </a:rPr>
                <a:t>5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481445" y="4577715"/>
            <a:ext cx="768350" cy="768350"/>
            <a:chOff x="10207" y="7209"/>
            <a:chExt cx="1210" cy="1210"/>
          </a:xfrm>
        </p:grpSpPr>
        <p:sp>
          <p:nvSpPr>
            <p:cNvPr id="59" name="椭圆 58"/>
            <p:cNvSpPr/>
            <p:nvPr/>
          </p:nvSpPr>
          <p:spPr>
            <a:xfrm>
              <a:off x="10207" y="7209"/>
              <a:ext cx="1210" cy="121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0" name="TextBox 28"/>
            <p:cNvSpPr txBox="1"/>
            <p:nvPr/>
          </p:nvSpPr>
          <p:spPr>
            <a:xfrm>
              <a:off x="10509" y="7451"/>
              <a:ext cx="605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cs typeface="+mn-ea"/>
                  <a:sym typeface="+mn-lt"/>
                </a:rPr>
                <a:t>6</a:t>
              </a:r>
            </a:p>
          </p:txBody>
        </p:sp>
      </p:grpSp>
      <p:sp>
        <p:nvSpPr>
          <p:cNvPr id="61" name="TextBox 19"/>
          <p:cNvSpPr txBox="1"/>
          <p:nvPr/>
        </p:nvSpPr>
        <p:spPr>
          <a:xfrm>
            <a:off x="2042160" y="2022475"/>
            <a:ext cx="3627755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>
              <a:lnSpc>
                <a:spcPct val="15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When a cigarette falls in love with a match,it is destined to be hurt.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2" name="TextBox 20"/>
          <p:cNvSpPr txBox="1"/>
          <p:nvPr/>
        </p:nvSpPr>
        <p:spPr>
          <a:xfrm>
            <a:off x="2041980" y="1685290"/>
            <a:ext cx="3936789" cy="337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>
              <a:spcBef>
                <a:spcPct val="20000"/>
              </a:spcBef>
            </a:pPr>
            <a:r>
              <a:rPr lang="zh-CN" altLang="en-US" sz="1600" b="1" dirty="0">
                <a:solidFill>
                  <a:schemeClr val="accent1"/>
                </a:solidFill>
                <a:cs typeface="+mn-ea"/>
                <a:sym typeface="+mn-lt"/>
              </a:rPr>
              <a:t>Click here to enter the title</a:t>
            </a:r>
            <a:endParaRPr lang="zh-CN" altLang="en-US" sz="2135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63" name="TextBox 19"/>
          <p:cNvSpPr txBox="1"/>
          <p:nvPr/>
        </p:nvSpPr>
        <p:spPr>
          <a:xfrm>
            <a:off x="2042160" y="3466465"/>
            <a:ext cx="3643630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>
              <a:lnSpc>
                <a:spcPct val="15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When a cigarette falls in love with a match,it is destined to be hurt.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4" name="TextBox 20"/>
          <p:cNvSpPr txBox="1"/>
          <p:nvPr/>
        </p:nvSpPr>
        <p:spPr>
          <a:xfrm>
            <a:off x="2041980" y="3128980"/>
            <a:ext cx="3936789" cy="337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>
              <a:spcBef>
                <a:spcPct val="20000"/>
              </a:spcBef>
            </a:pPr>
            <a:r>
              <a:rPr lang="zh-CN" altLang="en-US" sz="1600" b="1">
                <a:solidFill>
                  <a:schemeClr val="accent1"/>
                </a:solidFill>
                <a:cs typeface="+mn-ea"/>
                <a:sym typeface="+mn-lt"/>
              </a:rPr>
              <a:t>Click here to enter the title</a:t>
            </a:r>
            <a:endParaRPr lang="zh-CN" altLang="en-US" sz="2135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65" name="TextBox 19"/>
          <p:cNvSpPr txBox="1"/>
          <p:nvPr/>
        </p:nvSpPr>
        <p:spPr>
          <a:xfrm>
            <a:off x="2042160" y="4914900"/>
            <a:ext cx="3642995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>
              <a:lnSpc>
                <a:spcPct val="15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When a cigarette falls in love with a match,it is destined to be hurt.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6" name="TextBox 20"/>
          <p:cNvSpPr txBox="1"/>
          <p:nvPr/>
        </p:nvSpPr>
        <p:spPr>
          <a:xfrm>
            <a:off x="2041980" y="4577550"/>
            <a:ext cx="3936789" cy="337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>
              <a:spcBef>
                <a:spcPct val="20000"/>
              </a:spcBef>
            </a:pPr>
            <a:r>
              <a:rPr lang="zh-CN" altLang="en-US" sz="1600" b="1">
                <a:solidFill>
                  <a:schemeClr val="accent1"/>
                </a:solidFill>
                <a:cs typeface="+mn-ea"/>
                <a:sym typeface="+mn-lt"/>
              </a:rPr>
              <a:t>Click here to enter the title</a:t>
            </a:r>
            <a:endParaRPr lang="zh-CN" altLang="en-US" sz="2135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67" name="TextBox 19"/>
          <p:cNvSpPr txBox="1"/>
          <p:nvPr/>
        </p:nvSpPr>
        <p:spPr>
          <a:xfrm>
            <a:off x="7493635" y="2022475"/>
            <a:ext cx="3572510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>
              <a:lnSpc>
                <a:spcPct val="15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When a cigarette falls in love with a match,it is destined to be hurt.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8" name="TextBox 20"/>
          <p:cNvSpPr txBox="1"/>
          <p:nvPr/>
        </p:nvSpPr>
        <p:spPr>
          <a:xfrm>
            <a:off x="7493779" y="1685290"/>
            <a:ext cx="3936789" cy="337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>
              <a:spcBef>
                <a:spcPct val="20000"/>
              </a:spcBef>
            </a:pPr>
            <a:r>
              <a:rPr lang="zh-CN" altLang="en-US" sz="1600" b="1">
                <a:solidFill>
                  <a:schemeClr val="accent1"/>
                </a:solidFill>
                <a:cs typeface="+mn-ea"/>
                <a:sym typeface="+mn-lt"/>
              </a:rPr>
              <a:t>Click here to enter the title</a:t>
            </a:r>
            <a:endParaRPr lang="zh-CN" altLang="en-US" sz="2135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69" name="TextBox 19"/>
          <p:cNvSpPr txBox="1"/>
          <p:nvPr/>
        </p:nvSpPr>
        <p:spPr>
          <a:xfrm>
            <a:off x="7493635" y="3466465"/>
            <a:ext cx="3572510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>
              <a:lnSpc>
                <a:spcPct val="15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When a cigarette falls in love with a match,it is destined to be hurt.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0" name="TextBox 20"/>
          <p:cNvSpPr txBox="1"/>
          <p:nvPr/>
        </p:nvSpPr>
        <p:spPr>
          <a:xfrm>
            <a:off x="7493779" y="3128980"/>
            <a:ext cx="3936789" cy="337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>
              <a:spcBef>
                <a:spcPct val="20000"/>
              </a:spcBef>
            </a:pPr>
            <a:r>
              <a:rPr lang="zh-CN" altLang="en-US" sz="1600" b="1">
                <a:solidFill>
                  <a:schemeClr val="accent1"/>
                </a:solidFill>
                <a:cs typeface="+mn-ea"/>
                <a:sym typeface="+mn-lt"/>
              </a:rPr>
              <a:t>Click here to enter the title</a:t>
            </a:r>
            <a:endParaRPr lang="zh-CN" altLang="en-US" sz="2135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71" name="TextBox 19"/>
          <p:cNvSpPr txBox="1"/>
          <p:nvPr/>
        </p:nvSpPr>
        <p:spPr>
          <a:xfrm>
            <a:off x="7493635" y="4914900"/>
            <a:ext cx="3572510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>
              <a:lnSpc>
                <a:spcPct val="15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When a cigarette falls in love with a match,it is destined to be hurt.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2" name="TextBox 20"/>
          <p:cNvSpPr txBox="1"/>
          <p:nvPr/>
        </p:nvSpPr>
        <p:spPr>
          <a:xfrm>
            <a:off x="7493779" y="4577550"/>
            <a:ext cx="3936789" cy="337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>
              <a:spcBef>
                <a:spcPct val="20000"/>
              </a:spcBef>
            </a:pPr>
            <a:r>
              <a:rPr lang="zh-CN" altLang="en-US" sz="1600" b="1">
                <a:solidFill>
                  <a:schemeClr val="accent1"/>
                </a:solidFill>
                <a:cs typeface="+mn-ea"/>
                <a:sym typeface="+mn-lt"/>
              </a:rPr>
              <a:t>Click here to enter the title</a:t>
            </a:r>
            <a:endParaRPr lang="zh-CN" altLang="en-US" sz="2135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B134BA84-EA88-4EBB-90C1-9033A87C0783}"/>
              </a:ext>
            </a:extLst>
          </p:cNvPr>
          <p:cNvGrpSpPr/>
          <p:nvPr/>
        </p:nvGrpSpPr>
        <p:grpSpPr>
          <a:xfrm>
            <a:off x="260350" y="229235"/>
            <a:ext cx="5141644" cy="740410"/>
            <a:chOff x="260350" y="229235"/>
            <a:chExt cx="5141644" cy="740410"/>
          </a:xfrm>
        </p:grpSpPr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E487B216-064B-4559-9650-12BECFA9BE87}"/>
                </a:ext>
              </a:extLst>
            </p:cNvPr>
            <p:cNvGrpSpPr/>
            <p:nvPr/>
          </p:nvGrpSpPr>
          <p:grpSpPr>
            <a:xfrm>
              <a:off x="260350" y="229235"/>
              <a:ext cx="695960" cy="740410"/>
              <a:chOff x="410" y="361"/>
              <a:chExt cx="1096" cy="1166"/>
            </a:xfrm>
          </p:grpSpPr>
          <p:pic>
            <p:nvPicPr>
              <p:cNvPr id="40" name="图片 39" descr="27">
                <a:extLst>
                  <a:ext uri="{FF2B5EF4-FFF2-40B4-BE49-F238E27FC236}">
                    <a16:creationId xmlns:a16="http://schemas.microsoft.com/office/drawing/2014/main" id="{BCAC524D-6742-4487-890E-7E44F1FA37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0" y="361"/>
                <a:ext cx="1096" cy="1167"/>
              </a:xfrm>
              <a:prstGeom prst="rect">
                <a:avLst/>
              </a:prstGeom>
            </p:spPr>
          </p:pic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CA425292-6E13-4470-A09C-6B77062863AE}"/>
                  </a:ext>
                </a:extLst>
              </p:cNvPr>
              <p:cNvSpPr txBox="1"/>
              <p:nvPr/>
            </p:nvSpPr>
            <p:spPr>
              <a:xfrm>
                <a:off x="722" y="630"/>
                <a:ext cx="472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accent1"/>
                    </a:solidFill>
                    <a:cs typeface="+mn-ea"/>
                    <a:sym typeface="+mn-lt"/>
                  </a:rPr>
                  <a:t>1</a:t>
                </a:r>
              </a:p>
            </p:txBody>
          </p:sp>
        </p:grp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325BFE0C-189E-497C-8625-F55CFBFEB955}"/>
                </a:ext>
              </a:extLst>
            </p:cNvPr>
            <p:cNvSpPr txBox="1"/>
            <p:nvPr/>
          </p:nvSpPr>
          <p:spPr>
            <a:xfrm>
              <a:off x="956310" y="415925"/>
              <a:ext cx="4445684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enter the title text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:a14="http://schemas.microsoft.com/office/drawing/2010/main" xmlns:a16="http://schemas.microsoft.com/office/drawing/2014/main"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 rot="5400000">
            <a:off x="6243431" y="3258206"/>
            <a:ext cx="1503912" cy="723424"/>
          </a:xfrm>
          <a:custGeom>
            <a:avLst/>
            <a:gdLst>
              <a:gd name="connsiteX0" fmla="*/ 0 w 1503912"/>
              <a:gd name="connsiteY0" fmla="*/ 487471 h 723424"/>
              <a:gd name="connsiteX1" fmla="*/ 546441 w 1503912"/>
              <a:gd name="connsiteY1" fmla="*/ 194123 h 723424"/>
              <a:gd name="connsiteX2" fmla="*/ 622201 w 1503912"/>
              <a:gd name="connsiteY2" fmla="*/ 182561 h 723424"/>
              <a:gd name="connsiteX3" fmla="*/ 759473 w 1503912"/>
              <a:gd name="connsiteY3" fmla="*/ 0 h 723424"/>
              <a:gd name="connsiteX4" fmla="*/ 896982 w 1503912"/>
              <a:gd name="connsiteY4" fmla="*/ 182876 h 723424"/>
              <a:gd name="connsiteX5" fmla="*/ 951826 w 1503912"/>
              <a:gd name="connsiteY5" fmla="*/ 190149 h 723424"/>
              <a:gd name="connsiteX6" fmla="*/ 1503912 w 1503912"/>
              <a:gd name="connsiteY6" fmla="*/ 472727 h 723424"/>
              <a:gd name="connsiteX7" fmla="*/ 1272630 w 1503912"/>
              <a:gd name="connsiteY7" fmla="*/ 713261 h 723424"/>
              <a:gd name="connsiteX8" fmla="*/ 235953 w 1503912"/>
              <a:gd name="connsiteY8" fmla="*/ 723424 h 723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03912" h="723424">
                <a:moveTo>
                  <a:pt x="0" y="487471"/>
                </a:moveTo>
                <a:cubicBezTo>
                  <a:pt x="155116" y="332355"/>
                  <a:pt x="346085" y="234486"/>
                  <a:pt x="546441" y="194123"/>
                </a:cubicBezTo>
                <a:lnTo>
                  <a:pt x="622201" y="182561"/>
                </a:lnTo>
                <a:lnTo>
                  <a:pt x="759473" y="0"/>
                </a:lnTo>
                <a:lnTo>
                  <a:pt x="896982" y="182876"/>
                </a:lnTo>
                <a:lnTo>
                  <a:pt x="951826" y="190149"/>
                </a:lnTo>
                <a:cubicBezTo>
                  <a:pt x="1152934" y="226576"/>
                  <a:pt x="1345785" y="320682"/>
                  <a:pt x="1503912" y="472727"/>
                </a:cubicBezTo>
                <a:lnTo>
                  <a:pt x="1272630" y="713261"/>
                </a:lnTo>
                <a:cubicBezTo>
                  <a:pt x="981963" y="433774"/>
                  <a:pt x="521086" y="438291"/>
                  <a:pt x="235953" y="723424"/>
                </a:cubicBezTo>
                <a:close/>
              </a:path>
            </a:pathLst>
          </a:custGeom>
          <a:solidFill>
            <a:schemeClr val="accent1"/>
          </a:solidFill>
          <a:ln w="10" cap="flat">
            <a:noFill/>
            <a:prstDash val="solid"/>
            <a:miter lim="800000"/>
          </a:ln>
        </p:spPr>
        <p:txBody>
          <a:bodyPr vert="horz" wrap="square" lIns="91400" tIns="45699" rIns="91400" bIns="45699" numCol="1" anchor="t" anchorCtr="0" compatLnSpc="1"/>
          <a:lstStyle/>
          <a:p>
            <a:pPr defTabSz="1218565"/>
            <a:endParaRPr lang="zh-CN" altLang="en-US" sz="2400" kern="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8" name="任意多边形 7"/>
          <p:cNvSpPr/>
          <p:nvPr/>
        </p:nvSpPr>
        <p:spPr>
          <a:xfrm rot="18900000">
            <a:off x="4704643" y="3077935"/>
            <a:ext cx="1059543" cy="1073851"/>
          </a:xfrm>
          <a:custGeom>
            <a:avLst/>
            <a:gdLst>
              <a:gd name="connsiteX0" fmla="*/ 1053001 w 1059543"/>
              <a:gd name="connsiteY0" fmla="*/ 0 h 1073851"/>
              <a:gd name="connsiteX1" fmla="*/ 1059543 w 1059543"/>
              <a:gd name="connsiteY1" fmla="*/ 333624 h 1073851"/>
              <a:gd name="connsiteX2" fmla="*/ 333688 w 1059543"/>
              <a:gd name="connsiteY2" fmla="*/ 1073851 h 1073851"/>
              <a:gd name="connsiteX3" fmla="*/ 0 w 1059543"/>
              <a:gd name="connsiteY3" fmla="*/ 1073851 h 1073851"/>
              <a:gd name="connsiteX4" fmla="*/ 178963 w 1059543"/>
              <a:gd name="connsiteY4" fmla="*/ 480031 h 1073851"/>
              <a:gd name="connsiteX5" fmla="*/ 224358 w 1059543"/>
              <a:gd name="connsiteY5" fmla="*/ 418287 h 1073851"/>
              <a:gd name="connsiteX6" fmla="*/ 192333 w 1059543"/>
              <a:gd name="connsiteY6" fmla="*/ 192129 h 1073851"/>
              <a:gd name="connsiteX7" fmla="*/ 418880 w 1059543"/>
              <a:gd name="connsiteY7" fmla="*/ 224209 h 1073851"/>
              <a:gd name="connsiteX8" fmla="*/ 462804 w 1059543"/>
              <a:gd name="connsiteY8" fmla="*/ 190570 h 1073851"/>
              <a:gd name="connsiteX9" fmla="*/ 1053001 w 1059543"/>
              <a:gd name="connsiteY9" fmla="*/ 0 h 107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59543" h="1073851">
                <a:moveTo>
                  <a:pt x="1053001" y="0"/>
                </a:moveTo>
                <a:lnTo>
                  <a:pt x="1059543" y="333624"/>
                </a:lnTo>
                <a:cubicBezTo>
                  <a:pt x="656383" y="341529"/>
                  <a:pt x="333688" y="670613"/>
                  <a:pt x="333688" y="1073851"/>
                </a:cubicBezTo>
                <a:lnTo>
                  <a:pt x="0" y="1073851"/>
                </a:lnTo>
                <a:cubicBezTo>
                  <a:pt x="0" y="854484"/>
                  <a:pt x="65832" y="650244"/>
                  <a:pt x="178963" y="480031"/>
                </a:cubicBezTo>
                <a:lnTo>
                  <a:pt x="224358" y="418287"/>
                </a:lnTo>
                <a:lnTo>
                  <a:pt x="192333" y="192129"/>
                </a:lnTo>
                <a:lnTo>
                  <a:pt x="418880" y="224209"/>
                </a:lnTo>
                <a:lnTo>
                  <a:pt x="462804" y="190570"/>
                </a:lnTo>
                <a:cubicBezTo>
                  <a:pt x="630767" y="74123"/>
                  <a:pt x="833676" y="4301"/>
                  <a:pt x="1053001" y="0"/>
                </a:cubicBezTo>
                <a:close/>
              </a:path>
            </a:pathLst>
          </a:custGeom>
          <a:solidFill>
            <a:schemeClr val="accent1"/>
          </a:solidFill>
          <a:ln w="10" cap="flat">
            <a:noFill/>
            <a:prstDash val="solid"/>
            <a:miter lim="800000"/>
          </a:ln>
        </p:spPr>
        <p:txBody>
          <a:bodyPr vert="horz" wrap="square" lIns="91400" tIns="45699" rIns="91400" bIns="45699" numCol="1" anchor="t" anchorCtr="0" compatLnSpc="1"/>
          <a:lstStyle/>
          <a:p>
            <a:pPr defTabSz="1218565"/>
            <a:endParaRPr lang="zh-CN" altLang="en-US" sz="2400" kern="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9" name="任意多边形 8"/>
          <p:cNvSpPr/>
          <p:nvPr/>
        </p:nvSpPr>
        <p:spPr>
          <a:xfrm rot="18900000" flipV="1">
            <a:off x="5531408" y="3903816"/>
            <a:ext cx="1059543" cy="1073851"/>
          </a:xfrm>
          <a:custGeom>
            <a:avLst/>
            <a:gdLst>
              <a:gd name="connsiteX0" fmla="*/ 333688 w 1059543"/>
              <a:gd name="connsiteY0" fmla="*/ 1073851 h 1073851"/>
              <a:gd name="connsiteX1" fmla="*/ 1059543 w 1059543"/>
              <a:gd name="connsiteY1" fmla="*/ 333624 h 1073851"/>
              <a:gd name="connsiteX2" fmla="*/ 1053001 w 1059543"/>
              <a:gd name="connsiteY2" fmla="*/ 0 h 1073851"/>
              <a:gd name="connsiteX3" fmla="*/ 462804 w 1059543"/>
              <a:gd name="connsiteY3" fmla="*/ 190570 h 1073851"/>
              <a:gd name="connsiteX4" fmla="*/ 418881 w 1059543"/>
              <a:gd name="connsiteY4" fmla="*/ 224208 h 1073851"/>
              <a:gd name="connsiteX5" fmla="*/ 192334 w 1059543"/>
              <a:gd name="connsiteY5" fmla="*/ 192128 h 1073851"/>
              <a:gd name="connsiteX6" fmla="*/ 224359 w 1059543"/>
              <a:gd name="connsiteY6" fmla="*/ 418285 h 1073851"/>
              <a:gd name="connsiteX7" fmla="*/ 178964 w 1059543"/>
              <a:gd name="connsiteY7" fmla="*/ 480031 h 1073851"/>
              <a:gd name="connsiteX8" fmla="*/ 0 w 1059543"/>
              <a:gd name="connsiteY8" fmla="*/ 1073851 h 107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9543" h="1073851">
                <a:moveTo>
                  <a:pt x="333688" y="1073851"/>
                </a:moveTo>
                <a:cubicBezTo>
                  <a:pt x="333688" y="670613"/>
                  <a:pt x="656383" y="341529"/>
                  <a:pt x="1059543" y="333624"/>
                </a:cubicBezTo>
                <a:lnTo>
                  <a:pt x="1053001" y="0"/>
                </a:lnTo>
                <a:cubicBezTo>
                  <a:pt x="833676" y="4300"/>
                  <a:pt x="630767" y="74123"/>
                  <a:pt x="462804" y="190570"/>
                </a:cubicBezTo>
                <a:lnTo>
                  <a:pt x="418881" y="224208"/>
                </a:lnTo>
                <a:lnTo>
                  <a:pt x="192334" y="192128"/>
                </a:lnTo>
                <a:lnTo>
                  <a:pt x="224359" y="418285"/>
                </a:lnTo>
                <a:lnTo>
                  <a:pt x="178964" y="480031"/>
                </a:lnTo>
                <a:cubicBezTo>
                  <a:pt x="65832" y="650245"/>
                  <a:pt x="0" y="854484"/>
                  <a:pt x="0" y="107385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任意多边形 9"/>
          <p:cNvSpPr/>
          <p:nvPr/>
        </p:nvSpPr>
        <p:spPr>
          <a:xfrm rot="2700000">
            <a:off x="5512357" y="2248988"/>
            <a:ext cx="1059543" cy="1073851"/>
          </a:xfrm>
          <a:custGeom>
            <a:avLst/>
            <a:gdLst>
              <a:gd name="connsiteX0" fmla="*/ 219275 w 1059543"/>
              <a:gd name="connsiteY0" fmla="*/ 192128 h 1073851"/>
              <a:gd name="connsiteX1" fmla="*/ 423085 w 1059543"/>
              <a:gd name="connsiteY1" fmla="*/ 220989 h 1073851"/>
              <a:gd name="connsiteX2" fmla="*/ 462804 w 1059543"/>
              <a:gd name="connsiteY2" fmla="*/ 190570 h 1073851"/>
              <a:gd name="connsiteX3" fmla="*/ 1053001 w 1059543"/>
              <a:gd name="connsiteY3" fmla="*/ 0 h 1073851"/>
              <a:gd name="connsiteX4" fmla="*/ 1059543 w 1059543"/>
              <a:gd name="connsiteY4" fmla="*/ 333624 h 1073851"/>
              <a:gd name="connsiteX5" fmla="*/ 333688 w 1059543"/>
              <a:gd name="connsiteY5" fmla="*/ 1073851 h 1073851"/>
              <a:gd name="connsiteX6" fmla="*/ 0 w 1059543"/>
              <a:gd name="connsiteY6" fmla="*/ 1073851 h 1073851"/>
              <a:gd name="connsiteX7" fmla="*/ 239386 w 1059543"/>
              <a:gd name="connsiteY7" fmla="*/ 397847 h 1073851"/>
              <a:gd name="connsiteX8" fmla="*/ 247170 w 1059543"/>
              <a:gd name="connsiteY8" fmla="*/ 389121 h 107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9543" h="1073851">
                <a:moveTo>
                  <a:pt x="219275" y="192128"/>
                </a:moveTo>
                <a:lnTo>
                  <a:pt x="423085" y="220989"/>
                </a:lnTo>
                <a:lnTo>
                  <a:pt x="462804" y="190570"/>
                </a:lnTo>
                <a:cubicBezTo>
                  <a:pt x="630767" y="74123"/>
                  <a:pt x="833676" y="4301"/>
                  <a:pt x="1053001" y="0"/>
                </a:cubicBezTo>
                <a:lnTo>
                  <a:pt x="1059543" y="333624"/>
                </a:lnTo>
                <a:cubicBezTo>
                  <a:pt x="656383" y="341529"/>
                  <a:pt x="333688" y="670613"/>
                  <a:pt x="333688" y="1073851"/>
                </a:cubicBezTo>
                <a:lnTo>
                  <a:pt x="0" y="1073851"/>
                </a:lnTo>
                <a:cubicBezTo>
                  <a:pt x="0" y="817923"/>
                  <a:pt x="89604" y="582585"/>
                  <a:pt x="239386" y="397847"/>
                </a:cubicBezTo>
                <a:lnTo>
                  <a:pt x="247170" y="389121"/>
                </a:lnTo>
                <a:close/>
              </a:path>
            </a:pathLst>
          </a:custGeom>
          <a:solidFill>
            <a:schemeClr val="accent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心形 10"/>
          <p:cNvSpPr/>
          <p:nvPr/>
        </p:nvSpPr>
        <p:spPr>
          <a:xfrm>
            <a:off x="5890537" y="1905229"/>
            <a:ext cx="351692" cy="293077"/>
          </a:xfrm>
          <a:prstGeom prst="heart">
            <a:avLst/>
          </a:prstGeom>
          <a:solidFill>
            <a:schemeClr val="accent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7520940" y="3371850"/>
            <a:ext cx="225425" cy="564515"/>
            <a:chOff x="11844" y="5394"/>
            <a:chExt cx="355" cy="889"/>
          </a:xfrm>
          <a:solidFill>
            <a:schemeClr val="accent1"/>
          </a:solidFill>
        </p:grpSpPr>
        <p:sp>
          <p:nvSpPr>
            <p:cNvPr id="13" name="椭圆 12"/>
            <p:cNvSpPr/>
            <p:nvPr/>
          </p:nvSpPr>
          <p:spPr>
            <a:xfrm>
              <a:off x="11955" y="5394"/>
              <a:ext cx="142" cy="1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3B7112"/>
                </a:solidFill>
                <a:cs typeface="+mn-ea"/>
                <a:sym typeface="+mn-lt"/>
              </a:endParaRPr>
            </a:p>
          </p:txBody>
        </p:sp>
        <p:sp>
          <p:nvSpPr>
            <p:cNvPr id="14" name="同侧圆角矩形 13"/>
            <p:cNvSpPr/>
            <p:nvPr/>
          </p:nvSpPr>
          <p:spPr>
            <a:xfrm>
              <a:off x="11845" y="5552"/>
              <a:ext cx="354" cy="99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 w="10" cap="flat">
              <a:solidFill>
                <a:srgbClr val="FFFFFF">
                  <a:lumMod val="85000"/>
                </a:srgbClr>
              </a:solidFill>
              <a:prstDash val="solid"/>
              <a:miter lim="800000"/>
            </a:ln>
          </p:spPr>
          <p:txBody>
            <a:bodyPr vert="horz" wrap="square" lIns="91400" tIns="45699" rIns="91400" bIns="45699" numCol="1" anchor="t" anchorCtr="0" compatLnSpc="1"/>
            <a:lstStyle/>
            <a:p>
              <a:pPr defTabSz="1218565"/>
              <a:endParaRPr lang="zh-CN" altLang="en-US" sz="2400" kern="0" dirty="0">
                <a:solidFill>
                  <a:srgbClr val="3B7112"/>
                </a:solidFill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1933" y="5651"/>
              <a:ext cx="178" cy="243"/>
            </a:xfrm>
            <a:prstGeom prst="rect">
              <a:avLst/>
            </a:prstGeom>
            <a:grpFill/>
            <a:ln w="10" cap="flat">
              <a:solidFill>
                <a:srgbClr val="FFFFFF">
                  <a:lumMod val="85000"/>
                </a:srgbClr>
              </a:solidFill>
              <a:prstDash val="solid"/>
              <a:miter lim="800000"/>
            </a:ln>
          </p:spPr>
          <p:txBody>
            <a:bodyPr vert="horz" wrap="square" lIns="91400" tIns="45699" rIns="91400" bIns="45699" numCol="1" anchor="t" anchorCtr="0" compatLnSpc="1"/>
            <a:lstStyle/>
            <a:p>
              <a:pPr defTabSz="1218565"/>
              <a:endParaRPr lang="zh-CN" altLang="en-US" sz="2400" kern="0" dirty="0">
                <a:solidFill>
                  <a:srgbClr val="3B7112"/>
                </a:solidFill>
                <a:cs typeface="+mn-ea"/>
                <a:sym typeface="+mn-lt"/>
              </a:endParaRPr>
            </a:p>
          </p:txBody>
        </p:sp>
        <p:sp>
          <p:nvSpPr>
            <p:cNvPr id="16" name="同侧圆角矩形 15"/>
            <p:cNvSpPr/>
            <p:nvPr/>
          </p:nvSpPr>
          <p:spPr>
            <a:xfrm rot="10800000">
              <a:off x="11933" y="5879"/>
              <a:ext cx="72" cy="405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3B7112"/>
                </a:solidFill>
                <a:cs typeface="+mn-ea"/>
                <a:sym typeface="+mn-lt"/>
              </a:endParaRPr>
            </a:p>
          </p:txBody>
        </p:sp>
        <p:sp>
          <p:nvSpPr>
            <p:cNvPr id="17" name="同侧圆角矩形 16"/>
            <p:cNvSpPr/>
            <p:nvPr/>
          </p:nvSpPr>
          <p:spPr>
            <a:xfrm rot="10800000">
              <a:off x="12038" y="5879"/>
              <a:ext cx="72" cy="405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3B7112"/>
                </a:solidFill>
                <a:cs typeface="+mn-ea"/>
                <a:sym typeface="+mn-lt"/>
              </a:endParaRPr>
            </a:p>
          </p:txBody>
        </p:sp>
        <p:sp>
          <p:nvSpPr>
            <p:cNvPr id="18" name="同侧圆角矩形 17"/>
            <p:cNvSpPr/>
            <p:nvPr/>
          </p:nvSpPr>
          <p:spPr>
            <a:xfrm rot="10800000">
              <a:off x="11844" y="5627"/>
              <a:ext cx="49" cy="283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3B7112"/>
                </a:solidFill>
                <a:cs typeface="+mn-ea"/>
                <a:sym typeface="+mn-lt"/>
              </a:endParaRPr>
            </a:p>
          </p:txBody>
        </p:sp>
        <p:sp>
          <p:nvSpPr>
            <p:cNvPr id="19" name="同侧圆角矩形 18"/>
            <p:cNvSpPr/>
            <p:nvPr/>
          </p:nvSpPr>
          <p:spPr>
            <a:xfrm rot="10800000">
              <a:off x="12148" y="5627"/>
              <a:ext cx="49" cy="283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3B711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212590" y="3459480"/>
            <a:ext cx="439420" cy="312420"/>
            <a:chOff x="6634" y="5532"/>
            <a:chExt cx="692" cy="492"/>
          </a:xfrm>
          <a:solidFill>
            <a:schemeClr val="accent1"/>
          </a:solidFill>
        </p:grpSpPr>
        <p:grpSp>
          <p:nvGrpSpPr>
            <p:cNvPr id="22" name="组合 21"/>
            <p:cNvGrpSpPr/>
            <p:nvPr/>
          </p:nvGrpSpPr>
          <p:grpSpPr>
            <a:xfrm>
              <a:off x="6634" y="5633"/>
              <a:ext cx="693" cy="39"/>
              <a:chOff x="4902784" y="3688900"/>
              <a:chExt cx="439857" cy="24689"/>
            </a:xfrm>
            <a:grpFill/>
          </p:grpSpPr>
          <p:sp>
            <p:nvSpPr>
              <p:cNvPr id="26" name="矩形 25"/>
              <p:cNvSpPr/>
              <p:nvPr/>
            </p:nvSpPr>
            <p:spPr>
              <a:xfrm rot="19380000">
                <a:off x="4902784" y="3688900"/>
                <a:ext cx="252000" cy="2468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3B711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矩形 26"/>
              <p:cNvSpPr/>
              <p:nvPr/>
            </p:nvSpPr>
            <p:spPr>
              <a:xfrm rot="2220000" flipH="1">
                <a:off x="5090641" y="3688901"/>
                <a:ext cx="252000" cy="2468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3B7112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3" name="等腰三角形 22"/>
            <p:cNvSpPr/>
            <p:nvPr/>
          </p:nvSpPr>
          <p:spPr>
            <a:xfrm>
              <a:off x="6742" y="5601"/>
              <a:ext cx="477" cy="201"/>
            </a:xfrm>
            <a:prstGeom prst="triangle">
              <a:avLst/>
            </a:prstGeom>
            <a:grpFill/>
            <a:ln w="10" cap="flat">
              <a:solidFill>
                <a:srgbClr val="FFFFFF">
                  <a:lumMod val="85000"/>
                </a:srgbClr>
              </a:solidFill>
              <a:prstDash val="solid"/>
              <a:miter lim="800000"/>
            </a:ln>
          </p:spPr>
          <p:txBody>
            <a:bodyPr vert="horz" wrap="square" lIns="91400" tIns="45699" rIns="91400" bIns="45699" numCol="1" anchor="t" anchorCtr="0" compatLnSpc="1"/>
            <a:lstStyle/>
            <a:p>
              <a:pPr defTabSz="1218565"/>
              <a:endParaRPr lang="zh-CN" altLang="en-US" sz="2400" kern="0" dirty="0">
                <a:solidFill>
                  <a:srgbClr val="3B7112"/>
                </a:solidFill>
                <a:cs typeface="+mn-ea"/>
                <a:sym typeface="+mn-lt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6742" y="5802"/>
              <a:ext cx="168" cy="22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3B7112"/>
                </a:solidFill>
                <a:cs typeface="+mn-ea"/>
                <a:sym typeface="+mn-lt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7048" y="5802"/>
              <a:ext cx="168" cy="22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3B7112"/>
                </a:solidFill>
                <a:cs typeface="+mn-ea"/>
                <a:sym typeface="+mn-lt"/>
              </a:endParaRPr>
            </a:p>
          </p:txBody>
        </p:sp>
        <p:sp>
          <p:nvSpPr>
            <p:cNvPr id="21" name="剪去单角的矩形 20"/>
            <p:cNvSpPr/>
            <p:nvPr/>
          </p:nvSpPr>
          <p:spPr>
            <a:xfrm flipH="1" flipV="1">
              <a:off x="7086" y="5532"/>
              <a:ext cx="72" cy="139"/>
            </a:xfrm>
            <a:prstGeom prst="snip1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3B711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5832475" y="5045075"/>
            <a:ext cx="464185" cy="419100"/>
            <a:chOff x="9185" y="8029"/>
            <a:chExt cx="731" cy="660"/>
          </a:xfrm>
          <a:solidFill>
            <a:schemeClr val="accent1"/>
          </a:solidFill>
        </p:grpSpPr>
        <p:sp>
          <p:nvSpPr>
            <p:cNvPr id="32" name="任意多边形 31"/>
            <p:cNvSpPr/>
            <p:nvPr/>
          </p:nvSpPr>
          <p:spPr>
            <a:xfrm>
              <a:off x="9269" y="8029"/>
              <a:ext cx="641" cy="563"/>
            </a:xfrm>
            <a:custGeom>
              <a:avLst/>
              <a:gdLst>
                <a:gd name="connsiteX0" fmla="*/ 6665 w 406232"/>
                <a:gd name="connsiteY0" fmla="*/ 305095 h 348959"/>
                <a:gd name="connsiteX1" fmla="*/ 6665 w 406232"/>
                <a:gd name="connsiteY1" fmla="*/ 226514 h 348959"/>
                <a:gd name="connsiteX2" fmla="*/ 73340 w 406232"/>
                <a:gd name="connsiteY2" fmla="*/ 128882 h 348959"/>
                <a:gd name="connsiteX3" fmla="*/ 244790 w 406232"/>
                <a:gd name="connsiteY3" fmla="*/ 43157 h 348959"/>
                <a:gd name="connsiteX4" fmla="*/ 401952 w 406232"/>
                <a:gd name="connsiteY4" fmla="*/ 295 h 348959"/>
                <a:gd name="connsiteX5" fmla="*/ 359090 w 406232"/>
                <a:gd name="connsiteY5" fmla="*/ 26489 h 348959"/>
                <a:gd name="connsiteX6" fmla="*/ 330515 w 406232"/>
                <a:gd name="connsiteY6" fmla="*/ 69351 h 348959"/>
                <a:gd name="connsiteX7" fmla="*/ 304321 w 406232"/>
                <a:gd name="connsiteY7" fmla="*/ 114595 h 348959"/>
                <a:gd name="connsiteX8" fmla="*/ 278127 w 406232"/>
                <a:gd name="connsiteY8" fmla="*/ 209845 h 348959"/>
                <a:gd name="connsiteX9" fmla="*/ 211452 w 406232"/>
                <a:gd name="connsiteY9" fmla="*/ 305095 h 348959"/>
                <a:gd name="connsiteX10" fmla="*/ 128108 w 406232"/>
                <a:gd name="connsiteY10" fmla="*/ 345576 h 348959"/>
                <a:gd name="connsiteX11" fmla="*/ 44765 w 406232"/>
                <a:gd name="connsiteY11" fmla="*/ 345576 h 348959"/>
                <a:gd name="connsiteX12" fmla="*/ 6665 w 406232"/>
                <a:gd name="connsiteY12" fmla="*/ 305095 h 348959"/>
                <a:gd name="connsiteX0-1" fmla="*/ 6665 w 406232"/>
                <a:gd name="connsiteY0-2" fmla="*/ 305095 h 348959"/>
                <a:gd name="connsiteX1-3" fmla="*/ 6665 w 406232"/>
                <a:gd name="connsiteY1-4" fmla="*/ 226514 h 348959"/>
                <a:gd name="connsiteX2-5" fmla="*/ 73340 w 406232"/>
                <a:gd name="connsiteY2-6" fmla="*/ 128882 h 348959"/>
                <a:gd name="connsiteX3-7" fmla="*/ 244790 w 406232"/>
                <a:gd name="connsiteY3-8" fmla="*/ 43157 h 348959"/>
                <a:gd name="connsiteX4-9" fmla="*/ 401952 w 406232"/>
                <a:gd name="connsiteY4-10" fmla="*/ 295 h 348959"/>
                <a:gd name="connsiteX5-11" fmla="*/ 359090 w 406232"/>
                <a:gd name="connsiteY5-12" fmla="*/ 26489 h 348959"/>
                <a:gd name="connsiteX6-13" fmla="*/ 330515 w 406232"/>
                <a:gd name="connsiteY6-14" fmla="*/ 69351 h 348959"/>
                <a:gd name="connsiteX7-15" fmla="*/ 278127 w 406232"/>
                <a:gd name="connsiteY7-16" fmla="*/ 209845 h 348959"/>
                <a:gd name="connsiteX8-17" fmla="*/ 211452 w 406232"/>
                <a:gd name="connsiteY8-18" fmla="*/ 305095 h 348959"/>
                <a:gd name="connsiteX9-19" fmla="*/ 128108 w 406232"/>
                <a:gd name="connsiteY9-20" fmla="*/ 345576 h 348959"/>
                <a:gd name="connsiteX10-21" fmla="*/ 44765 w 406232"/>
                <a:gd name="connsiteY10-22" fmla="*/ 345576 h 348959"/>
                <a:gd name="connsiteX11-23" fmla="*/ 6665 w 406232"/>
                <a:gd name="connsiteY11-24" fmla="*/ 305095 h 348959"/>
                <a:gd name="connsiteX0-25" fmla="*/ 6665 w 406232"/>
                <a:gd name="connsiteY0-26" fmla="*/ 305095 h 357637"/>
                <a:gd name="connsiteX1-27" fmla="*/ 6665 w 406232"/>
                <a:gd name="connsiteY1-28" fmla="*/ 226514 h 357637"/>
                <a:gd name="connsiteX2-29" fmla="*/ 73340 w 406232"/>
                <a:gd name="connsiteY2-30" fmla="*/ 128882 h 357637"/>
                <a:gd name="connsiteX3-31" fmla="*/ 244790 w 406232"/>
                <a:gd name="connsiteY3-32" fmla="*/ 43157 h 357637"/>
                <a:gd name="connsiteX4-33" fmla="*/ 401952 w 406232"/>
                <a:gd name="connsiteY4-34" fmla="*/ 295 h 357637"/>
                <a:gd name="connsiteX5-35" fmla="*/ 359090 w 406232"/>
                <a:gd name="connsiteY5-36" fmla="*/ 26489 h 357637"/>
                <a:gd name="connsiteX6-37" fmla="*/ 330515 w 406232"/>
                <a:gd name="connsiteY6-38" fmla="*/ 69351 h 357637"/>
                <a:gd name="connsiteX7-39" fmla="*/ 278127 w 406232"/>
                <a:gd name="connsiteY7-40" fmla="*/ 209845 h 357637"/>
                <a:gd name="connsiteX8-41" fmla="*/ 211452 w 406232"/>
                <a:gd name="connsiteY8-42" fmla="*/ 305095 h 357637"/>
                <a:gd name="connsiteX9-43" fmla="*/ 120964 w 406232"/>
                <a:gd name="connsiteY9-44" fmla="*/ 355101 h 357637"/>
                <a:gd name="connsiteX10-45" fmla="*/ 44765 w 406232"/>
                <a:gd name="connsiteY10-46" fmla="*/ 345576 h 357637"/>
                <a:gd name="connsiteX11-47" fmla="*/ 6665 w 406232"/>
                <a:gd name="connsiteY11-48" fmla="*/ 305095 h 357637"/>
                <a:gd name="connsiteX0-49" fmla="*/ 6665 w 406232"/>
                <a:gd name="connsiteY0-50" fmla="*/ 305095 h 357637"/>
                <a:gd name="connsiteX1-51" fmla="*/ 6665 w 406232"/>
                <a:gd name="connsiteY1-52" fmla="*/ 226514 h 357637"/>
                <a:gd name="connsiteX2-53" fmla="*/ 73340 w 406232"/>
                <a:gd name="connsiteY2-54" fmla="*/ 128882 h 357637"/>
                <a:gd name="connsiteX3-55" fmla="*/ 244790 w 406232"/>
                <a:gd name="connsiteY3-56" fmla="*/ 43157 h 357637"/>
                <a:gd name="connsiteX4-57" fmla="*/ 401952 w 406232"/>
                <a:gd name="connsiteY4-58" fmla="*/ 295 h 357637"/>
                <a:gd name="connsiteX5-59" fmla="*/ 359090 w 406232"/>
                <a:gd name="connsiteY5-60" fmla="*/ 26489 h 357637"/>
                <a:gd name="connsiteX6-61" fmla="*/ 330515 w 406232"/>
                <a:gd name="connsiteY6-62" fmla="*/ 69351 h 357637"/>
                <a:gd name="connsiteX7-63" fmla="*/ 278127 w 406232"/>
                <a:gd name="connsiteY7-64" fmla="*/ 209845 h 357637"/>
                <a:gd name="connsiteX8-65" fmla="*/ 211452 w 406232"/>
                <a:gd name="connsiteY8-66" fmla="*/ 305095 h 357637"/>
                <a:gd name="connsiteX9-67" fmla="*/ 120964 w 406232"/>
                <a:gd name="connsiteY9-68" fmla="*/ 355101 h 357637"/>
                <a:gd name="connsiteX10-69" fmla="*/ 44765 w 406232"/>
                <a:gd name="connsiteY10-70" fmla="*/ 345576 h 357637"/>
                <a:gd name="connsiteX11-71" fmla="*/ 6665 w 406232"/>
                <a:gd name="connsiteY11-72" fmla="*/ 305095 h 357637"/>
                <a:gd name="connsiteX0-73" fmla="*/ 6665 w 406232"/>
                <a:gd name="connsiteY0-74" fmla="*/ 305095 h 357637"/>
                <a:gd name="connsiteX1-75" fmla="*/ 6665 w 406232"/>
                <a:gd name="connsiteY1-76" fmla="*/ 226514 h 357637"/>
                <a:gd name="connsiteX2-77" fmla="*/ 73340 w 406232"/>
                <a:gd name="connsiteY2-78" fmla="*/ 128882 h 357637"/>
                <a:gd name="connsiteX3-79" fmla="*/ 244790 w 406232"/>
                <a:gd name="connsiteY3-80" fmla="*/ 43157 h 357637"/>
                <a:gd name="connsiteX4-81" fmla="*/ 401952 w 406232"/>
                <a:gd name="connsiteY4-82" fmla="*/ 295 h 357637"/>
                <a:gd name="connsiteX5-83" fmla="*/ 359090 w 406232"/>
                <a:gd name="connsiteY5-84" fmla="*/ 26489 h 357637"/>
                <a:gd name="connsiteX6-85" fmla="*/ 330515 w 406232"/>
                <a:gd name="connsiteY6-86" fmla="*/ 69351 h 357637"/>
                <a:gd name="connsiteX7-87" fmla="*/ 278127 w 406232"/>
                <a:gd name="connsiteY7-88" fmla="*/ 209845 h 357637"/>
                <a:gd name="connsiteX8-89" fmla="*/ 211452 w 406232"/>
                <a:gd name="connsiteY8-90" fmla="*/ 305095 h 357637"/>
                <a:gd name="connsiteX9-91" fmla="*/ 120964 w 406232"/>
                <a:gd name="connsiteY9-92" fmla="*/ 355101 h 357637"/>
                <a:gd name="connsiteX10-93" fmla="*/ 44765 w 406232"/>
                <a:gd name="connsiteY10-94" fmla="*/ 345576 h 357637"/>
                <a:gd name="connsiteX11-95" fmla="*/ 6665 w 406232"/>
                <a:gd name="connsiteY11-96" fmla="*/ 305095 h 357637"/>
                <a:gd name="connsiteX0-97" fmla="*/ 6665 w 406232"/>
                <a:gd name="connsiteY0-98" fmla="*/ 305095 h 357637"/>
                <a:gd name="connsiteX1-99" fmla="*/ 6665 w 406232"/>
                <a:gd name="connsiteY1-100" fmla="*/ 226514 h 357637"/>
                <a:gd name="connsiteX2-101" fmla="*/ 73340 w 406232"/>
                <a:gd name="connsiteY2-102" fmla="*/ 128882 h 357637"/>
                <a:gd name="connsiteX3-103" fmla="*/ 244790 w 406232"/>
                <a:gd name="connsiteY3-104" fmla="*/ 43157 h 357637"/>
                <a:gd name="connsiteX4-105" fmla="*/ 401952 w 406232"/>
                <a:gd name="connsiteY4-106" fmla="*/ 295 h 357637"/>
                <a:gd name="connsiteX5-107" fmla="*/ 359090 w 406232"/>
                <a:gd name="connsiteY5-108" fmla="*/ 26489 h 357637"/>
                <a:gd name="connsiteX6-109" fmla="*/ 330515 w 406232"/>
                <a:gd name="connsiteY6-110" fmla="*/ 69351 h 357637"/>
                <a:gd name="connsiteX7-111" fmla="*/ 278127 w 406232"/>
                <a:gd name="connsiteY7-112" fmla="*/ 209845 h 357637"/>
                <a:gd name="connsiteX8-113" fmla="*/ 211452 w 406232"/>
                <a:gd name="connsiteY8-114" fmla="*/ 305095 h 357637"/>
                <a:gd name="connsiteX9-115" fmla="*/ 120964 w 406232"/>
                <a:gd name="connsiteY9-116" fmla="*/ 355101 h 357637"/>
                <a:gd name="connsiteX10-117" fmla="*/ 44765 w 406232"/>
                <a:gd name="connsiteY10-118" fmla="*/ 345576 h 357637"/>
                <a:gd name="connsiteX11-119" fmla="*/ 6665 w 406232"/>
                <a:gd name="connsiteY11-120" fmla="*/ 305095 h 357637"/>
                <a:gd name="connsiteX0-121" fmla="*/ 7668 w 407235"/>
                <a:gd name="connsiteY0-122" fmla="*/ 305095 h 357637"/>
                <a:gd name="connsiteX1-123" fmla="*/ 7668 w 407235"/>
                <a:gd name="connsiteY1-124" fmla="*/ 226514 h 357637"/>
                <a:gd name="connsiteX2-125" fmla="*/ 74343 w 407235"/>
                <a:gd name="connsiteY2-126" fmla="*/ 128882 h 357637"/>
                <a:gd name="connsiteX3-127" fmla="*/ 245793 w 407235"/>
                <a:gd name="connsiteY3-128" fmla="*/ 43157 h 357637"/>
                <a:gd name="connsiteX4-129" fmla="*/ 402955 w 407235"/>
                <a:gd name="connsiteY4-130" fmla="*/ 295 h 357637"/>
                <a:gd name="connsiteX5-131" fmla="*/ 360093 w 407235"/>
                <a:gd name="connsiteY5-132" fmla="*/ 26489 h 357637"/>
                <a:gd name="connsiteX6-133" fmla="*/ 331518 w 407235"/>
                <a:gd name="connsiteY6-134" fmla="*/ 69351 h 357637"/>
                <a:gd name="connsiteX7-135" fmla="*/ 279130 w 407235"/>
                <a:gd name="connsiteY7-136" fmla="*/ 209845 h 357637"/>
                <a:gd name="connsiteX8-137" fmla="*/ 212455 w 407235"/>
                <a:gd name="connsiteY8-138" fmla="*/ 305095 h 357637"/>
                <a:gd name="connsiteX9-139" fmla="*/ 121967 w 407235"/>
                <a:gd name="connsiteY9-140" fmla="*/ 355101 h 357637"/>
                <a:gd name="connsiteX10-141" fmla="*/ 45768 w 407235"/>
                <a:gd name="connsiteY10-142" fmla="*/ 345576 h 357637"/>
                <a:gd name="connsiteX11-143" fmla="*/ 7668 w 407235"/>
                <a:gd name="connsiteY11-144" fmla="*/ 305095 h 35763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</a:cxnLst>
              <a:rect l="l" t="t" r="r" b="b"/>
              <a:pathLst>
                <a:path w="407235" h="357637">
                  <a:moveTo>
                    <a:pt x="7668" y="305095"/>
                  </a:moveTo>
                  <a:cubicBezTo>
                    <a:pt x="1318" y="285251"/>
                    <a:pt x="-5826" y="270170"/>
                    <a:pt x="7668" y="226514"/>
                  </a:cubicBezTo>
                  <a:cubicBezTo>
                    <a:pt x="21162" y="182858"/>
                    <a:pt x="48943" y="149916"/>
                    <a:pt x="74343" y="128882"/>
                  </a:cubicBezTo>
                  <a:cubicBezTo>
                    <a:pt x="99743" y="107848"/>
                    <a:pt x="191024" y="64588"/>
                    <a:pt x="245793" y="43157"/>
                  </a:cubicBezTo>
                  <a:cubicBezTo>
                    <a:pt x="300562" y="21726"/>
                    <a:pt x="383905" y="3073"/>
                    <a:pt x="402955" y="295"/>
                  </a:cubicBezTo>
                  <a:cubicBezTo>
                    <a:pt x="422005" y="-2483"/>
                    <a:pt x="371999" y="14980"/>
                    <a:pt x="360093" y="26489"/>
                  </a:cubicBezTo>
                  <a:cubicBezTo>
                    <a:pt x="348187" y="37998"/>
                    <a:pt x="345012" y="38792"/>
                    <a:pt x="331518" y="69351"/>
                  </a:cubicBezTo>
                  <a:cubicBezTo>
                    <a:pt x="318024" y="99910"/>
                    <a:pt x="298974" y="170554"/>
                    <a:pt x="279130" y="209845"/>
                  </a:cubicBezTo>
                  <a:cubicBezTo>
                    <a:pt x="259286" y="249136"/>
                    <a:pt x="238649" y="280886"/>
                    <a:pt x="212455" y="305095"/>
                  </a:cubicBezTo>
                  <a:cubicBezTo>
                    <a:pt x="186261" y="329304"/>
                    <a:pt x="149748" y="348354"/>
                    <a:pt x="121967" y="355101"/>
                  </a:cubicBezTo>
                  <a:cubicBezTo>
                    <a:pt x="94186" y="361848"/>
                    <a:pt x="64818" y="353910"/>
                    <a:pt x="45768" y="345576"/>
                  </a:cubicBezTo>
                  <a:cubicBezTo>
                    <a:pt x="26718" y="337242"/>
                    <a:pt x="14018" y="324939"/>
                    <a:pt x="7668" y="3050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3B7112"/>
                </a:solidFill>
                <a:cs typeface="+mn-ea"/>
                <a:sym typeface="+mn-lt"/>
              </a:endParaRPr>
            </a:p>
          </p:txBody>
        </p:sp>
        <p:sp>
          <p:nvSpPr>
            <p:cNvPr id="33" name="任意多边形 32"/>
            <p:cNvSpPr/>
            <p:nvPr/>
          </p:nvSpPr>
          <p:spPr>
            <a:xfrm>
              <a:off x="9185" y="8497"/>
              <a:ext cx="150" cy="192"/>
            </a:xfrm>
            <a:custGeom>
              <a:avLst/>
              <a:gdLst>
                <a:gd name="connsiteX0" fmla="*/ 114303 w 114583"/>
                <a:gd name="connsiteY0" fmla="*/ 621 h 110589"/>
                <a:gd name="connsiteX1" fmla="*/ 66678 w 114583"/>
                <a:gd name="connsiteY1" fmla="*/ 60153 h 110589"/>
                <a:gd name="connsiteX2" fmla="*/ 40484 w 114583"/>
                <a:gd name="connsiteY2" fmla="*/ 110159 h 110589"/>
                <a:gd name="connsiteX3" fmla="*/ 3 w 114583"/>
                <a:gd name="connsiteY3" fmla="*/ 81584 h 110589"/>
                <a:gd name="connsiteX4" fmla="*/ 42865 w 114583"/>
                <a:gd name="connsiteY4" fmla="*/ 33959 h 110589"/>
                <a:gd name="connsiteX5" fmla="*/ 114303 w 114583"/>
                <a:gd name="connsiteY5" fmla="*/ 621 h 110589"/>
                <a:gd name="connsiteX0-1" fmla="*/ 114303 w 114766"/>
                <a:gd name="connsiteY0-2" fmla="*/ 7143 h 117111"/>
                <a:gd name="connsiteX1-3" fmla="*/ 66678 w 114766"/>
                <a:gd name="connsiteY1-4" fmla="*/ 66675 h 117111"/>
                <a:gd name="connsiteX2-5" fmla="*/ 40484 w 114766"/>
                <a:gd name="connsiteY2-6" fmla="*/ 116681 h 117111"/>
                <a:gd name="connsiteX3-7" fmla="*/ 3 w 114766"/>
                <a:gd name="connsiteY3-8" fmla="*/ 88106 h 117111"/>
                <a:gd name="connsiteX4-9" fmla="*/ 42865 w 114766"/>
                <a:gd name="connsiteY4-10" fmla="*/ 40481 h 117111"/>
                <a:gd name="connsiteX5-11" fmla="*/ 88109 w 114766"/>
                <a:gd name="connsiteY5-12" fmla="*/ 4762 h 117111"/>
                <a:gd name="connsiteX6" fmla="*/ 114303 w 114766"/>
                <a:gd name="connsiteY6" fmla="*/ 7143 h 117111"/>
                <a:gd name="connsiteX0-13" fmla="*/ 114306 w 114769"/>
                <a:gd name="connsiteY0-14" fmla="*/ 7143 h 109586"/>
                <a:gd name="connsiteX1-15" fmla="*/ 66681 w 114769"/>
                <a:gd name="connsiteY1-16" fmla="*/ 66675 h 109586"/>
                <a:gd name="connsiteX2-17" fmla="*/ 29099 w 114769"/>
                <a:gd name="connsiteY2-18" fmla="*/ 108934 h 109586"/>
                <a:gd name="connsiteX3-19" fmla="*/ 6 w 114769"/>
                <a:gd name="connsiteY3-20" fmla="*/ 88106 h 109586"/>
                <a:gd name="connsiteX4-21" fmla="*/ 42868 w 114769"/>
                <a:gd name="connsiteY4-22" fmla="*/ 40481 h 109586"/>
                <a:gd name="connsiteX5-23" fmla="*/ 88112 w 114769"/>
                <a:gd name="connsiteY5-24" fmla="*/ 4762 h 109586"/>
                <a:gd name="connsiteX6-25" fmla="*/ 114306 w 114769"/>
                <a:gd name="connsiteY6-26" fmla="*/ 7143 h 109586"/>
                <a:gd name="connsiteX0-27" fmla="*/ 148467 w 148642"/>
                <a:gd name="connsiteY0-28" fmla="*/ 2864 h 123382"/>
                <a:gd name="connsiteX1-29" fmla="*/ 66681 w 148642"/>
                <a:gd name="connsiteY1-30" fmla="*/ 80472 h 123382"/>
                <a:gd name="connsiteX2-31" fmla="*/ 29099 w 148642"/>
                <a:gd name="connsiteY2-32" fmla="*/ 122731 h 123382"/>
                <a:gd name="connsiteX3-33" fmla="*/ 6 w 148642"/>
                <a:gd name="connsiteY3-34" fmla="*/ 101903 h 123382"/>
                <a:gd name="connsiteX4-35" fmla="*/ 42868 w 148642"/>
                <a:gd name="connsiteY4-36" fmla="*/ 54278 h 123382"/>
                <a:gd name="connsiteX5-37" fmla="*/ 88112 w 148642"/>
                <a:gd name="connsiteY5-38" fmla="*/ 18559 h 123382"/>
                <a:gd name="connsiteX6-39" fmla="*/ 148467 w 148642"/>
                <a:gd name="connsiteY6-40" fmla="*/ 2864 h 123382"/>
                <a:gd name="connsiteX0-41" fmla="*/ 148467 w 151739"/>
                <a:gd name="connsiteY0-42" fmla="*/ 11381 h 131899"/>
                <a:gd name="connsiteX1-43" fmla="*/ 66681 w 151739"/>
                <a:gd name="connsiteY1-44" fmla="*/ 88989 h 131899"/>
                <a:gd name="connsiteX2-45" fmla="*/ 29099 w 151739"/>
                <a:gd name="connsiteY2-46" fmla="*/ 131248 h 131899"/>
                <a:gd name="connsiteX3-47" fmla="*/ 6 w 151739"/>
                <a:gd name="connsiteY3-48" fmla="*/ 110420 h 131899"/>
                <a:gd name="connsiteX4-49" fmla="*/ 42868 w 151739"/>
                <a:gd name="connsiteY4-50" fmla="*/ 62795 h 131899"/>
                <a:gd name="connsiteX5-51" fmla="*/ 129865 w 151739"/>
                <a:gd name="connsiteY5-52" fmla="*/ 3837 h 131899"/>
                <a:gd name="connsiteX6-53" fmla="*/ 148467 w 151739"/>
                <a:gd name="connsiteY6-54" fmla="*/ 11381 h 13189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25" y="connsiteY6-26"/>
                </a:cxn>
              </a:cxnLst>
              <a:rect l="l" t="t" r="r" b="b"/>
              <a:pathLst>
                <a:path w="151739" h="131899">
                  <a:moveTo>
                    <a:pt x="148467" y="11381"/>
                  </a:moveTo>
                  <a:cubicBezTo>
                    <a:pt x="137936" y="25573"/>
                    <a:pt x="86576" y="69011"/>
                    <a:pt x="66681" y="88989"/>
                  </a:cubicBezTo>
                  <a:cubicBezTo>
                    <a:pt x="46786" y="108967"/>
                    <a:pt x="40211" y="127676"/>
                    <a:pt x="29099" y="131248"/>
                  </a:cubicBezTo>
                  <a:cubicBezTo>
                    <a:pt x="17987" y="134820"/>
                    <a:pt x="-391" y="123120"/>
                    <a:pt x="6" y="110420"/>
                  </a:cubicBezTo>
                  <a:cubicBezTo>
                    <a:pt x="403" y="97720"/>
                    <a:pt x="21225" y="80559"/>
                    <a:pt x="42868" y="62795"/>
                  </a:cubicBezTo>
                  <a:cubicBezTo>
                    <a:pt x="64511" y="45031"/>
                    <a:pt x="117959" y="9393"/>
                    <a:pt x="129865" y="3837"/>
                  </a:cubicBezTo>
                  <a:cubicBezTo>
                    <a:pt x="141771" y="-1719"/>
                    <a:pt x="158998" y="-2811"/>
                    <a:pt x="148467" y="113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3B7112"/>
                </a:solidFill>
                <a:cs typeface="+mn-ea"/>
                <a:sym typeface="+mn-lt"/>
              </a:endParaRPr>
            </a:p>
          </p:txBody>
        </p:sp>
        <p:sp>
          <p:nvSpPr>
            <p:cNvPr id="30" name="任意多边形 29"/>
            <p:cNvSpPr/>
            <p:nvPr/>
          </p:nvSpPr>
          <p:spPr>
            <a:xfrm>
              <a:off x="9408" y="8029"/>
              <a:ext cx="509" cy="561"/>
            </a:xfrm>
            <a:custGeom>
              <a:avLst/>
              <a:gdLst>
                <a:gd name="connsiteX0" fmla="*/ 319140 w 323420"/>
                <a:gd name="connsiteY0" fmla="*/ 295 h 355925"/>
                <a:gd name="connsiteX1" fmla="*/ 276278 w 323420"/>
                <a:gd name="connsiteY1" fmla="*/ 26489 h 355925"/>
                <a:gd name="connsiteX2" fmla="*/ 247703 w 323420"/>
                <a:gd name="connsiteY2" fmla="*/ 69351 h 355925"/>
                <a:gd name="connsiteX3" fmla="*/ 195315 w 323420"/>
                <a:gd name="connsiteY3" fmla="*/ 209845 h 355925"/>
                <a:gd name="connsiteX4" fmla="*/ 128640 w 323420"/>
                <a:gd name="connsiteY4" fmla="*/ 305095 h 355925"/>
                <a:gd name="connsiteX5" fmla="*/ 84656 w 323420"/>
                <a:gd name="connsiteY5" fmla="*/ 336177 h 355925"/>
                <a:gd name="connsiteX6" fmla="*/ 36710 w 323420"/>
                <a:gd name="connsiteY6" fmla="*/ 355132 h 355925"/>
                <a:gd name="connsiteX7" fmla="*/ 0 w 323420"/>
                <a:gd name="connsiteY7" fmla="*/ 355925 h 355925"/>
                <a:gd name="connsiteX8" fmla="*/ 82794 w 323420"/>
                <a:gd name="connsiteY8" fmla="*/ 77974 h 355925"/>
                <a:gd name="connsiteX9" fmla="*/ 115655 w 323420"/>
                <a:gd name="connsiteY9" fmla="*/ 62635 h 355925"/>
                <a:gd name="connsiteX10" fmla="*/ 161978 w 323420"/>
                <a:gd name="connsiteY10" fmla="*/ 43157 h 355925"/>
                <a:gd name="connsiteX11" fmla="*/ 319140 w 323420"/>
                <a:gd name="connsiteY11" fmla="*/ 295 h 355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3420" h="355925">
                  <a:moveTo>
                    <a:pt x="319140" y="295"/>
                  </a:moveTo>
                  <a:cubicBezTo>
                    <a:pt x="338190" y="-2483"/>
                    <a:pt x="288184" y="14980"/>
                    <a:pt x="276278" y="26489"/>
                  </a:cubicBezTo>
                  <a:cubicBezTo>
                    <a:pt x="264372" y="37998"/>
                    <a:pt x="261197" y="38792"/>
                    <a:pt x="247703" y="69351"/>
                  </a:cubicBezTo>
                  <a:cubicBezTo>
                    <a:pt x="234209" y="99910"/>
                    <a:pt x="215159" y="170554"/>
                    <a:pt x="195315" y="209845"/>
                  </a:cubicBezTo>
                  <a:cubicBezTo>
                    <a:pt x="175471" y="249136"/>
                    <a:pt x="154834" y="280886"/>
                    <a:pt x="128640" y="305095"/>
                  </a:cubicBezTo>
                  <a:lnTo>
                    <a:pt x="84656" y="336177"/>
                  </a:lnTo>
                  <a:lnTo>
                    <a:pt x="36710" y="355132"/>
                  </a:lnTo>
                  <a:lnTo>
                    <a:pt x="0" y="355925"/>
                  </a:lnTo>
                  <a:lnTo>
                    <a:pt x="82794" y="77974"/>
                  </a:lnTo>
                  <a:lnTo>
                    <a:pt x="115655" y="62635"/>
                  </a:lnTo>
                  <a:cubicBezTo>
                    <a:pt x="132312" y="55237"/>
                    <a:pt x="148286" y="48515"/>
                    <a:pt x="161978" y="43157"/>
                  </a:cubicBezTo>
                  <a:cubicBezTo>
                    <a:pt x="216747" y="21726"/>
                    <a:pt x="300090" y="3073"/>
                    <a:pt x="319140" y="2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3B7112"/>
                </a:solidFill>
                <a:cs typeface="+mn-ea"/>
                <a:sym typeface="+mn-lt"/>
              </a:endParaRPr>
            </a:p>
          </p:txBody>
        </p:sp>
        <p:sp>
          <p:nvSpPr>
            <p:cNvPr id="31" name="任意多边形 30"/>
            <p:cNvSpPr/>
            <p:nvPr/>
          </p:nvSpPr>
          <p:spPr>
            <a:xfrm>
              <a:off x="9292" y="8243"/>
              <a:ext cx="286" cy="289"/>
            </a:xfrm>
            <a:custGeom>
              <a:avLst/>
              <a:gdLst>
                <a:gd name="connsiteX0" fmla="*/ 975 w 178496"/>
                <a:gd name="connsiteY0" fmla="*/ 166776 h 170879"/>
                <a:gd name="connsiteX1" fmla="*/ 91463 w 178496"/>
                <a:gd name="connsiteY1" fmla="*/ 64383 h 170879"/>
                <a:gd name="connsiteX2" fmla="*/ 177188 w 178496"/>
                <a:gd name="connsiteY2" fmla="*/ 89 h 170879"/>
                <a:gd name="connsiteX3" fmla="*/ 136706 w 178496"/>
                <a:gd name="connsiteY3" fmla="*/ 52476 h 170879"/>
                <a:gd name="connsiteX4" fmla="*/ 48600 w 178496"/>
                <a:gd name="connsiteY4" fmla="*/ 138201 h 170879"/>
                <a:gd name="connsiteX5" fmla="*/ 975 w 178496"/>
                <a:gd name="connsiteY5" fmla="*/ 166776 h 170879"/>
                <a:gd name="connsiteX0-1" fmla="*/ 3352 w 180873"/>
                <a:gd name="connsiteY0-2" fmla="*/ 166776 h 173137"/>
                <a:gd name="connsiteX1-3" fmla="*/ 93840 w 180873"/>
                <a:gd name="connsiteY1-4" fmla="*/ 64383 h 173137"/>
                <a:gd name="connsiteX2-5" fmla="*/ 179565 w 180873"/>
                <a:gd name="connsiteY2-6" fmla="*/ 89 h 173137"/>
                <a:gd name="connsiteX3-7" fmla="*/ 139083 w 180873"/>
                <a:gd name="connsiteY3-8" fmla="*/ 52476 h 173137"/>
                <a:gd name="connsiteX4-9" fmla="*/ 50977 w 180873"/>
                <a:gd name="connsiteY4-10" fmla="*/ 138201 h 173137"/>
                <a:gd name="connsiteX5-11" fmla="*/ 22402 w 180873"/>
                <a:gd name="connsiteY5-12" fmla="*/ 159633 h 173137"/>
                <a:gd name="connsiteX6" fmla="*/ 3352 w 180873"/>
                <a:gd name="connsiteY6" fmla="*/ 166776 h 173137"/>
                <a:gd name="connsiteX0-13" fmla="*/ 4789 w 182310"/>
                <a:gd name="connsiteY0-14" fmla="*/ 166776 h 185696"/>
                <a:gd name="connsiteX1-15" fmla="*/ 95277 w 182310"/>
                <a:gd name="connsiteY1-16" fmla="*/ 64383 h 185696"/>
                <a:gd name="connsiteX2-17" fmla="*/ 181002 w 182310"/>
                <a:gd name="connsiteY2-18" fmla="*/ 89 h 185696"/>
                <a:gd name="connsiteX3-19" fmla="*/ 140520 w 182310"/>
                <a:gd name="connsiteY3-20" fmla="*/ 52476 h 185696"/>
                <a:gd name="connsiteX4-21" fmla="*/ 52414 w 182310"/>
                <a:gd name="connsiteY4-22" fmla="*/ 138201 h 185696"/>
                <a:gd name="connsiteX5-23" fmla="*/ 16695 w 182310"/>
                <a:gd name="connsiteY5-24" fmla="*/ 183445 h 185696"/>
                <a:gd name="connsiteX6-25" fmla="*/ 4789 w 182310"/>
                <a:gd name="connsiteY6-26" fmla="*/ 166776 h 185696"/>
                <a:gd name="connsiteX0-27" fmla="*/ 4789 w 181809"/>
                <a:gd name="connsiteY0-28" fmla="*/ 166776 h 185696"/>
                <a:gd name="connsiteX1-29" fmla="*/ 95277 w 181809"/>
                <a:gd name="connsiteY1-30" fmla="*/ 64383 h 185696"/>
                <a:gd name="connsiteX2-31" fmla="*/ 181002 w 181809"/>
                <a:gd name="connsiteY2-32" fmla="*/ 89 h 185696"/>
                <a:gd name="connsiteX3-33" fmla="*/ 133376 w 181809"/>
                <a:gd name="connsiteY3-34" fmla="*/ 52476 h 185696"/>
                <a:gd name="connsiteX4-35" fmla="*/ 52414 w 181809"/>
                <a:gd name="connsiteY4-36" fmla="*/ 138201 h 185696"/>
                <a:gd name="connsiteX5-37" fmla="*/ 16695 w 181809"/>
                <a:gd name="connsiteY5-38" fmla="*/ 183445 h 185696"/>
                <a:gd name="connsiteX6-39" fmla="*/ 4789 w 181809"/>
                <a:gd name="connsiteY6-40" fmla="*/ 166776 h 185696"/>
                <a:gd name="connsiteX0-41" fmla="*/ 4789 w 181809"/>
                <a:gd name="connsiteY0-42" fmla="*/ 166776 h 185696"/>
                <a:gd name="connsiteX1-43" fmla="*/ 95277 w 181809"/>
                <a:gd name="connsiteY1-44" fmla="*/ 64383 h 185696"/>
                <a:gd name="connsiteX2-45" fmla="*/ 181002 w 181809"/>
                <a:gd name="connsiteY2-46" fmla="*/ 89 h 185696"/>
                <a:gd name="connsiteX3-47" fmla="*/ 133376 w 181809"/>
                <a:gd name="connsiteY3-48" fmla="*/ 52476 h 185696"/>
                <a:gd name="connsiteX4-49" fmla="*/ 52414 w 181809"/>
                <a:gd name="connsiteY4-50" fmla="*/ 133439 h 185696"/>
                <a:gd name="connsiteX5-51" fmla="*/ 16695 w 181809"/>
                <a:gd name="connsiteY5-52" fmla="*/ 183445 h 185696"/>
                <a:gd name="connsiteX6-53" fmla="*/ 4789 w 181809"/>
                <a:gd name="connsiteY6-54" fmla="*/ 166776 h 185696"/>
                <a:gd name="connsiteX0-55" fmla="*/ 6892 w 183912"/>
                <a:gd name="connsiteY0-56" fmla="*/ 166776 h 183799"/>
                <a:gd name="connsiteX1-57" fmla="*/ 97380 w 183912"/>
                <a:gd name="connsiteY1-58" fmla="*/ 64383 h 183799"/>
                <a:gd name="connsiteX2-59" fmla="*/ 183105 w 183912"/>
                <a:gd name="connsiteY2-60" fmla="*/ 89 h 183799"/>
                <a:gd name="connsiteX3-61" fmla="*/ 135479 w 183912"/>
                <a:gd name="connsiteY3-62" fmla="*/ 52476 h 183799"/>
                <a:gd name="connsiteX4-63" fmla="*/ 54517 w 183912"/>
                <a:gd name="connsiteY4-64" fmla="*/ 133439 h 183799"/>
                <a:gd name="connsiteX5-65" fmla="*/ 11655 w 183912"/>
                <a:gd name="connsiteY5-66" fmla="*/ 181064 h 183799"/>
                <a:gd name="connsiteX6-67" fmla="*/ 6892 w 183912"/>
                <a:gd name="connsiteY6-68" fmla="*/ 166776 h 183799"/>
                <a:gd name="connsiteX0-69" fmla="*/ 6892 w 183575"/>
                <a:gd name="connsiteY0-70" fmla="*/ 166823 h 183846"/>
                <a:gd name="connsiteX1-71" fmla="*/ 97380 w 183575"/>
                <a:gd name="connsiteY1-72" fmla="*/ 64430 h 183846"/>
                <a:gd name="connsiteX2-73" fmla="*/ 183105 w 183575"/>
                <a:gd name="connsiteY2-74" fmla="*/ 136 h 183846"/>
                <a:gd name="connsiteX3-75" fmla="*/ 128336 w 183575"/>
                <a:gd name="connsiteY3-76" fmla="*/ 50142 h 183846"/>
                <a:gd name="connsiteX4-77" fmla="*/ 54517 w 183575"/>
                <a:gd name="connsiteY4-78" fmla="*/ 133486 h 183846"/>
                <a:gd name="connsiteX5-79" fmla="*/ 11655 w 183575"/>
                <a:gd name="connsiteY5-80" fmla="*/ 181111 h 183846"/>
                <a:gd name="connsiteX6-81" fmla="*/ 6892 w 183575"/>
                <a:gd name="connsiteY6-82" fmla="*/ 166823 h 183846"/>
                <a:gd name="connsiteX0-83" fmla="*/ 6892 w 183417"/>
                <a:gd name="connsiteY0-84" fmla="*/ 166742 h 183765"/>
                <a:gd name="connsiteX1-85" fmla="*/ 97380 w 183417"/>
                <a:gd name="connsiteY1-86" fmla="*/ 64349 h 183765"/>
                <a:gd name="connsiteX2-87" fmla="*/ 183105 w 183417"/>
                <a:gd name="connsiteY2-88" fmla="*/ 55 h 183765"/>
                <a:gd name="connsiteX3-89" fmla="*/ 123574 w 183417"/>
                <a:gd name="connsiteY3-90" fmla="*/ 54824 h 183765"/>
                <a:gd name="connsiteX4-91" fmla="*/ 54517 w 183417"/>
                <a:gd name="connsiteY4-92" fmla="*/ 133405 h 183765"/>
                <a:gd name="connsiteX5-93" fmla="*/ 11655 w 183417"/>
                <a:gd name="connsiteY5-94" fmla="*/ 181030 h 183765"/>
                <a:gd name="connsiteX6-95" fmla="*/ 6892 w 183417"/>
                <a:gd name="connsiteY6-96" fmla="*/ 166742 h 183765"/>
                <a:gd name="connsiteX0-97" fmla="*/ 5402 w 181927"/>
                <a:gd name="connsiteY0-98" fmla="*/ 166742 h 183765"/>
                <a:gd name="connsiteX1-99" fmla="*/ 95890 w 181927"/>
                <a:gd name="connsiteY1-100" fmla="*/ 64349 h 183765"/>
                <a:gd name="connsiteX2-101" fmla="*/ 181615 w 181927"/>
                <a:gd name="connsiteY2-102" fmla="*/ 55 h 183765"/>
                <a:gd name="connsiteX3-103" fmla="*/ 122084 w 181927"/>
                <a:gd name="connsiteY3-104" fmla="*/ 54824 h 183765"/>
                <a:gd name="connsiteX4-105" fmla="*/ 53027 w 181927"/>
                <a:gd name="connsiteY4-106" fmla="*/ 133405 h 183765"/>
                <a:gd name="connsiteX5-107" fmla="*/ 14927 w 181927"/>
                <a:gd name="connsiteY5-108" fmla="*/ 181030 h 183765"/>
                <a:gd name="connsiteX6-109" fmla="*/ 5402 w 181927"/>
                <a:gd name="connsiteY6-110" fmla="*/ 166742 h 18376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25" y="connsiteY6-26"/>
                </a:cxn>
              </a:cxnLst>
              <a:rect l="l" t="t" r="r" b="b"/>
              <a:pathLst>
                <a:path w="181927" h="183765">
                  <a:moveTo>
                    <a:pt x="5402" y="166742"/>
                  </a:moveTo>
                  <a:cubicBezTo>
                    <a:pt x="18896" y="147295"/>
                    <a:pt x="66521" y="92130"/>
                    <a:pt x="95890" y="64349"/>
                  </a:cubicBezTo>
                  <a:cubicBezTo>
                    <a:pt x="125259" y="36568"/>
                    <a:pt x="177249" y="1642"/>
                    <a:pt x="181615" y="55"/>
                  </a:cubicBezTo>
                  <a:cubicBezTo>
                    <a:pt x="185981" y="-1532"/>
                    <a:pt x="143515" y="31805"/>
                    <a:pt x="122084" y="54824"/>
                  </a:cubicBezTo>
                  <a:cubicBezTo>
                    <a:pt x="100653" y="77843"/>
                    <a:pt x="70886" y="112371"/>
                    <a:pt x="53027" y="133405"/>
                  </a:cubicBezTo>
                  <a:cubicBezTo>
                    <a:pt x="35168" y="154439"/>
                    <a:pt x="22865" y="176268"/>
                    <a:pt x="14927" y="181030"/>
                  </a:cubicBezTo>
                  <a:cubicBezTo>
                    <a:pt x="6990" y="185793"/>
                    <a:pt x="-8092" y="186189"/>
                    <a:pt x="5402" y="16674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3B7112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2" name="Text Placeholder 2"/>
          <p:cNvSpPr txBox="1"/>
          <p:nvPr/>
        </p:nvSpPr>
        <p:spPr>
          <a:xfrm>
            <a:off x="2072787" y="1566145"/>
            <a:ext cx="3021166" cy="3392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zh-CN" altLang="en-US" sz="1400" b="1" dirty="0">
                <a:solidFill>
                  <a:schemeClr val="accent1"/>
                </a:solidFill>
                <a:cs typeface="+mn-ea"/>
                <a:sym typeface="+mn-lt"/>
              </a:rPr>
              <a:t>Click here to enter the title</a:t>
            </a:r>
          </a:p>
        </p:txBody>
      </p:sp>
      <p:sp>
        <p:nvSpPr>
          <p:cNvPr id="43" name="TextBox 91"/>
          <p:cNvSpPr txBox="1"/>
          <p:nvPr/>
        </p:nvSpPr>
        <p:spPr>
          <a:xfrm>
            <a:off x="1520190" y="1899920"/>
            <a:ext cx="3457575" cy="798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base">
              <a:lnSpc>
                <a:spcPct val="150000"/>
              </a:lnSpc>
              <a:spcBef>
                <a:spcPts val="0"/>
              </a:spcBef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When a cigarette falls in love with a match,it is destined to be hurt. When a cigarette falls in love with a match,it is destined to be hurt.</a:t>
            </a:r>
            <a:endParaRPr lang="en-US" sz="120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44" name="TextBox 104"/>
          <p:cNvSpPr txBox="1"/>
          <p:nvPr/>
        </p:nvSpPr>
        <p:spPr>
          <a:xfrm>
            <a:off x="7820660" y="2644140"/>
            <a:ext cx="3475355" cy="798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fontAlgn="base">
              <a:lnSpc>
                <a:spcPct val="150000"/>
              </a:lnSpc>
              <a:spcBef>
                <a:spcPts val="0"/>
              </a:spcBef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When a cigarette falls in love with a match,it is destined to be hurt. When a cigarette falls in love with a match,it is destined to be hurt.</a:t>
            </a:r>
            <a:endParaRPr lang="en-US" sz="120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45" name="Text Placeholder 2"/>
          <p:cNvSpPr txBox="1"/>
          <p:nvPr/>
        </p:nvSpPr>
        <p:spPr>
          <a:xfrm>
            <a:off x="7745412" y="2304860"/>
            <a:ext cx="4058554" cy="3392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400" b="1" dirty="0">
                <a:solidFill>
                  <a:schemeClr val="accent1"/>
                </a:solidFill>
                <a:cs typeface="+mn-ea"/>
                <a:sym typeface="+mn-lt"/>
              </a:rPr>
              <a:t>Click here to enter the title</a:t>
            </a:r>
          </a:p>
        </p:txBody>
      </p:sp>
      <p:sp>
        <p:nvSpPr>
          <p:cNvPr id="46" name="Text Placeholder 2"/>
          <p:cNvSpPr txBox="1"/>
          <p:nvPr/>
        </p:nvSpPr>
        <p:spPr>
          <a:xfrm>
            <a:off x="1209822" y="3771658"/>
            <a:ext cx="3021166" cy="3392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zh-CN" altLang="en-US" sz="1400" b="1" dirty="0">
                <a:solidFill>
                  <a:schemeClr val="accent1"/>
                </a:solidFill>
                <a:cs typeface="+mn-ea"/>
                <a:sym typeface="+mn-lt"/>
              </a:rPr>
              <a:t>Click here to enter the title</a:t>
            </a:r>
          </a:p>
        </p:txBody>
      </p:sp>
      <p:sp>
        <p:nvSpPr>
          <p:cNvPr id="47" name="TextBox 91"/>
          <p:cNvSpPr txBox="1"/>
          <p:nvPr/>
        </p:nvSpPr>
        <p:spPr>
          <a:xfrm>
            <a:off x="956310" y="4105275"/>
            <a:ext cx="315849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base">
              <a:lnSpc>
                <a:spcPct val="150000"/>
              </a:lnSpc>
              <a:spcBef>
                <a:spcPts val="0"/>
              </a:spcBef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When a cigarette falls in love with a match,it is destined to be hurt. When a cigarette falls in love with a match,it is destined to be hurt.</a:t>
            </a:r>
            <a:endParaRPr lang="en-US" sz="120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48" name="TextBox 104"/>
          <p:cNvSpPr txBox="1"/>
          <p:nvPr/>
        </p:nvSpPr>
        <p:spPr>
          <a:xfrm>
            <a:off x="6891020" y="5194935"/>
            <a:ext cx="3552825" cy="798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fontAlgn="base">
              <a:lnSpc>
                <a:spcPct val="150000"/>
              </a:lnSpc>
              <a:spcBef>
                <a:spcPts val="0"/>
              </a:spcBef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When a cigarette falls in love with a match,it is destined to be hurt. When a cigarette falls in love with a match,it is destined to be hurt.</a:t>
            </a:r>
            <a:endParaRPr lang="en-US" sz="120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49" name="Text Placeholder 2"/>
          <p:cNvSpPr txBox="1"/>
          <p:nvPr/>
        </p:nvSpPr>
        <p:spPr>
          <a:xfrm>
            <a:off x="6815772" y="4855813"/>
            <a:ext cx="4058554" cy="3392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400" b="1" dirty="0">
                <a:solidFill>
                  <a:schemeClr val="accent1"/>
                </a:solidFill>
                <a:cs typeface="+mn-ea"/>
                <a:sym typeface="+mn-lt"/>
              </a:rPr>
              <a:t>Click here to enter the title</a:t>
            </a:r>
          </a:p>
        </p:txBody>
      </p: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29E12853-2618-41D8-8C09-74D0449B58EC}"/>
              </a:ext>
            </a:extLst>
          </p:cNvPr>
          <p:cNvGrpSpPr/>
          <p:nvPr/>
        </p:nvGrpSpPr>
        <p:grpSpPr>
          <a:xfrm>
            <a:off x="260350" y="229235"/>
            <a:ext cx="6829766" cy="740410"/>
            <a:chOff x="260350" y="229235"/>
            <a:chExt cx="6829766" cy="740410"/>
          </a:xfrm>
        </p:grpSpPr>
        <p:grpSp>
          <p:nvGrpSpPr>
            <p:cNvPr id="50" name="组合 49">
              <a:extLst>
                <a:ext uri="{FF2B5EF4-FFF2-40B4-BE49-F238E27FC236}">
                  <a16:creationId xmlns:a16="http://schemas.microsoft.com/office/drawing/2014/main" id="{669A006C-4F00-4F37-BBEB-B7857D27807F}"/>
                </a:ext>
              </a:extLst>
            </p:cNvPr>
            <p:cNvGrpSpPr/>
            <p:nvPr/>
          </p:nvGrpSpPr>
          <p:grpSpPr>
            <a:xfrm>
              <a:off x="260350" y="229235"/>
              <a:ext cx="695960" cy="740410"/>
              <a:chOff x="410" y="361"/>
              <a:chExt cx="1096" cy="1166"/>
            </a:xfrm>
          </p:grpSpPr>
          <p:pic>
            <p:nvPicPr>
              <p:cNvPr id="52" name="图片 51" descr="27">
                <a:extLst>
                  <a:ext uri="{FF2B5EF4-FFF2-40B4-BE49-F238E27FC236}">
                    <a16:creationId xmlns:a16="http://schemas.microsoft.com/office/drawing/2014/main" id="{DC78E880-D31D-4EE4-8E1D-18339C2CC3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0" y="361"/>
                <a:ext cx="1096" cy="1167"/>
              </a:xfrm>
              <a:prstGeom prst="rect">
                <a:avLst/>
              </a:prstGeom>
            </p:spPr>
          </p:pic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id="{4252ACD1-0F56-49F2-947A-44E1C1D62DE1}"/>
                  </a:ext>
                </a:extLst>
              </p:cNvPr>
              <p:cNvSpPr txBox="1"/>
              <p:nvPr/>
            </p:nvSpPr>
            <p:spPr>
              <a:xfrm>
                <a:off x="722" y="630"/>
                <a:ext cx="472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accent1"/>
                    </a:solidFill>
                    <a:cs typeface="+mn-ea"/>
                    <a:sym typeface="+mn-lt"/>
                  </a:rPr>
                  <a:t>1</a:t>
                </a:r>
              </a:p>
            </p:txBody>
          </p:sp>
        </p:grpSp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91E3A529-9E85-4370-A23D-73B820822298}"/>
                </a:ext>
              </a:extLst>
            </p:cNvPr>
            <p:cNvSpPr txBox="1"/>
            <p:nvPr/>
          </p:nvSpPr>
          <p:spPr>
            <a:xfrm>
              <a:off x="956309" y="415925"/>
              <a:ext cx="6133807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enter the title text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:a14="http://schemas.microsoft.com/office/drawing/2010/main" xmlns:a16="http://schemas.microsoft.com/office/drawing/2014/main"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11BA784-D592-44E0-8026-13048915AA6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8771" y="673160"/>
            <a:ext cx="3134457" cy="296729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342914" y="1679921"/>
            <a:ext cx="1506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>
                <a:solidFill>
                  <a:schemeClr val="accent1"/>
                </a:solidFill>
                <a:cs typeface="+mn-ea"/>
                <a:sym typeface="+mn-lt"/>
              </a:rPr>
              <a:t>04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929891" y="3906673"/>
            <a:ext cx="65376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accent1"/>
                </a:solidFill>
                <a:cs typeface="+mn-ea"/>
                <a:sym typeface="+mn-lt"/>
              </a:rPr>
              <a:t>There is a deficiency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146714" y="4686202"/>
            <a:ext cx="6330315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When a cigarette falls in love with a </a:t>
            </a:r>
            <a:r>
              <a:rPr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match,it</a:t>
            </a:r>
            <a:r>
              <a:rPr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is destined to be </a:t>
            </a:r>
            <a:r>
              <a:rPr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hurt. When</a:t>
            </a:r>
            <a:r>
              <a:rPr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a cigarette falls in love with a </a:t>
            </a:r>
            <a:r>
              <a:rPr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match,it</a:t>
            </a:r>
            <a:r>
              <a:rPr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is destined to be hurt.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D68839E9-E1E9-49B9-973D-286F48C73E9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-2" y="3898586"/>
            <a:ext cx="5542682" cy="296729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E59DBFA1-DE61-4692-8B3C-8AC0F193599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8278" y="-34725"/>
            <a:ext cx="45737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12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:a14="http://schemas.microsoft.com/office/drawing/2010/main" xmlns:a16="http://schemas.microsoft.com/office/drawing/2014/main"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文本框 18"/>
          <p:cNvSpPr txBox="1"/>
          <p:nvPr/>
        </p:nvSpPr>
        <p:spPr>
          <a:xfrm>
            <a:off x="1600493" y="4397106"/>
            <a:ext cx="2233979" cy="37701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l" defTabSz="1216660">
              <a:spcBef>
                <a:spcPct val="20000"/>
              </a:spcBef>
              <a:defRPr/>
            </a:pPr>
            <a:r>
              <a:rPr lang="zh-CN" altLang="en-US" sz="2000" b="1" dirty="0">
                <a:solidFill>
                  <a:schemeClr val="accent1"/>
                </a:solidFill>
                <a:cs typeface="+mn-ea"/>
                <a:sym typeface="+mn-lt"/>
              </a:rPr>
              <a:t>Enter the title</a:t>
            </a:r>
            <a:endParaRPr lang="en-US" altLang="zh-CN" sz="20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0" y="1663700"/>
            <a:ext cx="1398905" cy="2030730"/>
          </a:xfrm>
          <a:prstGeom prst="rect">
            <a:avLst/>
          </a:prstGeom>
          <a:solidFill>
            <a:schemeClr val="accent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3" name="Rectangle 1"/>
          <p:cNvSpPr>
            <a:spLocks noChangeArrowheads="1"/>
          </p:cNvSpPr>
          <p:nvPr/>
        </p:nvSpPr>
        <p:spPr bwMode="auto">
          <a:xfrm>
            <a:off x="3995420" y="2208251"/>
            <a:ext cx="7123430" cy="57904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57124" numCol="1" anchor="ctr" anchorCtr="0" compatLnSpc="1">
            <a:spAutoFit/>
          </a:bodyPr>
          <a:lstStyle/>
          <a:p>
            <a:pPr algn="l" defTabSz="914400" fontAlgn="base">
              <a:lnSpc>
                <a:spcPct val="150000"/>
              </a:lnSpc>
              <a:spcBef>
                <a:spcPts val="0"/>
              </a:spcBef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When a cigarette falls in love with a match,it is destined to be hurt. When a cigarette falls in love with a match,it is destined to be hurt. When a cigarette falls in love with a match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</a:p>
        </p:txBody>
      </p:sp>
      <p:cxnSp>
        <p:nvCxnSpPr>
          <p:cNvPr id="84" name="直接连接符 83"/>
          <p:cNvCxnSpPr/>
          <p:nvPr/>
        </p:nvCxnSpPr>
        <p:spPr>
          <a:xfrm flipV="1">
            <a:off x="3079750" y="4542790"/>
            <a:ext cx="417830" cy="484505"/>
          </a:xfrm>
          <a:prstGeom prst="line">
            <a:avLst/>
          </a:prstGeom>
          <a:ln>
            <a:solidFill>
              <a:srgbClr val="F0EF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连接符 85"/>
          <p:cNvCxnSpPr/>
          <p:nvPr/>
        </p:nvCxnSpPr>
        <p:spPr>
          <a:xfrm flipV="1">
            <a:off x="1887855" y="5327015"/>
            <a:ext cx="8002905" cy="63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0" name="组合 89"/>
          <p:cNvGrpSpPr/>
          <p:nvPr/>
        </p:nvGrpSpPr>
        <p:grpSpPr>
          <a:xfrm>
            <a:off x="565785" y="4271010"/>
            <a:ext cx="969645" cy="669290"/>
            <a:chOff x="-25577" y="3582094"/>
            <a:chExt cx="1031096" cy="711796"/>
          </a:xfrm>
          <a:solidFill>
            <a:schemeClr val="accent1"/>
          </a:solidFill>
        </p:grpSpPr>
        <p:sp>
          <p:nvSpPr>
            <p:cNvPr id="91" name="Oval 16"/>
            <p:cNvSpPr>
              <a:spLocks noChangeArrowheads="1"/>
            </p:cNvSpPr>
            <p:nvPr/>
          </p:nvSpPr>
          <p:spPr bwMode="auto">
            <a:xfrm>
              <a:off x="-25577" y="3582094"/>
              <a:ext cx="295999" cy="295999"/>
            </a:xfrm>
            <a:prstGeom prst="frame">
              <a:avLst/>
            </a:prstGeom>
            <a:grpFill/>
            <a:ln>
              <a:solidFill>
                <a:schemeClr val="accent1"/>
              </a:solidFill>
            </a:ln>
            <a:effectLst/>
          </p:spPr>
          <p:txBody>
            <a:bodyPr wrap="none" anchor="ctr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2" name="Oval 17"/>
            <p:cNvSpPr>
              <a:spLocks noChangeArrowheads="1"/>
            </p:cNvSpPr>
            <p:nvPr/>
          </p:nvSpPr>
          <p:spPr bwMode="auto">
            <a:xfrm>
              <a:off x="394471" y="3839809"/>
              <a:ext cx="454081" cy="454081"/>
            </a:xfrm>
            <a:prstGeom prst="frame">
              <a:avLst/>
            </a:prstGeom>
            <a:grpFill/>
            <a:ln>
              <a:solidFill>
                <a:schemeClr val="accent1"/>
              </a:solidFill>
            </a:ln>
            <a:effectLst/>
          </p:spPr>
          <p:txBody>
            <a:bodyPr wrap="none" anchor="ctr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3" name="Oval 3"/>
            <p:cNvSpPr>
              <a:spLocks noChangeArrowheads="1"/>
            </p:cNvSpPr>
            <p:nvPr/>
          </p:nvSpPr>
          <p:spPr bwMode="auto">
            <a:xfrm>
              <a:off x="684883" y="3693506"/>
              <a:ext cx="320636" cy="320636"/>
            </a:xfrm>
            <a:prstGeom prst="frame">
              <a:avLst/>
            </a:prstGeom>
            <a:grpFill/>
            <a:ln>
              <a:solidFill>
                <a:schemeClr val="accent1"/>
              </a:solidFill>
            </a:ln>
            <a:effectLst/>
          </p:spPr>
          <p:txBody>
            <a:bodyPr wrap="none" anchor="ctr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1" name="出自【趣你的PPT】(微信:qunideppt)：最优质的PPT资源库"/>
          <p:cNvSpPr txBox="1"/>
          <p:nvPr/>
        </p:nvSpPr>
        <p:spPr>
          <a:xfrm>
            <a:off x="3995420" y="1899138"/>
            <a:ext cx="4037232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accent1"/>
                </a:solidFill>
                <a:cs typeface="+mn-ea"/>
                <a:sym typeface="+mn-lt"/>
              </a:rPr>
              <a:t>Click here to enter the title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995420" y="2984221"/>
            <a:ext cx="7123430" cy="57904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57124" numCol="1" anchor="ctr" anchorCtr="0" compatLnSpc="1">
            <a:spAutoFit/>
          </a:bodyPr>
          <a:lstStyle/>
          <a:p>
            <a:pPr algn="l" defTabSz="914400" fontAlgn="base">
              <a:lnSpc>
                <a:spcPct val="150000"/>
              </a:lnSpc>
              <a:spcBef>
                <a:spcPts val="0"/>
              </a:spcBef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When a cigarette falls in love with a match,it is destined to be hurt. When a cigarette falls in love with a match,it is destined to be hurt. When a cigarette falls in love with a match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3681730" y="4282918"/>
            <a:ext cx="6209030" cy="88867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57124" numCol="1" anchor="ctr" anchorCtr="0" compatLnSpc="1">
            <a:spAutoFit/>
          </a:bodyPr>
          <a:lstStyle/>
          <a:p>
            <a:pPr algn="l" defTabSz="914400" fontAlgn="base">
              <a:lnSpc>
                <a:spcPct val="150000"/>
              </a:lnSpc>
              <a:spcBef>
                <a:spcPts val="0"/>
              </a:spcBef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When a cigarette falls in love with a match,it is destined to be hurt. When a cigarette falls in love with a match,it is destined to be hurt. When a cigarette falls in love with a match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E7D8CE9B-0D4C-4AF7-880A-F64B84EFCF6A}"/>
              </a:ext>
            </a:extLst>
          </p:cNvPr>
          <p:cNvGrpSpPr/>
          <p:nvPr/>
        </p:nvGrpSpPr>
        <p:grpSpPr>
          <a:xfrm>
            <a:off x="260350" y="229235"/>
            <a:ext cx="6112314" cy="740410"/>
            <a:chOff x="260350" y="229235"/>
            <a:chExt cx="6112314" cy="740410"/>
          </a:xfrm>
        </p:grpSpPr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997F3C7F-D218-4341-B367-9520D5994B00}"/>
                </a:ext>
              </a:extLst>
            </p:cNvPr>
            <p:cNvGrpSpPr/>
            <p:nvPr/>
          </p:nvGrpSpPr>
          <p:grpSpPr>
            <a:xfrm>
              <a:off x="260350" y="229235"/>
              <a:ext cx="695960" cy="740410"/>
              <a:chOff x="410" y="361"/>
              <a:chExt cx="1096" cy="1166"/>
            </a:xfrm>
          </p:grpSpPr>
          <p:pic>
            <p:nvPicPr>
              <p:cNvPr id="23" name="图片 22" descr="27">
                <a:extLst>
                  <a:ext uri="{FF2B5EF4-FFF2-40B4-BE49-F238E27FC236}">
                    <a16:creationId xmlns:a16="http://schemas.microsoft.com/office/drawing/2014/main" id="{8FA038C2-C2E1-47CA-B040-90E10B90A7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0" y="361"/>
                <a:ext cx="1096" cy="1167"/>
              </a:xfrm>
              <a:prstGeom prst="rect">
                <a:avLst/>
              </a:prstGeom>
            </p:spPr>
          </p:pic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DC0D9F26-B4C8-491A-8711-6C6641BFB305}"/>
                  </a:ext>
                </a:extLst>
              </p:cNvPr>
              <p:cNvSpPr txBox="1"/>
              <p:nvPr/>
            </p:nvSpPr>
            <p:spPr>
              <a:xfrm>
                <a:off x="722" y="630"/>
                <a:ext cx="472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accent1"/>
                    </a:solidFill>
                    <a:cs typeface="+mn-ea"/>
                    <a:sym typeface="+mn-lt"/>
                  </a:rPr>
                  <a:t>1</a:t>
                </a:r>
              </a:p>
            </p:txBody>
          </p:sp>
        </p:grp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5D6F477C-1E75-4FB3-B27C-DC3BF8D9133F}"/>
                </a:ext>
              </a:extLst>
            </p:cNvPr>
            <p:cNvSpPr txBox="1"/>
            <p:nvPr/>
          </p:nvSpPr>
          <p:spPr>
            <a:xfrm>
              <a:off x="956309" y="415925"/>
              <a:ext cx="5416355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enter the title text</a:t>
              </a:r>
            </a:p>
          </p:txBody>
        </p:sp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2FD18056-E2B1-4ED3-9026-909143DFE1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10587" y="4322659"/>
            <a:ext cx="6281413" cy="25869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:a14="http://schemas.microsoft.com/office/drawing/2010/main" xmlns:a16="http://schemas.microsoft.com/office/drawing/2014/main"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 animBg="1"/>
      <p:bldP spid="83" grpId="0" animBg="1"/>
      <p:bldP spid="31" grpId="0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0" y="3208020"/>
            <a:ext cx="12192000" cy="0"/>
          </a:xfrm>
          <a:prstGeom prst="line">
            <a:avLst/>
          </a:prstGeom>
          <a:ln w="28575">
            <a:solidFill>
              <a:schemeClr val="accent1">
                <a:alpha val="9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椭圆 5"/>
          <p:cNvSpPr/>
          <p:nvPr/>
        </p:nvSpPr>
        <p:spPr>
          <a:xfrm>
            <a:off x="1271541" y="2859676"/>
            <a:ext cx="696688" cy="6966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7" name="椭圆 6"/>
          <p:cNvSpPr/>
          <p:nvPr/>
        </p:nvSpPr>
        <p:spPr>
          <a:xfrm>
            <a:off x="3510370" y="2859676"/>
            <a:ext cx="696688" cy="6966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en-US" altLang="zh-CN" sz="2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5749199" y="2859676"/>
            <a:ext cx="696688" cy="6966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en-US" altLang="zh-CN" sz="2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7988028" y="2859676"/>
            <a:ext cx="696688" cy="6966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en-US" altLang="zh-CN" sz="2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0226855" y="2859676"/>
            <a:ext cx="696688" cy="6966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05</a:t>
            </a:r>
            <a:endParaRPr lang="en-US" altLang="zh-CN" sz="2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任意多边形: 形状 9"/>
          <p:cNvSpPr/>
          <p:nvPr/>
        </p:nvSpPr>
        <p:spPr>
          <a:xfrm rot="10800000" flipV="1">
            <a:off x="2570299" y="2944483"/>
            <a:ext cx="337456" cy="527073"/>
          </a:xfrm>
          <a:custGeom>
            <a:avLst/>
            <a:gdLst>
              <a:gd name="connsiteX0" fmla="*/ 616854 w 943428"/>
              <a:gd name="connsiteY0" fmla="*/ 1799772 h 1799772"/>
              <a:gd name="connsiteX1" fmla="*/ 943428 w 943428"/>
              <a:gd name="connsiteY1" fmla="*/ 1799772 h 1799772"/>
              <a:gd name="connsiteX2" fmla="*/ 326574 w 943428"/>
              <a:gd name="connsiteY2" fmla="*/ 899886 h 1799772"/>
              <a:gd name="connsiteX3" fmla="*/ 943428 w 943428"/>
              <a:gd name="connsiteY3" fmla="*/ 0 h 1799772"/>
              <a:gd name="connsiteX4" fmla="*/ 616854 w 943428"/>
              <a:gd name="connsiteY4" fmla="*/ 0 h 1799772"/>
              <a:gd name="connsiteX5" fmla="*/ 0 w 943428"/>
              <a:gd name="connsiteY5" fmla="*/ 899886 h 1799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3428" h="1799772">
                <a:moveTo>
                  <a:pt x="616854" y="1799772"/>
                </a:moveTo>
                <a:lnTo>
                  <a:pt x="943428" y="1799772"/>
                </a:lnTo>
                <a:lnTo>
                  <a:pt x="326574" y="899886"/>
                </a:lnTo>
                <a:lnTo>
                  <a:pt x="943428" y="0"/>
                </a:lnTo>
                <a:lnTo>
                  <a:pt x="616854" y="0"/>
                </a:lnTo>
                <a:lnTo>
                  <a:pt x="0" y="89988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任意多边形: 形状 11"/>
          <p:cNvSpPr/>
          <p:nvPr/>
        </p:nvSpPr>
        <p:spPr>
          <a:xfrm rot="10800000" flipV="1">
            <a:off x="7048048" y="2943848"/>
            <a:ext cx="337456" cy="527073"/>
          </a:xfrm>
          <a:custGeom>
            <a:avLst/>
            <a:gdLst>
              <a:gd name="connsiteX0" fmla="*/ 616854 w 943428"/>
              <a:gd name="connsiteY0" fmla="*/ 1799772 h 1799772"/>
              <a:gd name="connsiteX1" fmla="*/ 943428 w 943428"/>
              <a:gd name="connsiteY1" fmla="*/ 1799772 h 1799772"/>
              <a:gd name="connsiteX2" fmla="*/ 326574 w 943428"/>
              <a:gd name="connsiteY2" fmla="*/ 899886 h 1799772"/>
              <a:gd name="connsiteX3" fmla="*/ 943428 w 943428"/>
              <a:gd name="connsiteY3" fmla="*/ 0 h 1799772"/>
              <a:gd name="connsiteX4" fmla="*/ 616854 w 943428"/>
              <a:gd name="connsiteY4" fmla="*/ 0 h 1799772"/>
              <a:gd name="connsiteX5" fmla="*/ 0 w 943428"/>
              <a:gd name="connsiteY5" fmla="*/ 899886 h 1799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3428" h="1799772">
                <a:moveTo>
                  <a:pt x="616854" y="1799772"/>
                </a:moveTo>
                <a:lnTo>
                  <a:pt x="943428" y="1799772"/>
                </a:lnTo>
                <a:lnTo>
                  <a:pt x="326574" y="899886"/>
                </a:lnTo>
                <a:lnTo>
                  <a:pt x="943428" y="0"/>
                </a:lnTo>
                <a:lnTo>
                  <a:pt x="616854" y="0"/>
                </a:lnTo>
                <a:lnTo>
                  <a:pt x="0" y="89988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任意多边形: 形状 9"/>
          <p:cNvSpPr/>
          <p:nvPr/>
        </p:nvSpPr>
        <p:spPr>
          <a:xfrm rot="10800000" flipV="1">
            <a:off x="4809309" y="2943848"/>
            <a:ext cx="337456" cy="527073"/>
          </a:xfrm>
          <a:custGeom>
            <a:avLst/>
            <a:gdLst>
              <a:gd name="connsiteX0" fmla="*/ 616854 w 943428"/>
              <a:gd name="connsiteY0" fmla="*/ 1799772 h 1799772"/>
              <a:gd name="connsiteX1" fmla="*/ 943428 w 943428"/>
              <a:gd name="connsiteY1" fmla="*/ 1799772 h 1799772"/>
              <a:gd name="connsiteX2" fmla="*/ 326574 w 943428"/>
              <a:gd name="connsiteY2" fmla="*/ 899886 h 1799772"/>
              <a:gd name="connsiteX3" fmla="*/ 943428 w 943428"/>
              <a:gd name="connsiteY3" fmla="*/ 0 h 1799772"/>
              <a:gd name="connsiteX4" fmla="*/ 616854 w 943428"/>
              <a:gd name="connsiteY4" fmla="*/ 0 h 1799772"/>
              <a:gd name="connsiteX5" fmla="*/ 0 w 943428"/>
              <a:gd name="connsiteY5" fmla="*/ 899886 h 1799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3428" h="1799772">
                <a:moveTo>
                  <a:pt x="616854" y="1799772"/>
                </a:moveTo>
                <a:lnTo>
                  <a:pt x="943428" y="1799772"/>
                </a:lnTo>
                <a:lnTo>
                  <a:pt x="326574" y="899886"/>
                </a:lnTo>
                <a:lnTo>
                  <a:pt x="943428" y="0"/>
                </a:lnTo>
                <a:lnTo>
                  <a:pt x="616854" y="0"/>
                </a:lnTo>
                <a:lnTo>
                  <a:pt x="0" y="89988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任意多边形: 形状 11"/>
          <p:cNvSpPr/>
          <p:nvPr/>
        </p:nvSpPr>
        <p:spPr>
          <a:xfrm rot="10800000" flipV="1">
            <a:off x="9285153" y="2944483"/>
            <a:ext cx="337456" cy="527073"/>
          </a:xfrm>
          <a:custGeom>
            <a:avLst/>
            <a:gdLst>
              <a:gd name="connsiteX0" fmla="*/ 616854 w 943428"/>
              <a:gd name="connsiteY0" fmla="*/ 1799772 h 1799772"/>
              <a:gd name="connsiteX1" fmla="*/ 943428 w 943428"/>
              <a:gd name="connsiteY1" fmla="*/ 1799772 h 1799772"/>
              <a:gd name="connsiteX2" fmla="*/ 326574 w 943428"/>
              <a:gd name="connsiteY2" fmla="*/ 899886 h 1799772"/>
              <a:gd name="connsiteX3" fmla="*/ 943428 w 943428"/>
              <a:gd name="connsiteY3" fmla="*/ 0 h 1799772"/>
              <a:gd name="connsiteX4" fmla="*/ 616854 w 943428"/>
              <a:gd name="connsiteY4" fmla="*/ 0 h 1799772"/>
              <a:gd name="connsiteX5" fmla="*/ 0 w 943428"/>
              <a:gd name="connsiteY5" fmla="*/ 899886 h 1799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3428" h="1799772">
                <a:moveTo>
                  <a:pt x="616854" y="1799772"/>
                </a:moveTo>
                <a:lnTo>
                  <a:pt x="943428" y="1799772"/>
                </a:lnTo>
                <a:lnTo>
                  <a:pt x="326574" y="899886"/>
                </a:lnTo>
                <a:lnTo>
                  <a:pt x="943428" y="0"/>
                </a:lnTo>
                <a:lnTo>
                  <a:pt x="616854" y="0"/>
                </a:lnTo>
                <a:lnTo>
                  <a:pt x="0" y="89988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2" name="图片 21" descr="蝴蝶结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40385" y="606425"/>
            <a:ext cx="3612515" cy="699135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1134702" y="647132"/>
            <a:ext cx="2301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  <a:cs typeface="+mn-ea"/>
                <a:sym typeface="+mn-lt"/>
              </a:rPr>
              <a:t>Contents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681991" y="2168525"/>
            <a:ext cx="1656080" cy="417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30000"/>
              </a:lnSpc>
            </a:pPr>
            <a:r>
              <a:rPr lang="zh-CN" altLang="en-US" b="1" dirty="0">
                <a:solidFill>
                  <a:schemeClr val="accent1"/>
                </a:solidFill>
                <a:cs typeface="+mn-ea"/>
                <a:sym typeface="+mn-lt"/>
              </a:rPr>
              <a:t>Work report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3140075" y="2168525"/>
            <a:ext cx="1437005" cy="417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30000"/>
              </a:lnSpc>
            </a:pPr>
            <a:r>
              <a:rPr lang="zh-CN" altLang="en-US" b="1" dirty="0">
                <a:solidFill>
                  <a:schemeClr val="accent1"/>
                </a:solidFill>
                <a:cs typeface="+mn-ea"/>
                <a:sym typeface="+mn-lt"/>
              </a:rPr>
              <a:t>Get results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4718992" y="2168525"/>
            <a:ext cx="2604135" cy="417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30000"/>
              </a:lnSpc>
            </a:pPr>
            <a:r>
              <a:rPr lang="zh-CN" altLang="en-US" b="1" dirty="0">
                <a:solidFill>
                  <a:schemeClr val="accent1"/>
                </a:solidFill>
                <a:cs typeface="+mn-ea"/>
                <a:sym typeface="+mn-lt"/>
              </a:rPr>
              <a:t>Results performance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7618095" y="2168525"/>
            <a:ext cx="1437005" cy="417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30000"/>
              </a:lnSpc>
            </a:pPr>
            <a:r>
              <a:rPr lang="zh-CN" altLang="en-US" b="1" dirty="0">
                <a:solidFill>
                  <a:schemeClr val="accent1"/>
                </a:solidFill>
                <a:cs typeface="+mn-ea"/>
                <a:sym typeface="+mn-lt"/>
              </a:rPr>
              <a:t>deficiency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9224601" y="2168525"/>
            <a:ext cx="2509032" cy="417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30000"/>
              </a:lnSpc>
            </a:pPr>
            <a:r>
              <a:rPr lang="zh-CN" altLang="en-US" b="1" dirty="0">
                <a:solidFill>
                  <a:schemeClr val="accent1"/>
                </a:solidFill>
                <a:cs typeface="+mn-ea"/>
                <a:sym typeface="+mn-lt"/>
              </a:rPr>
              <a:t>Next-step planning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681990" y="3837940"/>
            <a:ext cx="187452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When a cigarette falls in love with a </a:t>
            </a:r>
            <a:r>
              <a:rPr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match,it</a:t>
            </a:r>
            <a:r>
              <a:rPr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is destined to be hurt.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2921000" y="3837940"/>
            <a:ext cx="187452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When a cigarette falls in love with a match,it is destined to be hurt.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5158105" y="3837940"/>
            <a:ext cx="187452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When a cigarette falls in love with a match,it is destined to be hurt.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7399655" y="3837940"/>
            <a:ext cx="187452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When a cigarette falls in love with a match,it is destined to be hurt.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9637395" y="3837940"/>
            <a:ext cx="187452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When a cigarette falls in love with a match,it is destined to be hurt.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5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5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350"/>
                            </p:stCondLst>
                            <p:childTnLst>
                              <p:par>
                                <p:cTn id="2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85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35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850"/>
                            </p:stCondLst>
                            <p:childTnLst>
                              <p:par>
                                <p:cTn id="4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35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85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350"/>
                            </p:stCondLst>
                            <p:childTnLst>
                              <p:par>
                                <p:cTn id="6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85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35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850"/>
                            </p:stCondLst>
                            <p:childTnLst>
                              <p:par>
                                <p:cTn id="8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35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785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8350"/>
                            </p:stCondLst>
                            <p:childTnLst>
                              <p:par>
                                <p:cTn id="10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3" grpId="0" bldLvl="0" animBg="1"/>
      <p:bldP spid="20" grpId="0" bldLvl="0" animBg="1"/>
      <p:bldP spid="21" grpId="0" bldLvl="0" animBg="1"/>
      <p:bldP spid="23" grpId="0"/>
      <p:bldP spid="24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出自【趣你的PPT】(微信:qunideppt)：最优质的PPT资源库"/>
          <p:cNvCxnSpPr/>
          <p:nvPr/>
        </p:nvCxnSpPr>
        <p:spPr bwMode="auto">
          <a:xfrm>
            <a:off x="4390964" y="1940052"/>
            <a:ext cx="0" cy="3525395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出自【趣你的PPT】(微信:qunideppt)：最优质的PPT资源库"/>
          <p:cNvCxnSpPr/>
          <p:nvPr/>
        </p:nvCxnSpPr>
        <p:spPr bwMode="auto">
          <a:xfrm>
            <a:off x="7587554" y="1940052"/>
            <a:ext cx="0" cy="3525395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7" name="组合 26"/>
          <p:cNvGrpSpPr/>
          <p:nvPr/>
        </p:nvGrpSpPr>
        <p:grpSpPr>
          <a:xfrm>
            <a:off x="5345430" y="2042160"/>
            <a:ext cx="1356360" cy="1357630"/>
            <a:chOff x="8418" y="3279"/>
            <a:chExt cx="2136" cy="2138"/>
          </a:xfrm>
        </p:grpSpPr>
        <p:sp>
          <p:nvSpPr>
            <p:cNvPr id="9" name="出自【趣你的PPT】(微信:qunideppt)：最优质的PPT资源库"/>
            <p:cNvSpPr/>
            <p:nvPr/>
          </p:nvSpPr>
          <p:spPr bwMode="auto">
            <a:xfrm>
              <a:off x="8418" y="3279"/>
              <a:ext cx="2136" cy="2139"/>
            </a:xfrm>
            <a:prstGeom prst="ellipse">
              <a:avLst/>
            </a:prstGeom>
            <a:solidFill>
              <a:schemeClr val="accent1">
                <a:alpha val="69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0" tIns="609442" rIns="76201" bIns="609441" numCol="1" spcCol="1270" anchor="t" anchorCtr="0">
              <a:noAutofit/>
            </a:bodyPr>
            <a:lstStyle/>
            <a:p>
              <a:pPr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>
                <a:cs typeface="+mn-ea"/>
                <a:sym typeface="+mn-lt"/>
              </a:endParaRPr>
            </a:p>
          </p:txBody>
        </p:sp>
        <p:grpSp>
          <p:nvGrpSpPr>
            <p:cNvPr id="10" name="Group 8出自【趣你的PPT】(微信:qunideppt)：最优质的PPT资源库"/>
            <p:cNvGrpSpPr/>
            <p:nvPr/>
          </p:nvGrpSpPr>
          <p:grpSpPr>
            <a:xfrm>
              <a:off x="9232" y="4008"/>
              <a:ext cx="597" cy="666"/>
              <a:chOff x="6016626" y="5110164"/>
              <a:chExt cx="231775" cy="258763"/>
            </a:xfrm>
            <a:solidFill>
              <a:srgbClr val="FEFEFE"/>
            </a:solidFill>
          </p:grpSpPr>
          <p:sp>
            <p:nvSpPr>
              <p:cNvPr id="11" name="出自【趣你的PPT】(微信:qunideppt)：最优质的PPT资源库"/>
              <p:cNvSpPr>
                <a:spLocks noChangeArrowheads="1"/>
              </p:cNvSpPr>
              <p:nvPr/>
            </p:nvSpPr>
            <p:spPr bwMode="auto">
              <a:xfrm>
                <a:off x="6119813" y="5281614"/>
                <a:ext cx="23813" cy="873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" name="出自【趣你的PPT】(微信:qunideppt)：最优质的PPT资源库"/>
              <p:cNvSpPr/>
              <p:nvPr/>
            </p:nvSpPr>
            <p:spPr bwMode="auto">
              <a:xfrm>
                <a:off x="6016626" y="5110164"/>
                <a:ext cx="207963" cy="73025"/>
              </a:xfrm>
              <a:custGeom>
                <a:avLst/>
                <a:gdLst>
                  <a:gd name="T0" fmla="*/ 115 w 231"/>
                  <a:gd name="T1" fmla="*/ 28 h 81"/>
                  <a:gd name="T2" fmla="*/ 30 w 231"/>
                  <a:gd name="T3" fmla="*/ 28 h 81"/>
                  <a:gd name="T4" fmla="*/ 25 w 231"/>
                  <a:gd name="T5" fmla="*/ 30 h 81"/>
                  <a:gd name="T6" fmla="*/ 2 w 231"/>
                  <a:gd name="T7" fmla="*/ 50 h 81"/>
                  <a:gd name="T8" fmla="*/ 0 w 231"/>
                  <a:gd name="T9" fmla="*/ 54 h 81"/>
                  <a:gd name="T10" fmla="*/ 0 w 231"/>
                  <a:gd name="T11" fmla="*/ 55 h 81"/>
                  <a:gd name="T12" fmla="*/ 2 w 231"/>
                  <a:gd name="T13" fmla="*/ 60 h 81"/>
                  <a:gd name="T14" fmla="*/ 25 w 231"/>
                  <a:gd name="T15" fmla="*/ 79 h 81"/>
                  <a:gd name="T16" fmla="*/ 30 w 231"/>
                  <a:gd name="T17" fmla="*/ 81 h 81"/>
                  <a:gd name="T18" fmla="*/ 229 w 231"/>
                  <a:gd name="T19" fmla="*/ 81 h 81"/>
                  <a:gd name="T20" fmla="*/ 231 w 231"/>
                  <a:gd name="T21" fmla="*/ 78 h 81"/>
                  <a:gd name="T22" fmla="*/ 231 w 231"/>
                  <a:gd name="T23" fmla="*/ 31 h 81"/>
                  <a:gd name="T24" fmla="*/ 229 w 231"/>
                  <a:gd name="T25" fmla="*/ 28 h 81"/>
                  <a:gd name="T26" fmla="*/ 142 w 231"/>
                  <a:gd name="T27" fmla="*/ 28 h 81"/>
                  <a:gd name="T28" fmla="*/ 142 w 231"/>
                  <a:gd name="T29" fmla="*/ 13 h 81"/>
                  <a:gd name="T30" fmla="*/ 142 w 231"/>
                  <a:gd name="T31" fmla="*/ 0 h 81"/>
                  <a:gd name="T32" fmla="*/ 115 w 231"/>
                  <a:gd name="T33" fmla="*/ 0 h 81"/>
                  <a:gd name="T34" fmla="*/ 115 w 231"/>
                  <a:gd name="T35" fmla="*/ 13 h 81"/>
                  <a:gd name="T36" fmla="*/ 115 w 231"/>
                  <a:gd name="T37" fmla="*/ 28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31" h="81">
                    <a:moveTo>
                      <a:pt x="115" y="28"/>
                    </a:moveTo>
                    <a:cubicBezTo>
                      <a:pt x="30" y="28"/>
                      <a:pt x="30" y="28"/>
                      <a:pt x="30" y="28"/>
                    </a:cubicBezTo>
                    <a:cubicBezTo>
                      <a:pt x="28" y="28"/>
                      <a:pt x="26" y="29"/>
                      <a:pt x="25" y="30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1" y="51"/>
                      <a:pt x="0" y="53"/>
                      <a:pt x="0" y="54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56"/>
                      <a:pt x="1" y="59"/>
                      <a:pt x="2" y="60"/>
                    </a:cubicBezTo>
                    <a:cubicBezTo>
                      <a:pt x="25" y="79"/>
                      <a:pt x="25" y="79"/>
                      <a:pt x="25" y="79"/>
                    </a:cubicBezTo>
                    <a:cubicBezTo>
                      <a:pt x="26" y="80"/>
                      <a:pt x="28" y="81"/>
                      <a:pt x="30" y="81"/>
                    </a:cubicBezTo>
                    <a:cubicBezTo>
                      <a:pt x="229" y="81"/>
                      <a:pt x="229" y="81"/>
                      <a:pt x="229" y="81"/>
                    </a:cubicBezTo>
                    <a:cubicBezTo>
                      <a:pt x="230" y="81"/>
                      <a:pt x="231" y="80"/>
                      <a:pt x="231" y="78"/>
                    </a:cubicBezTo>
                    <a:cubicBezTo>
                      <a:pt x="231" y="31"/>
                      <a:pt x="231" y="31"/>
                      <a:pt x="231" y="31"/>
                    </a:cubicBezTo>
                    <a:cubicBezTo>
                      <a:pt x="231" y="30"/>
                      <a:pt x="230" y="28"/>
                      <a:pt x="229" y="28"/>
                    </a:cubicBezTo>
                    <a:cubicBezTo>
                      <a:pt x="142" y="28"/>
                      <a:pt x="142" y="28"/>
                      <a:pt x="142" y="28"/>
                    </a:cubicBezTo>
                    <a:cubicBezTo>
                      <a:pt x="142" y="13"/>
                      <a:pt x="142" y="13"/>
                      <a:pt x="142" y="13"/>
                    </a:cubicBezTo>
                    <a:cubicBezTo>
                      <a:pt x="142" y="0"/>
                      <a:pt x="142" y="0"/>
                      <a:pt x="142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115" y="13"/>
                      <a:pt x="115" y="13"/>
                      <a:pt x="115" y="13"/>
                    </a:cubicBezTo>
                    <a:lnTo>
                      <a:pt x="115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" name="出自【趣你的PPT】(微信:qunideppt)：最优质的PPT资源库"/>
              <p:cNvSpPr/>
              <p:nvPr/>
            </p:nvSpPr>
            <p:spPr bwMode="auto">
              <a:xfrm>
                <a:off x="6040438" y="5197476"/>
                <a:ext cx="207963" cy="71438"/>
              </a:xfrm>
              <a:custGeom>
                <a:avLst/>
                <a:gdLst>
                  <a:gd name="T0" fmla="*/ 89 w 231"/>
                  <a:gd name="T1" fmla="*/ 27 h 80"/>
                  <a:gd name="T2" fmla="*/ 3 w 231"/>
                  <a:gd name="T3" fmla="*/ 27 h 80"/>
                  <a:gd name="T4" fmla="*/ 0 w 231"/>
                  <a:gd name="T5" fmla="*/ 30 h 80"/>
                  <a:gd name="T6" fmla="*/ 0 w 231"/>
                  <a:gd name="T7" fmla="*/ 77 h 80"/>
                  <a:gd name="T8" fmla="*/ 3 w 231"/>
                  <a:gd name="T9" fmla="*/ 80 h 80"/>
                  <a:gd name="T10" fmla="*/ 202 w 231"/>
                  <a:gd name="T11" fmla="*/ 80 h 80"/>
                  <a:gd name="T12" fmla="*/ 206 w 231"/>
                  <a:gd name="T13" fmla="*/ 78 h 80"/>
                  <a:gd name="T14" fmla="*/ 229 w 231"/>
                  <a:gd name="T15" fmla="*/ 59 h 80"/>
                  <a:gd name="T16" fmla="*/ 231 w 231"/>
                  <a:gd name="T17" fmla="*/ 54 h 80"/>
                  <a:gd name="T18" fmla="*/ 231 w 231"/>
                  <a:gd name="T19" fmla="*/ 53 h 80"/>
                  <a:gd name="T20" fmla="*/ 229 w 231"/>
                  <a:gd name="T21" fmla="*/ 49 h 80"/>
                  <a:gd name="T22" fmla="*/ 206 w 231"/>
                  <a:gd name="T23" fmla="*/ 29 h 80"/>
                  <a:gd name="T24" fmla="*/ 202 w 231"/>
                  <a:gd name="T25" fmla="*/ 27 h 80"/>
                  <a:gd name="T26" fmla="*/ 116 w 231"/>
                  <a:gd name="T27" fmla="*/ 27 h 80"/>
                  <a:gd name="T28" fmla="*/ 116 w 231"/>
                  <a:gd name="T29" fmla="*/ 12 h 80"/>
                  <a:gd name="T30" fmla="*/ 116 w 231"/>
                  <a:gd name="T31" fmla="*/ 1 h 80"/>
                  <a:gd name="T32" fmla="*/ 116 w 231"/>
                  <a:gd name="T33" fmla="*/ 0 h 80"/>
                  <a:gd name="T34" fmla="*/ 89 w 231"/>
                  <a:gd name="T35" fmla="*/ 0 h 80"/>
                  <a:gd name="T36" fmla="*/ 89 w 231"/>
                  <a:gd name="T37" fmla="*/ 1 h 80"/>
                  <a:gd name="T38" fmla="*/ 89 w 231"/>
                  <a:gd name="T39" fmla="*/ 12 h 80"/>
                  <a:gd name="T40" fmla="*/ 89 w 231"/>
                  <a:gd name="T41" fmla="*/ 27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1" h="80">
                    <a:moveTo>
                      <a:pt x="89" y="27"/>
                    </a:moveTo>
                    <a:cubicBezTo>
                      <a:pt x="3" y="27"/>
                      <a:pt x="3" y="27"/>
                      <a:pt x="3" y="27"/>
                    </a:cubicBezTo>
                    <a:cubicBezTo>
                      <a:pt x="1" y="27"/>
                      <a:pt x="0" y="29"/>
                      <a:pt x="0" y="30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79"/>
                      <a:pt x="1" y="80"/>
                      <a:pt x="3" y="80"/>
                    </a:cubicBezTo>
                    <a:cubicBezTo>
                      <a:pt x="202" y="80"/>
                      <a:pt x="202" y="80"/>
                      <a:pt x="202" y="80"/>
                    </a:cubicBezTo>
                    <a:cubicBezTo>
                      <a:pt x="203" y="80"/>
                      <a:pt x="205" y="79"/>
                      <a:pt x="206" y="78"/>
                    </a:cubicBezTo>
                    <a:cubicBezTo>
                      <a:pt x="229" y="59"/>
                      <a:pt x="229" y="59"/>
                      <a:pt x="229" y="59"/>
                    </a:cubicBezTo>
                    <a:cubicBezTo>
                      <a:pt x="230" y="58"/>
                      <a:pt x="231" y="55"/>
                      <a:pt x="231" y="54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31" y="52"/>
                      <a:pt x="230" y="50"/>
                      <a:pt x="229" y="49"/>
                    </a:cubicBezTo>
                    <a:cubicBezTo>
                      <a:pt x="206" y="29"/>
                      <a:pt x="206" y="29"/>
                      <a:pt x="206" y="29"/>
                    </a:cubicBezTo>
                    <a:cubicBezTo>
                      <a:pt x="205" y="28"/>
                      <a:pt x="203" y="27"/>
                      <a:pt x="202" y="27"/>
                    </a:cubicBezTo>
                    <a:cubicBezTo>
                      <a:pt x="116" y="27"/>
                      <a:pt x="116" y="27"/>
                      <a:pt x="116" y="27"/>
                    </a:cubicBezTo>
                    <a:cubicBezTo>
                      <a:pt x="116" y="12"/>
                      <a:pt x="116" y="12"/>
                      <a:pt x="116" y="12"/>
                    </a:cubicBezTo>
                    <a:cubicBezTo>
                      <a:pt x="116" y="1"/>
                      <a:pt x="116" y="1"/>
                      <a:pt x="116" y="1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89" y="1"/>
                      <a:pt x="89" y="1"/>
                      <a:pt x="89" y="1"/>
                    </a:cubicBezTo>
                    <a:cubicBezTo>
                      <a:pt x="89" y="12"/>
                      <a:pt x="89" y="12"/>
                      <a:pt x="89" y="12"/>
                    </a:cubicBezTo>
                    <a:lnTo>
                      <a:pt x="89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6" name="组合 25"/>
          <p:cNvGrpSpPr/>
          <p:nvPr/>
        </p:nvGrpSpPr>
        <p:grpSpPr>
          <a:xfrm>
            <a:off x="8543925" y="2042160"/>
            <a:ext cx="1356360" cy="1357630"/>
            <a:chOff x="13455" y="3279"/>
            <a:chExt cx="2136" cy="2138"/>
          </a:xfrm>
        </p:grpSpPr>
        <p:sp>
          <p:nvSpPr>
            <p:cNvPr id="14" name="出自【趣你的PPT】(微信:qunideppt)：最优质的PPT资源库"/>
            <p:cNvSpPr/>
            <p:nvPr/>
          </p:nvSpPr>
          <p:spPr bwMode="auto">
            <a:xfrm>
              <a:off x="13455" y="3279"/>
              <a:ext cx="2136" cy="213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2800" b="1">
                <a:cs typeface="+mn-ea"/>
                <a:sym typeface="+mn-lt"/>
              </a:endParaRPr>
            </a:p>
          </p:txBody>
        </p:sp>
        <p:grpSp>
          <p:nvGrpSpPr>
            <p:cNvPr id="15" name="Group 12出自【趣你的PPT】(微信:qunideppt)：最优质的PPT资源库"/>
            <p:cNvGrpSpPr/>
            <p:nvPr/>
          </p:nvGrpSpPr>
          <p:grpSpPr>
            <a:xfrm>
              <a:off x="14263" y="4084"/>
              <a:ext cx="568" cy="666"/>
              <a:chOff x="6537326" y="5110164"/>
              <a:chExt cx="220662" cy="258762"/>
            </a:xfrm>
            <a:solidFill>
              <a:srgbClr val="FEFEFE"/>
            </a:solidFill>
          </p:grpSpPr>
          <p:sp>
            <p:nvSpPr>
              <p:cNvPr id="16" name="出自【趣你的PPT】(微信:qunideppt)：最优质的PPT资源库"/>
              <p:cNvSpPr/>
              <p:nvPr/>
            </p:nvSpPr>
            <p:spPr bwMode="auto">
              <a:xfrm>
                <a:off x="6580188" y="5110164"/>
                <a:ext cx="177800" cy="149225"/>
              </a:xfrm>
              <a:custGeom>
                <a:avLst/>
                <a:gdLst>
                  <a:gd name="T0" fmla="*/ 134 w 196"/>
                  <a:gd name="T1" fmla="*/ 102 h 167"/>
                  <a:gd name="T2" fmla="*/ 196 w 196"/>
                  <a:gd name="T3" fmla="*/ 34 h 167"/>
                  <a:gd name="T4" fmla="*/ 76 w 196"/>
                  <a:gd name="T5" fmla="*/ 22 h 167"/>
                  <a:gd name="T6" fmla="*/ 0 w 196"/>
                  <a:gd name="T7" fmla="*/ 2 h 167"/>
                  <a:gd name="T8" fmla="*/ 0 w 196"/>
                  <a:gd name="T9" fmla="*/ 137 h 167"/>
                  <a:gd name="T10" fmla="*/ 39 w 196"/>
                  <a:gd name="T11" fmla="*/ 135 h 167"/>
                  <a:gd name="T12" fmla="*/ 191 w 196"/>
                  <a:gd name="T13" fmla="*/ 160 h 167"/>
                  <a:gd name="T14" fmla="*/ 134 w 196"/>
                  <a:gd name="T15" fmla="*/ 102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6" h="167">
                    <a:moveTo>
                      <a:pt x="134" y="102"/>
                    </a:moveTo>
                    <a:cubicBezTo>
                      <a:pt x="134" y="87"/>
                      <a:pt x="196" y="34"/>
                      <a:pt x="196" y="34"/>
                    </a:cubicBezTo>
                    <a:cubicBezTo>
                      <a:pt x="164" y="48"/>
                      <a:pt x="117" y="44"/>
                      <a:pt x="76" y="22"/>
                    </a:cubicBezTo>
                    <a:cubicBezTo>
                      <a:pt x="35" y="0"/>
                      <a:pt x="0" y="2"/>
                      <a:pt x="0" y="2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2" y="136"/>
                      <a:pt x="11" y="133"/>
                      <a:pt x="39" y="135"/>
                    </a:cubicBezTo>
                    <a:cubicBezTo>
                      <a:pt x="73" y="139"/>
                      <a:pt x="160" y="167"/>
                      <a:pt x="191" y="160"/>
                    </a:cubicBezTo>
                    <a:cubicBezTo>
                      <a:pt x="191" y="160"/>
                      <a:pt x="134" y="112"/>
                      <a:pt x="134" y="10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" name="出自【趣你的PPT】(微信:qunideppt)：最优质的PPT资源库"/>
              <p:cNvSpPr>
                <a:spLocks noChangeArrowheads="1"/>
              </p:cNvSpPr>
              <p:nvPr/>
            </p:nvSpPr>
            <p:spPr bwMode="auto">
              <a:xfrm>
                <a:off x="6537326" y="5111751"/>
                <a:ext cx="22225" cy="2571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2177415" y="2043430"/>
            <a:ext cx="1356360" cy="1356360"/>
            <a:chOff x="3429" y="3281"/>
            <a:chExt cx="2136" cy="2136"/>
          </a:xfrm>
        </p:grpSpPr>
        <p:sp>
          <p:nvSpPr>
            <p:cNvPr id="18" name="出自【趣你的PPT】(微信:qunideppt)：最优质的PPT资源库"/>
            <p:cNvSpPr/>
            <p:nvPr/>
          </p:nvSpPr>
          <p:spPr bwMode="auto">
            <a:xfrm>
              <a:off x="3429" y="3281"/>
              <a:ext cx="2136" cy="213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2800" b="1">
                <a:cs typeface="+mn-ea"/>
                <a:sym typeface="+mn-lt"/>
              </a:endParaRPr>
            </a:p>
          </p:txBody>
        </p:sp>
        <p:grpSp>
          <p:nvGrpSpPr>
            <p:cNvPr id="19" name="Group 15出自【趣你的PPT】(微信:qunideppt)：最优质的PPT资源库"/>
            <p:cNvGrpSpPr/>
            <p:nvPr/>
          </p:nvGrpSpPr>
          <p:grpSpPr>
            <a:xfrm>
              <a:off x="4162" y="4004"/>
              <a:ext cx="670" cy="666"/>
              <a:chOff x="5483226" y="5110164"/>
              <a:chExt cx="260350" cy="258763"/>
            </a:xfrm>
            <a:solidFill>
              <a:srgbClr val="FEFEFE"/>
            </a:solidFill>
          </p:grpSpPr>
          <p:sp>
            <p:nvSpPr>
              <p:cNvPr id="20" name="出自【趣你的PPT】(微信:qunideppt)：最优质的PPT资源库"/>
              <p:cNvSpPr/>
              <p:nvPr/>
            </p:nvSpPr>
            <p:spPr bwMode="auto">
              <a:xfrm>
                <a:off x="5522913" y="5275264"/>
                <a:ext cx="82550" cy="93663"/>
              </a:xfrm>
              <a:custGeom>
                <a:avLst/>
                <a:gdLst>
                  <a:gd name="T0" fmla="*/ 0 w 92"/>
                  <a:gd name="T1" fmla="*/ 0 h 104"/>
                  <a:gd name="T2" fmla="*/ 18 w 92"/>
                  <a:gd name="T3" fmla="*/ 24 h 104"/>
                  <a:gd name="T4" fmla="*/ 18 w 92"/>
                  <a:gd name="T5" fmla="*/ 89 h 104"/>
                  <a:gd name="T6" fmla="*/ 33 w 92"/>
                  <a:gd name="T7" fmla="*/ 104 h 104"/>
                  <a:gd name="T8" fmla="*/ 76 w 92"/>
                  <a:gd name="T9" fmla="*/ 104 h 104"/>
                  <a:gd name="T10" fmla="*/ 92 w 92"/>
                  <a:gd name="T11" fmla="*/ 89 h 104"/>
                  <a:gd name="T12" fmla="*/ 74 w 92"/>
                  <a:gd name="T13" fmla="*/ 24 h 104"/>
                  <a:gd name="T14" fmla="*/ 84 w 92"/>
                  <a:gd name="T15" fmla="*/ 9 h 104"/>
                  <a:gd name="T16" fmla="*/ 22 w 92"/>
                  <a:gd name="T17" fmla="*/ 2 h 104"/>
                  <a:gd name="T18" fmla="*/ 0 w 92"/>
                  <a:gd name="T19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2" h="104">
                    <a:moveTo>
                      <a:pt x="0" y="0"/>
                    </a:move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89"/>
                      <a:pt x="18" y="89"/>
                      <a:pt x="18" y="89"/>
                    </a:cubicBezTo>
                    <a:cubicBezTo>
                      <a:pt x="18" y="97"/>
                      <a:pt x="25" y="104"/>
                      <a:pt x="33" y="104"/>
                    </a:cubicBezTo>
                    <a:cubicBezTo>
                      <a:pt x="76" y="104"/>
                      <a:pt x="76" y="104"/>
                      <a:pt x="76" y="104"/>
                    </a:cubicBezTo>
                    <a:cubicBezTo>
                      <a:pt x="85" y="104"/>
                      <a:pt x="92" y="97"/>
                      <a:pt x="92" y="89"/>
                    </a:cubicBezTo>
                    <a:cubicBezTo>
                      <a:pt x="74" y="24"/>
                      <a:pt x="74" y="24"/>
                      <a:pt x="74" y="24"/>
                    </a:cubicBezTo>
                    <a:cubicBezTo>
                      <a:pt x="84" y="9"/>
                      <a:pt x="84" y="9"/>
                      <a:pt x="84" y="9"/>
                    </a:cubicBezTo>
                    <a:cubicBezTo>
                      <a:pt x="62" y="5"/>
                      <a:pt x="40" y="2"/>
                      <a:pt x="22" y="2"/>
                    </a:cubicBezTo>
                    <a:cubicBezTo>
                      <a:pt x="14" y="2"/>
                      <a:pt x="7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" name="出自【趣你的PPT】(微信:qunideppt)：最优质的PPT资源库"/>
              <p:cNvSpPr/>
              <p:nvPr/>
            </p:nvSpPr>
            <p:spPr bwMode="auto">
              <a:xfrm>
                <a:off x="5564188" y="5110164"/>
                <a:ext cx="179388" cy="196850"/>
              </a:xfrm>
              <a:custGeom>
                <a:avLst/>
                <a:gdLst>
                  <a:gd name="T0" fmla="*/ 0 w 198"/>
                  <a:gd name="T1" fmla="*/ 160 h 219"/>
                  <a:gd name="T2" fmla="*/ 198 w 198"/>
                  <a:gd name="T3" fmla="*/ 219 h 219"/>
                  <a:gd name="T4" fmla="*/ 198 w 198"/>
                  <a:gd name="T5" fmla="*/ 0 h 219"/>
                  <a:gd name="T6" fmla="*/ 0 w 198"/>
                  <a:gd name="T7" fmla="*/ 59 h 219"/>
                  <a:gd name="T8" fmla="*/ 0 w 198"/>
                  <a:gd name="T9" fmla="*/ 160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8" h="219">
                    <a:moveTo>
                      <a:pt x="0" y="160"/>
                    </a:moveTo>
                    <a:cubicBezTo>
                      <a:pt x="78" y="168"/>
                      <a:pt x="185" y="207"/>
                      <a:pt x="198" y="219"/>
                    </a:cubicBezTo>
                    <a:cubicBezTo>
                      <a:pt x="198" y="0"/>
                      <a:pt x="198" y="0"/>
                      <a:pt x="198" y="0"/>
                    </a:cubicBezTo>
                    <a:cubicBezTo>
                      <a:pt x="182" y="14"/>
                      <a:pt x="77" y="52"/>
                      <a:pt x="0" y="59"/>
                    </a:cubicBezTo>
                    <a:lnTo>
                      <a:pt x="0" y="1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" name="出自【趣你的PPT】(微信:qunideppt)：最优质的PPT资源库"/>
              <p:cNvSpPr/>
              <p:nvPr/>
            </p:nvSpPr>
            <p:spPr bwMode="auto">
              <a:xfrm>
                <a:off x="5483226" y="5164139"/>
                <a:ext cx="52388" cy="88900"/>
              </a:xfrm>
              <a:custGeom>
                <a:avLst/>
                <a:gdLst>
                  <a:gd name="T0" fmla="*/ 57 w 57"/>
                  <a:gd name="T1" fmla="*/ 98 h 98"/>
                  <a:gd name="T2" fmla="*/ 57 w 57"/>
                  <a:gd name="T3" fmla="*/ 0 h 98"/>
                  <a:gd name="T4" fmla="*/ 0 w 57"/>
                  <a:gd name="T5" fmla="*/ 49 h 98"/>
                  <a:gd name="T6" fmla="*/ 57 w 57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98">
                    <a:moveTo>
                      <a:pt x="57" y="98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11" y="3"/>
                      <a:pt x="0" y="31"/>
                      <a:pt x="0" y="49"/>
                    </a:cubicBezTo>
                    <a:cubicBezTo>
                      <a:pt x="0" y="68"/>
                      <a:pt x="10" y="94"/>
                      <a:pt x="57" y="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23" name="出自【趣你的PPT】(微信:qunideppt)：最优质的PPT资源库"/>
          <p:cNvSpPr/>
          <p:nvPr/>
        </p:nvSpPr>
        <p:spPr>
          <a:xfrm>
            <a:off x="1605915" y="4050665"/>
            <a:ext cx="2499360" cy="138493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914400" fontAlgn="base">
              <a:lnSpc>
                <a:spcPct val="150000"/>
              </a:lnSpc>
              <a:spcBef>
                <a:spcPts val="0"/>
              </a:spcBef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When a cigarette falls in love with a match,it is destined to be hurt. When a cigarette falls in love with a match,it is destined to be hurt.</a:t>
            </a:r>
            <a:endParaRPr lang="en-US" altLang="zh-CN" sz="14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4" name="出自【趣你的PPT】(微信:qunideppt)：最优质的PPT资源库"/>
          <p:cNvSpPr txBox="1"/>
          <p:nvPr/>
        </p:nvSpPr>
        <p:spPr>
          <a:xfrm>
            <a:off x="1936750" y="3688080"/>
            <a:ext cx="1837690" cy="24574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accent1"/>
                </a:solidFill>
                <a:cs typeface="+mn-ea"/>
                <a:sym typeface="+mn-lt"/>
              </a:rPr>
              <a:t>Enter the title</a:t>
            </a:r>
          </a:p>
        </p:txBody>
      </p:sp>
      <p:sp>
        <p:nvSpPr>
          <p:cNvPr id="25" name="出自【趣你的PPT】(微信:qunideppt)：最优质的PPT资源库"/>
          <p:cNvSpPr/>
          <p:nvPr/>
        </p:nvSpPr>
        <p:spPr>
          <a:xfrm>
            <a:off x="4738370" y="4050665"/>
            <a:ext cx="2499360" cy="138493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914400" fontAlgn="base">
              <a:lnSpc>
                <a:spcPct val="150000"/>
              </a:lnSpc>
              <a:spcBef>
                <a:spcPts val="0"/>
              </a:spcBef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When a cigarette falls in love with a match,it is destined to be hurt. When a cigarette falls in love with a match,it is destined to be hurt.</a:t>
            </a:r>
            <a:endParaRPr lang="en-US" altLang="zh-CN" sz="14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9" name="出自【趣你的PPT】(微信:qunideppt)：最优质的PPT资源库"/>
          <p:cNvSpPr/>
          <p:nvPr/>
        </p:nvSpPr>
        <p:spPr>
          <a:xfrm>
            <a:off x="7937500" y="4050665"/>
            <a:ext cx="2499360" cy="138493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914400" fontAlgn="base">
              <a:lnSpc>
                <a:spcPct val="150000"/>
              </a:lnSpc>
              <a:spcBef>
                <a:spcPts val="0"/>
              </a:spcBef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When a cigarette falls in love with a match,it is destined to be hurt. When a cigarette falls in love with a match,it is destined to be hurt.</a:t>
            </a:r>
            <a:endParaRPr lang="en-US" altLang="zh-CN" sz="14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0" name="出自【趣你的PPT】(微信:qunideppt)：最优质的PPT资源库"/>
          <p:cNvSpPr txBox="1"/>
          <p:nvPr/>
        </p:nvSpPr>
        <p:spPr>
          <a:xfrm>
            <a:off x="5104765" y="3688080"/>
            <a:ext cx="1837690" cy="24574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accent1"/>
                </a:solidFill>
                <a:cs typeface="+mn-ea"/>
                <a:sym typeface="+mn-lt"/>
              </a:rPr>
              <a:t>Enter the title</a:t>
            </a:r>
          </a:p>
        </p:txBody>
      </p:sp>
      <p:sp>
        <p:nvSpPr>
          <p:cNvPr id="31" name="出自【趣你的PPT】(微信:qunideppt)：最优质的PPT资源库"/>
          <p:cNvSpPr txBox="1"/>
          <p:nvPr/>
        </p:nvSpPr>
        <p:spPr>
          <a:xfrm>
            <a:off x="8303260" y="3688080"/>
            <a:ext cx="1837690" cy="24574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accent1"/>
                </a:solidFill>
                <a:cs typeface="+mn-ea"/>
                <a:sym typeface="+mn-lt"/>
              </a:rPr>
              <a:t>Enter the title</a:t>
            </a: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543FB74E-C5BA-4F22-81A4-9B41DD31DCB2}"/>
              </a:ext>
            </a:extLst>
          </p:cNvPr>
          <p:cNvGrpSpPr/>
          <p:nvPr/>
        </p:nvGrpSpPr>
        <p:grpSpPr>
          <a:xfrm>
            <a:off x="260350" y="229235"/>
            <a:ext cx="6323330" cy="740410"/>
            <a:chOff x="260350" y="229235"/>
            <a:chExt cx="6323330" cy="740410"/>
          </a:xfrm>
        </p:grpSpPr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F0E7BD33-2913-4A2D-BBDB-F3C32525BF02}"/>
                </a:ext>
              </a:extLst>
            </p:cNvPr>
            <p:cNvGrpSpPr/>
            <p:nvPr/>
          </p:nvGrpSpPr>
          <p:grpSpPr>
            <a:xfrm>
              <a:off x="260350" y="229235"/>
              <a:ext cx="695960" cy="740410"/>
              <a:chOff x="410" y="361"/>
              <a:chExt cx="1096" cy="1166"/>
            </a:xfrm>
          </p:grpSpPr>
          <p:pic>
            <p:nvPicPr>
              <p:cNvPr id="35" name="图片 34" descr="27">
                <a:extLst>
                  <a:ext uri="{FF2B5EF4-FFF2-40B4-BE49-F238E27FC236}">
                    <a16:creationId xmlns:a16="http://schemas.microsoft.com/office/drawing/2014/main" id="{31055315-DB5B-4676-8872-7433EAC6B4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0" y="361"/>
                <a:ext cx="1096" cy="1167"/>
              </a:xfrm>
              <a:prstGeom prst="rect">
                <a:avLst/>
              </a:prstGeom>
            </p:spPr>
          </p:pic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49439F55-4EA8-4684-A295-238EAF786DA5}"/>
                  </a:ext>
                </a:extLst>
              </p:cNvPr>
              <p:cNvSpPr txBox="1"/>
              <p:nvPr/>
            </p:nvSpPr>
            <p:spPr>
              <a:xfrm>
                <a:off x="722" y="630"/>
                <a:ext cx="472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accent1"/>
                    </a:solidFill>
                    <a:cs typeface="+mn-ea"/>
                    <a:sym typeface="+mn-lt"/>
                  </a:rPr>
                  <a:t>1</a:t>
                </a:r>
              </a:p>
            </p:txBody>
          </p:sp>
        </p:grp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DA380C32-9900-46EC-B385-21954940243A}"/>
                </a:ext>
              </a:extLst>
            </p:cNvPr>
            <p:cNvSpPr txBox="1"/>
            <p:nvPr/>
          </p:nvSpPr>
          <p:spPr>
            <a:xfrm>
              <a:off x="956310" y="415925"/>
              <a:ext cx="562737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enter the title text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:a16="http://schemas.microsoft.com/office/drawing/2014/main" xmlns:a14="http://schemas.microsoft.com/office/drawing/2010/main"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9" grpId="0"/>
      <p:bldP spid="30" grpId="0"/>
      <p:bldP spid="3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/>
          <p:cNvSpPr txBox="1"/>
          <p:nvPr/>
        </p:nvSpPr>
        <p:spPr>
          <a:xfrm>
            <a:off x="1261110" y="2130425"/>
            <a:ext cx="2385695" cy="1452245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fontAlgn="base">
              <a:lnSpc>
                <a:spcPct val="150000"/>
              </a:lnSpc>
              <a:spcBef>
                <a:spcPts val="0"/>
              </a:spcBef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When a cigarette falls in love with a match,it is destined to be hurt. When a cigarette falls in love with a match,it is destined to be hurt.</a:t>
            </a:r>
            <a:endParaRPr lang="zh-CN" altLang="en-US" sz="8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503680" y="1733550"/>
            <a:ext cx="1901190" cy="245745"/>
          </a:xfrm>
          <a:prstGeom prst="rect">
            <a:avLst/>
          </a:prstGeom>
          <a:noFill/>
        </p:spPr>
        <p:txBody>
          <a:bodyPr wrap="square" lIns="68579" tIns="0" rIns="68579" bIns="0" rtlCol="0" anchor="t">
            <a:spAutoFit/>
          </a:bodyPr>
          <a:lstStyle/>
          <a:p>
            <a:pPr algn="ctr" defTabSz="1216660">
              <a:lnSpc>
                <a:spcPct val="10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accent1"/>
                </a:solidFill>
                <a:cs typeface="+mn-ea"/>
                <a:sym typeface="+mn-lt"/>
              </a:rPr>
              <a:t>Enter the title</a:t>
            </a:r>
            <a:endParaRPr lang="zh-CN" altLang="en-US" sz="12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684270" y="2130425"/>
            <a:ext cx="2385060" cy="1452245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fontAlgn="base">
              <a:lnSpc>
                <a:spcPct val="150000"/>
              </a:lnSpc>
              <a:spcBef>
                <a:spcPts val="0"/>
              </a:spcBef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When a cigarette falls in love with a match,it is destined to be hurt. When a cigarette falls in love with a match,it is destined to be hurt.</a:t>
            </a:r>
            <a:endParaRPr lang="zh-CN" altLang="en-US" sz="8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935095" y="1733550"/>
            <a:ext cx="1950085" cy="245745"/>
          </a:xfrm>
          <a:prstGeom prst="rect">
            <a:avLst/>
          </a:prstGeom>
          <a:noFill/>
        </p:spPr>
        <p:txBody>
          <a:bodyPr wrap="square" lIns="68579" tIns="0" rIns="68579" bIns="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1600" b="1" dirty="0">
                <a:solidFill>
                  <a:schemeClr val="accent1"/>
                </a:solidFill>
                <a:cs typeface="+mn-ea"/>
                <a:sym typeface="+mn-lt"/>
              </a:rPr>
              <a:t>Enter the title</a:t>
            </a:r>
            <a:endParaRPr lang="zh-CN" altLang="en-US" sz="12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108065" y="2130425"/>
            <a:ext cx="2385060" cy="1452245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fontAlgn="base">
              <a:lnSpc>
                <a:spcPct val="150000"/>
              </a:lnSpc>
              <a:spcBef>
                <a:spcPts val="0"/>
              </a:spcBef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When a cigarette falls in love with a match,it is destined to be hurt. When a cigarette falls in love with a match,it is destined to be hurt.</a:t>
            </a:r>
            <a:endParaRPr lang="zh-CN" altLang="en-US" sz="8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471920" y="1733550"/>
            <a:ext cx="1809115" cy="245745"/>
          </a:xfrm>
          <a:prstGeom prst="rect">
            <a:avLst/>
          </a:prstGeom>
          <a:noFill/>
        </p:spPr>
        <p:txBody>
          <a:bodyPr wrap="square" lIns="68579" tIns="0" rIns="68579" bIns="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1600" b="1" dirty="0">
                <a:solidFill>
                  <a:schemeClr val="accent1"/>
                </a:solidFill>
                <a:cs typeface="+mn-ea"/>
                <a:sym typeface="+mn-lt"/>
              </a:rPr>
              <a:t>Enter the title</a:t>
            </a:r>
            <a:endParaRPr lang="zh-CN" altLang="en-US" sz="12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531860" y="2130425"/>
            <a:ext cx="2385060" cy="1452245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fontAlgn="base">
              <a:lnSpc>
                <a:spcPct val="150000"/>
              </a:lnSpc>
              <a:spcBef>
                <a:spcPts val="0"/>
              </a:spcBef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When a cigarette falls in love with a match,it is destined to be hurt. When a cigarette falls in love with a match,it is destined to be hurt.</a:t>
            </a:r>
            <a:endParaRPr lang="zh-CN" altLang="en-US" sz="8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832215" y="1733550"/>
            <a:ext cx="1784350" cy="245745"/>
          </a:xfrm>
          <a:prstGeom prst="rect">
            <a:avLst/>
          </a:prstGeom>
          <a:noFill/>
        </p:spPr>
        <p:txBody>
          <a:bodyPr wrap="square" lIns="68579" tIns="0" rIns="68579" bIns="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1600" b="1" dirty="0">
                <a:solidFill>
                  <a:schemeClr val="accent1"/>
                </a:solidFill>
                <a:cs typeface="+mn-ea"/>
                <a:sym typeface="+mn-lt"/>
              </a:rPr>
              <a:t>Enter the title</a:t>
            </a:r>
            <a:endParaRPr lang="zh-CN" altLang="en-US" sz="12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6108065" y="4013835"/>
            <a:ext cx="2386330" cy="1483360"/>
            <a:chOff x="9619" y="6321"/>
            <a:chExt cx="3758" cy="2336"/>
          </a:xfrm>
        </p:grpSpPr>
        <p:sp>
          <p:nvSpPr>
            <p:cNvPr id="61" name="Flowchart: Manual Input 11"/>
            <p:cNvSpPr/>
            <p:nvPr/>
          </p:nvSpPr>
          <p:spPr>
            <a:xfrm>
              <a:off x="9619" y="6321"/>
              <a:ext cx="3758" cy="2337"/>
            </a:xfrm>
            <a:prstGeom prst="flowChartManualInput">
              <a:avLst/>
            </a:prstGeom>
            <a:solidFill>
              <a:schemeClr val="accent1">
                <a:alpha val="71000"/>
              </a:schemeClr>
            </a:solidFill>
            <a:ln w="38100">
              <a:noFill/>
            </a:ln>
            <a:effectLst/>
            <a:scene3d>
              <a:camera prst="orthographicFront"/>
              <a:lightRig rig="threePt" dir="t"/>
            </a:scene3d>
            <a:sp3d prstMaterial="meta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4289" rIns="0" bIns="34289" rtlCol="0" anchor="ctr"/>
            <a:lstStyle/>
            <a:p>
              <a:pPr algn="ctr"/>
              <a:endParaRPr lang="en-US" sz="1500" b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3" name="Freeform 6"/>
            <p:cNvSpPr>
              <a:spLocks noEditPoints="1"/>
            </p:cNvSpPr>
            <p:nvPr/>
          </p:nvSpPr>
          <p:spPr bwMode="auto">
            <a:xfrm>
              <a:off x="11071" y="7100"/>
              <a:ext cx="1092" cy="1055"/>
            </a:xfrm>
            <a:custGeom>
              <a:avLst/>
              <a:gdLst>
                <a:gd name="T0" fmla="*/ 161 w 502"/>
                <a:gd name="T1" fmla="*/ 58 h 485"/>
                <a:gd name="T2" fmla="*/ 406 w 502"/>
                <a:gd name="T3" fmla="*/ 100 h 485"/>
                <a:gd name="T4" fmla="*/ 371 w 502"/>
                <a:gd name="T5" fmla="*/ 58 h 485"/>
                <a:gd name="T6" fmla="*/ 181 w 502"/>
                <a:gd name="T7" fmla="*/ 459 h 485"/>
                <a:gd name="T8" fmla="*/ 124 w 502"/>
                <a:gd name="T9" fmla="*/ 294 h 485"/>
                <a:gd name="T10" fmla="*/ 71 w 502"/>
                <a:gd name="T11" fmla="*/ 294 h 485"/>
                <a:gd name="T12" fmla="*/ 67 w 502"/>
                <a:gd name="T13" fmla="*/ 268 h 485"/>
                <a:gd name="T14" fmla="*/ 12 w 502"/>
                <a:gd name="T15" fmla="*/ 225 h 485"/>
                <a:gd name="T16" fmla="*/ 4 w 502"/>
                <a:gd name="T17" fmla="*/ 209 h 485"/>
                <a:gd name="T18" fmla="*/ 3 w 502"/>
                <a:gd name="T19" fmla="*/ 207 h 485"/>
                <a:gd name="T20" fmla="*/ 6 w 502"/>
                <a:gd name="T21" fmla="*/ 181 h 485"/>
                <a:gd name="T22" fmla="*/ 79 w 502"/>
                <a:gd name="T23" fmla="*/ 111 h 485"/>
                <a:gd name="T24" fmla="*/ 97 w 502"/>
                <a:gd name="T25" fmla="*/ 110 h 485"/>
                <a:gd name="T26" fmla="*/ 92 w 502"/>
                <a:gd name="T27" fmla="*/ 145 h 485"/>
                <a:gd name="T28" fmla="*/ 115 w 502"/>
                <a:gd name="T29" fmla="*/ 122 h 485"/>
                <a:gd name="T30" fmla="*/ 138 w 502"/>
                <a:gd name="T31" fmla="*/ 122 h 485"/>
                <a:gd name="T32" fmla="*/ 161 w 502"/>
                <a:gd name="T33" fmla="*/ 145 h 485"/>
                <a:gd name="T34" fmla="*/ 155 w 502"/>
                <a:gd name="T35" fmla="*/ 110 h 485"/>
                <a:gd name="T36" fmla="*/ 174 w 502"/>
                <a:gd name="T37" fmla="*/ 111 h 485"/>
                <a:gd name="T38" fmla="*/ 157 w 502"/>
                <a:gd name="T39" fmla="*/ 314 h 485"/>
                <a:gd name="T40" fmla="*/ 70 w 502"/>
                <a:gd name="T41" fmla="*/ 173 h 485"/>
                <a:gd name="T42" fmla="*/ 62 w 502"/>
                <a:gd name="T43" fmla="*/ 222 h 485"/>
                <a:gd name="T44" fmla="*/ 502 w 502"/>
                <a:gd name="T45" fmla="*/ 211 h 485"/>
                <a:gd name="T46" fmla="*/ 502 w 502"/>
                <a:gd name="T47" fmla="*/ 210 h 485"/>
                <a:gd name="T48" fmla="*/ 453 w 502"/>
                <a:gd name="T49" fmla="*/ 111 h 485"/>
                <a:gd name="T50" fmla="*/ 435 w 502"/>
                <a:gd name="T51" fmla="*/ 110 h 485"/>
                <a:gd name="T52" fmla="*/ 440 w 502"/>
                <a:gd name="T53" fmla="*/ 145 h 485"/>
                <a:gd name="T54" fmla="*/ 417 w 502"/>
                <a:gd name="T55" fmla="*/ 122 h 485"/>
                <a:gd name="T56" fmla="*/ 394 w 502"/>
                <a:gd name="T57" fmla="*/ 122 h 485"/>
                <a:gd name="T58" fmla="*/ 371 w 502"/>
                <a:gd name="T59" fmla="*/ 145 h 485"/>
                <a:gd name="T60" fmla="*/ 377 w 502"/>
                <a:gd name="T61" fmla="*/ 110 h 485"/>
                <a:gd name="T62" fmla="*/ 358 w 502"/>
                <a:gd name="T63" fmla="*/ 111 h 485"/>
                <a:gd name="T64" fmla="*/ 362 w 502"/>
                <a:gd name="T65" fmla="*/ 314 h 485"/>
                <a:gd name="T66" fmla="*/ 403 w 502"/>
                <a:gd name="T67" fmla="*/ 459 h 485"/>
                <a:gd name="T68" fmla="*/ 413 w 502"/>
                <a:gd name="T69" fmla="*/ 459 h 485"/>
                <a:gd name="T70" fmla="*/ 469 w 502"/>
                <a:gd name="T71" fmla="*/ 303 h 485"/>
                <a:gd name="T72" fmla="*/ 498 w 502"/>
                <a:gd name="T73" fmla="*/ 233 h 485"/>
                <a:gd name="T74" fmla="*/ 501 w 502"/>
                <a:gd name="T75" fmla="*/ 227 h 485"/>
                <a:gd name="T76" fmla="*/ 260 w 502"/>
                <a:gd name="T77" fmla="*/ 94 h 485"/>
                <a:gd name="T78" fmla="*/ 222 w 502"/>
                <a:gd name="T79" fmla="*/ 47 h 485"/>
                <a:gd name="T80" fmla="*/ 310 w 502"/>
                <a:gd name="T81" fmla="*/ 105 h 485"/>
                <a:gd name="T82" fmla="*/ 308 w 502"/>
                <a:gd name="T83" fmla="*/ 118 h 485"/>
                <a:gd name="T84" fmla="*/ 272 w 502"/>
                <a:gd name="T85" fmla="*/ 197 h 485"/>
                <a:gd name="T86" fmla="*/ 267 w 502"/>
                <a:gd name="T87" fmla="*/ 102 h 485"/>
                <a:gd name="T88" fmla="*/ 251 w 502"/>
                <a:gd name="T89" fmla="*/ 120 h 485"/>
                <a:gd name="T90" fmla="*/ 231 w 502"/>
                <a:gd name="T91" fmla="*/ 127 h 485"/>
                <a:gd name="T92" fmla="*/ 228 w 502"/>
                <a:gd name="T93" fmla="*/ 103 h 485"/>
                <a:gd name="T94" fmla="*/ 187 w 502"/>
                <a:gd name="T95" fmla="*/ 126 h 485"/>
                <a:gd name="T96" fmla="*/ 195 w 502"/>
                <a:gd name="T97" fmla="*/ 305 h 485"/>
                <a:gd name="T98" fmla="*/ 205 w 502"/>
                <a:gd name="T99" fmla="*/ 485 h 485"/>
                <a:gd name="T100" fmla="*/ 262 w 502"/>
                <a:gd name="T101" fmla="*/ 305 h 485"/>
                <a:gd name="T102" fmla="*/ 319 w 502"/>
                <a:gd name="T103" fmla="*/ 305 h 485"/>
                <a:gd name="T104" fmla="*/ 325 w 502"/>
                <a:gd name="T105" fmla="*/ 305 h 485"/>
                <a:gd name="T106" fmla="*/ 311 w 502"/>
                <a:gd name="T107" fmla="*/ 10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02" h="485">
                  <a:moveTo>
                    <a:pt x="92" y="58"/>
                  </a:moveTo>
                  <a:cubicBezTo>
                    <a:pt x="92" y="34"/>
                    <a:pt x="107" y="15"/>
                    <a:pt x="126" y="15"/>
                  </a:cubicBezTo>
                  <a:cubicBezTo>
                    <a:pt x="145" y="15"/>
                    <a:pt x="161" y="34"/>
                    <a:pt x="161" y="58"/>
                  </a:cubicBezTo>
                  <a:cubicBezTo>
                    <a:pt x="161" y="81"/>
                    <a:pt x="145" y="100"/>
                    <a:pt x="126" y="100"/>
                  </a:cubicBezTo>
                  <a:cubicBezTo>
                    <a:pt x="107" y="100"/>
                    <a:pt x="92" y="81"/>
                    <a:pt x="92" y="58"/>
                  </a:cubicBezTo>
                  <a:close/>
                  <a:moveTo>
                    <a:pt x="406" y="100"/>
                  </a:moveTo>
                  <a:cubicBezTo>
                    <a:pt x="425" y="100"/>
                    <a:pt x="440" y="81"/>
                    <a:pt x="440" y="58"/>
                  </a:cubicBezTo>
                  <a:cubicBezTo>
                    <a:pt x="440" y="34"/>
                    <a:pt x="425" y="15"/>
                    <a:pt x="406" y="15"/>
                  </a:cubicBezTo>
                  <a:cubicBezTo>
                    <a:pt x="386" y="15"/>
                    <a:pt x="371" y="34"/>
                    <a:pt x="371" y="58"/>
                  </a:cubicBezTo>
                  <a:cubicBezTo>
                    <a:pt x="371" y="81"/>
                    <a:pt x="386" y="100"/>
                    <a:pt x="406" y="100"/>
                  </a:cubicBezTo>
                  <a:close/>
                  <a:moveTo>
                    <a:pt x="181" y="316"/>
                  </a:moveTo>
                  <a:cubicBezTo>
                    <a:pt x="182" y="355"/>
                    <a:pt x="182" y="419"/>
                    <a:pt x="181" y="459"/>
                  </a:cubicBezTo>
                  <a:cubicBezTo>
                    <a:pt x="134" y="459"/>
                    <a:pt x="134" y="459"/>
                    <a:pt x="134" y="459"/>
                  </a:cubicBezTo>
                  <a:cubicBezTo>
                    <a:pt x="129" y="294"/>
                    <a:pt x="129" y="294"/>
                    <a:pt x="129" y="294"/>
                  </a:cubicBezTo>
                  <a:cubicBezTo>
                    <a:pt x="127" y="294"/>
                    <a:pt x="125" y="294"/>
                    <a:pt x="124" y="294"/>
                  </a:cubicBezTo>
                  <a:cubicBezTo>
                    <a:pt x="124" y="326"/>
                    <a:pt x="125" y="411"/>
                    <a:pt x="124" y="459"/>
                  </a:cubicBezTo>
                  <a:cubicBezTo>
                    <a:pt x="77" y="459"/>
                    <a:pt x="77" y="459"/>
                    <a:pt x="77" y="459"/>
                  </a:cubicBezTo>
                  <a:cubicBezTo>
                    <a:pt x="71" y="294"/>
                    <a:pt x="71" y="294"/>
                    <a:pt x="71" y="294"/>
                  </a:cubicBezTo>
                  <a:cubicBezTo>
                    <a:pt x="70" y="294"/>
                    <a:pt x="68" y="294"/>
                    <a:pt x="67" y="294"/>
                  </a:cubicBezTo>
                  <a:cubicBezTo>
                    <a:pt x="67" y="293"/>
                    <a:pt x="67" y="293"/>
                    <a:pt x="67" y="293"/>
                  </a:cubicBezTo>
                  <a:cubicBezTo>
                    <a:pt x="67" y="285"/>
                    <a:pt x="67" y="277"/>
                    <a:pt x="67" y="268"/>
                  </a:cubicBezTo>
                  <a:cubicBezTo>
                    <a:pt x="59" y="273"/>
                    <a:pt x="50" y="278"/>
                    <a:pt x="41" y="282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12" y="225"/>
                    <a:pt x="12" y="225"/>
                    <a:pt x="12" y="225"/>
                  </a:cubicBezTo>
                  <a:cubicBezTo>
                    <a:pt x="7" y="216"/>
                    <a:pt x="7" y="216"/>
                    <a:pt x="7" y="216"/>
                  </a:cubicBezTo>
                  <a:cubicBezTo>
                    <a:pt x="5" y="211"/>
                    <a:pt x="5" y="211"/>
                    <a:pt x="5" y="211"/>
                  </a:cubicBezTo>
                  <a:cubicBezTo>
                    <a:pt x="4" y="209"/>
                    <a:pt x="4" y="209"/>
                    <a:pt x="4" y="209"/>
                  </a:cubicBezTo>
                  <a:cubicBezTo>
                    <a:pt x="3" y="207"/>
                    <a:pt x="3" y="207"/>
                    <a:pt x="3" y="207"/>
                  </a:cubicBezTo>
                  <a:cubicBezTo>
                    <a:pt x="3" y="207"/>
                    <a:pt x="3" y="207"/>
                    <a:pt x="3" y="207"/>
                  </a:cubicBezTo>
                  <a:cubicBezTo>
                    <a:pt x="3" y="207"/>
                    <a:pt x="3" y="207"/>
                    <a:pt x="3" y="207"/>
                  </a:cubicBezTo>
                  <a:cubicBezTo>
                    <a:pt x="3" y="207"/>
                    <a:pt x="3" y="207"/>
                    <a:pt x="3" y="207"/>
                  </a:cubicBezTo>
                  <a:cubicBezTo>
                    <a:pt x="4" y="195"/>
                    <a:pt x="0" y="231"/>
                    <a:pt x="5" y="182"/>
                  </a:cubicBezTo>
                  <a:cubicBezTo>
                    <a:pt x="6" y="181"/>
                    <a:pt x="6" y="181"/>
                    <a:pt x="6" y="181"/>
                  </a:cubicBezTo>
                  <a:cubicBezTo>
                    <a:pt x="6" y="181"/>
                    <a:pt x="6" y="181"/>
                    <a:pt x="6" y="181"/>
                  </a:cubicBezTo>
                  <a:cubicBezTo>
                    <a:pt x="64" y="119"/>
                    <a:pt x="64" y="119"/>
                    <a:pt x="64" y="119"/>
                  </a:cubicBezTo>
                  <a:cubicBezTo>
                    <a:pt x="68" y="114"/>
                    <a:pt x="73" y="112"/>
                    <a:pt x="79" y="111"/>
                  </a:cubicBezTo>
                  <a:cubicBezTo>
                    <a:pt x="79" y="111"/>
                    <a:pt x="80" y="111"/>
                    <a:pt x="80" y="111"/>
                  </a:cubicBezTo>
                  <a:cubicBezTo>
                    <a:pt x="86" y="110"/>
                    <a:pt x="92" y="110"/>
                    <a:pt x="97" y="109"/>
                  </a:cubicBezTo>
                  <a:cubicBezTo>
                    <a:pt x="97" y="110"/>
                    <a:pt x="97" y="110"/>
                    <a:pt x="97" y="110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100" y="131"/>
                    <a:pt x="100" y="131"/>
                    <a:pt x="100" y="131"/>
                  </a:cubicBezTo>
                  <a:cubicBezTo>
                    <a:pt x="92" y="145"/>
                    <a:pt x="92" y="145"/>
                    <a:pt x="92" y="145"/>
                  </a:cubicBezTo>
                  <a:cubicBezTo>
                    <a:pt x="115" y="195"/>
                    <a:pt x="115" y="195"/>
                    <a:pt x="115" y="19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5" y="122"/>
                    <a:pt x="115" y="122"/>
                    <a:pt x="115" y="122"/>
                  </a:cubicBezTo>
                  <a:cubicBezTo>
                    <a:pt x="119" y="108"/>
                    <a:pt x="119" y="108"/>
                    <a:pt x="119" y="108"/>
                  </a:cubicBezTo>
                  <a:cubicBezTo>
                    <a:pt x="133" y="108"/>
                    <a:pt x="133" y="108"/>
                    <a:pt x="133" y="108"/>
                  </a:cubicBezTo>
                  <a:cubicBezTo>
                    <a:pt x="138" y="122"/>
                    <a:pt x="138" y="122"/>
                    <a:pt x="138" y="122"/>
                  </a:cubicBezTo>
                  <a:cubicBezTo>
                    <a:pt x="134" y="125"/>
                    <a:pt x="134" y="125"/>
                    <a:pt x="134" y="125"/>
                  </a:cubicBezTo>
                  <a:cubicBezTo>
                    <a:pt x="138" y="195"/>
                    <a:pt x="138" y="195"/>
                    <a:pt x="138" y="195"/>
                  </a:cubicBezTo>
                  <a:cubicBezTo>
                    <a:pt x="161" y="145"/>
                    <a:pt x="161" y="145"/>
                    <a:pt x="161" y="145"/>
                  </a:cubicBezTo>
                  <a:cubicBezTo>
                    <a:pt x="152" y="131"/>
                    <a:pt x="152" y="131"/>
                    <a:pt x="152" y="131"/>
                  </a:cubicBezTo>
                  <a:cubicBezTo>
                    <a:pt x="170" y="122"/>
                    <a:pt x="170" y="122"/>
                    <a:pt x="170" y="122"/>
                  </a:cubicBezTo>
                  <a:cubicBezTo>
                    <a:pt x="155" y="110"/>
                    <a:pt x="155" y="110"/>
                    <a:pt x="155" y="110"/>
                  </a:cubicBezTo>
                  <a:cubicBezTo>
                    <a:pt x="155" y="109"/>
                    <a:pt x="155" y="109"/>
                    <a:pt x="155" y="109"/>
                  </a:cubicBezTo>
                  <a:cubicBezTo>
                    <a:pt x="161" y="110"/>
                    <a:pt x="167" y="110"/>
                    <a:pt x="172" y="111"/>
                  </a:cubicBezTo>
                  <a:cubicBezTo>
                    <a:pt x="173" y="111"/>
                    <a:pt x="173" y="111"/>
                    <a:pt x="174" y="111"/>
                  </a:cubicBezTo>
                  <a:cubicBezTo>
                    <a:pt x="174" y="111"/>
                    <a:pt x="175" y="112"/>
                    <a:pt x="176" y="112"/>
                  </a:cubicBezTo>
                  <a:cubicBezTo>
                    <a:pt x="174" y="116"/>
                    <a:pt x="173" y="121"/>
                    <a:pt x="172" y="126"/>
                  </a:cubicBezTo>
                  <a:cubicBezTo>
                    <a:pt x="157" y="314"/>
                    <a:pt x="157" y="314"/>
                    <a:pt x="157" y="314"/>
                  </a:cubicBezTo>
                  <a:cubicBezTo>
                    <a:pt x="169" y="315"/>
                    <a:pt x="169" y="315"/>
                    <a:pt x="169" y="315"/>
                  </a:cubicBezTo>
                  <a:cubicBezTo>
                    <a:pt x="173" y="315"/>
                    <a:pt x="177" y="315"/>
                    <a:pt x="181" y="316"/>
                  </a:cubicBezTo>
                  <a:close/>
                  <a:moveTo>
                    <a:pt x="70" y="173"/>
                  </a:moveTo>
                  <a:cubicBezTo>
                    <a:pt x="49" y="198"/>
                    <a:pt x="49" y="198"/>
                    <a:pt x="49" y="198"/>
                  </a:cubicBezTo>
                  <a:cubicBezTo>
                    <a:pt x="52" y="204"/>
                    <a:pt x="52" y="204"/>
                    <a:pt x="52" y="204"/>
                  </a:cubicBezTo>
                  <a:cubicBezTo>
                    <a:pt x="62" y="222"/>
                    <a:pt x="62" y="222"/>
                    <a:pt x="62" y="222"/>
                  </a:cubicBezTo>
                  <a:cubicBezTo>
                    <a:pt x="68" y="232"/>
                    <a:pt x="68" y="232"/>
                    <a:pt x="68" y="232"/>
                  </a:cubicBezTo>
                  <a:cubicBezTo>
                    <a:pt x="68" y="212"/>
                    <a:pt x="69" y="192"/>
                    <a:pt x="70" y="173"/>
                  </a:cubicBezTo>
                  <a:close/>
                  <a:moveTo>
                    <a:pt x="502" y="211"/>
                  </a:moveTo>
                  <a:cubicBezTo>
                    <a:pt x="502" y="210"/>
                    <a:pt x="502" y="210"/>
                    <a:pt x="502" y="210"/>
                  </a:cubicBezTo>
                  <a:cubicBezTo>
                    <a:pt x="502" y="210"/>
                    <a:pt x="502" y="210"/>
                    <a:pt x="502" y="210"/>
                  </a:cubicBezTo>
                  <a:cubicBezTo>
                    <a:pt x="502" y="210"/>
                    <a:pt x="502" y="210"/>
                    <a:pt x="502" y="210"/>
                  </a:cubicBezTo>
                  <a:cubicBezTo>
                    <a:pt x="501" y="207"/>
                    <a:pt x="501" y="207"/>
                    <a:pt x="501" y="207"/>
                  </a:cubicBezTo>
                  <a:cubicBezTo>
                    <a:pt x="471" y="126"/>
                    <a:pt x="471" y="126"/>
                    <a:pt x="471" y="126"/>
                  </a:cubicBezTo>
                  <a:cubicBezTo>
                    <a:pt x="468" y="118"/>
                    <a:pt x="460" y="112"/>
                    <a:pt x="453" y="111"/>
                  </a:cubicBezTo>
                  <a:cubicBezTo>
                    <a:pt x="452" y="111"/>
                    <a:pt x="452" y="111"/>
                    <a:pt x="452" y="111"/>
                  </a:cubicBezTo>
                  <a:cubicBezTo>
                    <a:pt x="446" y="110"/>
                    <a:pt x="440" y="110"/>
                    <a:pt x="435" y="109"/>
                  </a:cubicBezTo>
                  <a:cubicBezTo>
                    <a:pt x="435" y="110"/>
                    <a:pt x="435" y="110"/>
                    <a:pt x="435" y="110"/>
                  </a:cubicBezTo>
                  <a:cubicBezTo>
                    <a:pt x="449" y="122"/>
                    <a:pt x="449" y="122"/>
                    <a:pt x="449" y="122"/>
                  </a:cubicBezTo>
                  <a:cubicBezTo>
                    <a:pt x="432" y="131"/>
                    <a:pt x="432" y="131"/>
                    <a:pt x="432" y="131"/>
                  </a:cubicBezTo>
                  <a:cubicBezTo>
                    <a:pt x="440" y="145"/>
                    <a:pt x="440" y="145"/>
                    <a:pt x="440" y="145"/>
                  </a:cubicBezTo>
                  <a:cubicBezTo>
                    <a:pt x="417" y="195"/>
                    <a:pt x="417" y="195"/>
                    <a:pt x="417" y="195"/>
                  </a:cubicBezTo>
                  <a:cubicBezTo>
                    <a:pt x="414" y="125"/>
                    <a:pt x="414" y="125"/>
                    <a:pt x="414" y="125"/>
                  </a:cubicBezTo>
                  <a:cubicBezTo>
                    <a:pt x="417" y="122"/>
                    <a:pt x="417" y="122"/>
                    <a:pt x="417" y="122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399" y="109"/>
                    <a:pt x="399" y="109"/>
                    <a:pt x="399" y="109"/>
                  </a:cubicBezTo>
                  <a:cubicBezTo>
                    <a:pt x="394" y="122"/>
                    <a:pt x="394" y="122"/>
                    <a:pt x="394" y="122"/>
                  </a:cubicBezTo>
                  <a:cubicBezTo>
                    <a:pt x="398" y="125"/>
                    <a:pt x="398" y="125"/>
                    <a:pt x="398" y="125"/>
                  </a:cubicBezTo>
                  <a:cubicBezTo>
                    <a:pt x="394" y="195"/>
                    <a:pt x="394" y="195"/>
                    <a:pt x="394" y="195"/>
                  </a:cubicBezTo>
                  <a:cubicBezTo>
                    <a:pt x="371" y="145"/>
                    <a:pt x="371" y="145"/>
                    <a:pt x="371" y="145"/>
                  </a:cubicBezTo>
                  <a:cubicBezTo>
                    <a:pt x="379" y="131"/>
                    <a:pt x="379" y="131"/>
                    <a:pt x="379" y="131"/>
                  </a:cubicBezTo>
                  <a:cubicBezTo>
                    <a:pt x="362" y="122"/>
                    <a:pt x="362" y="122"/>
                    <a:pt x="362" y="122"/>
                  </a:cubicBezTo>
                  <a:cubicBezTo>
                    <a:pt x="377" y="110"/>
                    <a:pt x="377" y="110"/>
                    <a:pt x="377" y="110"/>
                  </a:cubicBezTo>
                  <a:cubicBezTo>
                    <a:pt x="376" y="109"/>
                    <a:pt x="376" y="109"/>
                    <a:pt x="376" y="109"/>
                  </a:cubicBezTo>
                  <a:cubicBezTo>
                    <a:pt x="371" y="110"/>
                    <a:pt x="365" y="110"/>
                    <a:pt x="360" y="111"/>
                  </a:cubicBezTo>
                  <a:cubicBezTo>
                    <a:pt x="359" y="111"/>
                    <a:pt x="358" y="111"/>
                    <a:pt x="358" y="111"/>
                  </a:cubicBezTo>
                  <a:cubicBezTo>
                    <a:pt x="353" y="112"/>
                    <a:pt x="349" y="113"/>
                    <a:pt x="345" y="117"/>
                  </a:cubicBezTo>
                  <a:cubicBezTo>
                    <a:pt x="346" y="120"/>
                    <a:pt x="347" y="123"/>
                    <a:pt x="347" y="126"/>
                  </a:cubicBezTo>
                  <a:cubicBezTo>
                    <a:pt x="362" y="314"/>
                    <a:pt x="362" y="314"/>
                    <a:pt x="362" y="314"/>
                  </a:cubicBezTo>
                  <a:cubicBezTo>
                    <a:pt x="351" y="315"/>
                    <a:pt x="351" y="315"/>
                    <a:pt x="351" y="315"/>
                  </a:cubicBezTo>
                  <a:cubicBezTo>
                    <a:pt x="356" y="459"/>
                    <a:pt x="356" y="459"/>
                    <a:pt x="356" y="459"/>
                  </a:cubicBezTo>
                  <a:cubicBezTo>
                    <a:pt x="403" y="459"/>
                    <a:pt x="403" y="459"/>
                    <a:pt x="403" y="459"/>
                  </a:cubicBezTo>
                  <a:cubicBezTo>
                    <a:pt x="404" y="411"/>
                    <a:pt x="403" y="326"/>
                    <a:pt x="403" y="294"/>
                  </a:cubicBezTo>
                  <a:cubicBezTo>
                    <a:pt x="405" y="294"/>
                    <a:pt x="406" y="294"/>
                    <a:pt x="408" y="294"/>
                  </a:cubicBezTo>
                  <a:cubicBezTo>
                    <a:pt x="413" y="459"/>
                    <a:pt x="413" y="459"/>
                    <a:pt x="413" y="459"/>
                  </a:cubicBezTo>
                  <a:cubicBezTo>
                    <a:pt x="460" y="459"/>
                    <a:pt x="460" y="459"/>
                    <a:pt x="460" y="459"/>
                  </a:cubicBezTo>
                  <a:cubicBezTo>
                    <a:pt x="462" y="414"/>
                    <a:pt x="461" y="335"/>
                    <a:pt x="460" y="299"/>
                  </a:cubicBezTo>
                  <a:cubicBezTo>
                    <a:pt x="463" y="301"/>
                    <a:pt x="466" y="302"/>
                    <a:pt x="469" y="303"/>
                  </a:cubicBezTo>
                  <a:cubicBezTo>
                    <a:pt x="486" y="263"/>
                    <a:pt x="486" y="263"/>
                    <a:pt x="486" y="263"/>
                  </a:cubicBezTo>
                  <a:cubicBezTo>
                    <a:pt x="494" y="243"/>
                    <a:pt x="494" y="243"/>
                    <a:pt x="494" y="243"/>
                  </a:cubicBezTo>
                  <a:cubicBezTo>
                    <a:pt x="498" y="233"/>
                    <a:pt x="498" y="233"/>
                    <a:pt x="498" y="233"/>
                  </a:cubicBezTo>
                  <a:cubicBezTo>
                    <a:pt x="501" y="228"/>
                    <a:pt x="501" y="228"/>
                    <a:pt x="501" y="228"/>
                  </a:cubicBezTo>
                  <a:cubicBezTo>
                    <a:pt x="501" y="227"/>
                    <a:pt x="501" y="227"/>
                    <a:pt x="501" y="227"/>
                  </a:cubicBezTo>
                  <a:cubicBezTo>
                    <a:pt x="501" y="227"/>
                    <a:pt x="501" y="227"/>
                    <a:pt x="501" y="227"/>
                  </a:cubicBezTo>
                  <a:cubicBezTo>
                    <a:pt x="501" y="227"/>
                    <a:pt x="501" y="227"/>
                    <a:pt x="501" y="227"/>
                  </a:cubicBezTo>
                  <a:cubicBezTo>
                    <a:pt x="502" y="220"/>
                    <a:pt x="500" y="243"/>
                    <a:pt x="502" y="211"/>
                  </a:cubicBezTo>
                  <a:close/>
                  <a:moveTo>
                    <a:pt x="260" y="94"/>
                  </a:moveTo>
                  <a:cubicBezTo>
                    <a:pt x="281" y="94"/>
                    <a:pt x="297" y="73"/>
                    <a:pt x="297" y="47"/>
                  </a:cubicBezTo>
                  <a:cubicBezTo>
                    <a:pt x="297" y="21"/>
                    <a:pt x="281" y="0"/>
                    <a:pt x="260" y="0"/>
                  </a:cubicBezTo>
                  <a:cubicBezTo>
                    <a:pt x="239" y="0"/>
                    <a:pt x="222" y="21"/>
                    <a:pt x="222" y="47"/>
                  </a:cubicBezTo>
                  <a:cubicBezTo>
                    <a:pt x="222" y="73"/>
                    <a:pt x="239" y="94"/>
                    <a:pt x="260" y="94"/>
                  </a:cubicBezTo>
                  <a:close/>
                  <a:moveTo>
                    <a:pt x="311" y="105"/>
                  </a:moveTo>
                  <a:cubicBezTo>
                    <a:pt x="311" y="105"/>
                    <a:pt x="310" y="105"/>
                    <a:pt x="310" y="105"/>
                  </a:cubicBezTo>
                  <a:cubicBezTo>
                    <a:pt x="304" y="104"/>
                    <a:pt x="298" y="104"/>
                    <a:pt x="291" y="103"/>
                  </a:cubicBezTo>
                  <a:cubicBezTo>
                    <a:pt x="291" y="104"/>
                    <a:pt x="291" y="104"/>
                    <a:pt x="291" y="104"/>
                  </a:cubicBezTo>
                  <a:cubicBezTo>
                    <a:pt x="308" y="118"/>
                    <a:pt x="308" y="118"/>
                    <a:pt x="308" y="118"/>
                  </a:cubicBezTo>
                  <a:cubicBezTo>
                    <a:pt x="288" y="127"/>
                    <a:pt x="288" y="127"/>
                    <a:pt x="288" y="127"/>
                  </a:cubicBezTo>
                  <a:cubicBezTo>
                    <a:pt x="297" y="143"/>
                    <a:pt x="297" y="143"/>
                    <a:pt x="297" y="143"/>
                  </a:cubicBezTo>
                  <a:cubicBezTo>
                    <a:pt x="272" y="197"/>
                    <a:pt x="272" y="197"/>
                    <a:pt x="272" y="197"/>
                  </a:cubicBezTo>
                  <a:cubicBezTo>
                    <a:pt x="268" y="120"/>
                    <a:pt x="268" y="120"/>
                    <a:pt x="268" y="120"/>
                  </a:cubicBezTo>
                  <a:cubicBezTo>
                    <a:pt x="272" y="117"/>
                    <a:pt x="272" y="117"/>
                    <a:pt x="272" y="117"/>
                  </a:cubicBezTo>
                  <a:cubicBezTo>
                    <a:pt x="267" y="102"/>
                    <a:pt x="267" y="102"/>
                    <a:pt x="267" y="102"/>
                  </a:cubicBezTo>
                  <a:cubicBezTo>
                    <a:pt x="252" y="102"/>
                    <a:pt x="252" y="102"/>
                    <a:pt x="252" y="102"/>
                  </a:cubicBezTo>
                  <a:cubicBezTo>
                    <a:pt x="247" y="117"/>
                    <a:pt x="247" y="117"/>
                    <a:pt x="247" y="117"/>
                  </a:cubicBezTo>
                  <a:cubicBezTo>
                    <a:pt x="251" y="120"/>
                    <a:pt x="251" y="120"/>
                    <a:pt x="251" y="120"/>
                  </a:cubicBezTo>
                  <a:cubicBezTo>
                    <a:pt x="247" y="197"/>
                    <a:pt x="247" y="197"/>
                    <a:pt x="247" y="197"/>
                  </a:cubicBezTo>
                  <a:cubicBezTo>
                    <a:pt x="222" y="143"/>
                    <a:pt x="222" y="143"/>
                    <a:pt x="222" y="143"/>
                  </a:cubicBezTo>
                  <a:cubicBezTo>
                    <a:pt x="231" y="127"/>
                    <a:pt x="231" y="127"/>
                    <a:pt x="231" y="127"/>
                  </a:cubicBezTo>
                  <a:cubicBezTo>
                    <a:pt x="212" y="118"/>
                    <a:pt x="212" y="118"/>
                    <a:pt x="212" y="118"/>
                  </a:cubicBezTo>
                  <a:cubicBezTo>
                    <a:pt x="228" y="104"/>
                    <a:pt x="228" y="104"/>
                    <a:pt x="228" y="104"/>
                  </a:cubicBezTo>
                  <a:cubicBezTo>
                    <a:pt x="228" y="103"/>
                    <a:pt x="228" y="103"/>
                    <a:pt x="228" y="103"/>
                  </a:cubicBezTo>
                  <a:cubicBezTo>
                    <a:pt x="222" y="104"/>
                    <a:pt x="216" y="104"/>
                    <a:pt x="210" y="105"/>
                  </a:cubicBezTo>
                  <a:cubicBezTo>
                    <a:pt x="209" y="105"/>
                    <a:pt x="209" y="105"/>
                    <a:pt x="208" y="105"/>
                  </a:cubicBezTo>
                  <a:cubicBezTo>
                    <a:pt x="197" y="106"/>
                    <a:pt x="188" y="114"/>
                    <a:pt x="187" y="126"/>
                  </a:cubicBezTo>
                  <a:cubicBezTo>
                    <a:pt x="171" y="303"/>
                    <a:pt x="171" y="303"/>
                    <a:pt x="171" y="303"/>
                  </a:cubicBezTo>
                  <a:cubicBezTo>
                    <a:pt x="179" y="303"/>
                    <a:pt x="187" y="304"/>
                    <a:pt x="195" y="304"/>
                  </a:cubicBezTo>
                  <a:cubicBezTo>
                    <a:pt x="195" y="305"/>
                    <a:pt x="195" y="305"/>
                    <a:pt x="195" y="305"/>
                  </a:cubicBezTo>
                  <a:cubicBezTo>
                    <a:pt x="196" y="305"/>
                    <a:pt x="196" y="305"/>
                    <a:pt x="197" y="305"/>
                  </a:cubicBezTo>
                  <a:cubicBezTo>
                    <a:pt x="198" y="305"/>
                    <a:pt x="199" y="305"/>
                    <a:pt x="200" y="305"/>
                  </a:cubicBezTo>
                  <a:cubicBezTo>
                    <a:pt x="205" y="485"/>
                    <a:pt x="205" y="485"/>
                    <a:pt x="205" y="485"/>
                  </a:cubicBezTo>
                  <a:cubicBezTo>
                    <a:pt x="257" y="485"/>
                    <a:pt x="257" y="485"/>
                    <a:pt x="257" y="485"/>
                  </a:cubicBezTo>
                  <a:cubicBezTo>
                    <a:pt x="258" y="433"/>
                    <a:pt x="257" y="340"/>
                    <a:pt x="257" y="305"/>
                  </a:cubicBezTo>
                  <a:cubicBezTo>
                    <a:pt x="259" y="305"/>
                    <a:pt x="260" y="305"/>
                    <a:pt x="262" y="305"/>
                  </a:cubicBezTo>
                  <a:cubicBezTo>
                    <a:pt x="268" y="485"/>
                    <a:pt x="268" y="485"/>
                    <a:pt x="268" y="485"/>
                  </a:cubicBezTo>
                  <a:cubicBezTo>
                    <a:pt x="319" y="485"/>
                    <a:pt x="319" y="485"/>
                    <a:pt x="319" y="485"/>
                  </a:cubicBezTo>
                  <a:cubicBezTo>
                    <a:pt x="321" y="433"/>
                    <a:pt x="320" y="341"/>
                    <a:pt x="319" y="305"/>
                  </a:cubicBezTo>
                  <a:cubicBezTo>
                    <a:pt x="321" y="305"/>
                    <a:pt x="322" y="305"/>
                    <a:pt x="324" y="305"/>
                  </a:cubicBezTo>
                  <a:cubicBezTo>
                    <a:pt x="324" y="305"/>
                    <a:pt x="324" y="305"/>
                    <a:pt x="325" y="305"/>
                  </a:cubicBezTo>
                  <a:cubicBezTo>
                    <a:pt x="325" y="305"/>
                    <a:pt x="325" y="305"/>
                    <a:pt x="325" y="305"/>
                  </a:cubicBezTo>
                  <a:cubicBezTo>
                    <a:pt x="333" y="304"/>
                    <a:pt x="342" y="303"/>
                    <a:pt x="350" y="302"/>
                  </a:cubicBezTo>
                  <a:cubicBezTo>
                    <a:pt x="333" y="126"/>
                    <a:pt x="333" y="126"/>
                    <a:pt x="333" y="126"/>
                  </a:cubicBezTo>
                  <a:cubicBezTo>
                    <a:pt x="332" y="114"/>
                    <a:pt x="322" y="105"/>
                    <a:pt x="311" y="1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79" tIns="34289" rIns="68579" bIns="34289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260475" y="4013835"/>
            <a:ext cx="2386330" cy="1483360"/>
            <a:chOff x="1985" y="6321"/>
            <a:chExt cx="3758" cy="2336"/>
          </a:xfrm>
        </p:grpSpPr>
        <p:sp>
          <p:nvSpPr>
            <p:cNvPr id="59" name="Flowchart: Manual Input 11"/>
            <p:cNvSpPr/>
            <p:nvPr/>
          </p:nvSpPr>
          <p:spPr>
            <a:xfrm>
              <a:off x="1985" y="6321"/>
              <a:ext cx="3758" cy="2337"/>
            </a:xfrm>
            <a:prstGeom prst="flowChartManualInput">
              <a:avLst/>
            </a:prstGeom>
            <a:solidFill>
              <a:schemeClr val="accent1"/>
            </a:solidFill>
            <a:ln w="38100">
              <a:noFill/>
            </a:ln>
            <a:effectLst/>
            <a:scene3d>
              <a:camera prst="orthographicFront"/>
              <a:lightRig rig="threePt" dir="t"/>
            </a:scene3d>
            <a:sp3d prstMaterial="meta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4289" rIns="0" bIns="34289" rtlCol="0" anchor="ctr"/>
            <a:lstStyle/>
            <a:p>
              <a:pPr algn="ctr"/>
              <a:endParaRPr lang="en-US" sz="1500" b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4" name="Freeform 7"/>
            <p:cNvSpPr>
              <a:spLocks noEditPoints="1"/>
            </p:cNvSpPr>
            <p:nvPr/>
          </p:nvSpPr>
          <p:spPr bwMode="auto">
            <a:xfrm>
              <a:off x="3334" y="6918"/>
              <a:ext cx="1061" cy="1237"/>
            </a:xfrm>
            <a:custGeom>
              <a:avLst/>
              <a:gdLst>
                <a:gd name="T0" fmla="*/ 206 w 488"/>
                <a:gd name="T1" fmla="*/ 54 h 569"/>
                <a:gd name="T2" fmla="*/ 147 w 488"/>
                <a:gd name="T3" fmla="*/ 407 h 569"/>
                <a:gd name="T4" fmla="*/ 98 w 488"/>
                <a:gd name="T5" fmla="*/ 566 h 569"/>
                <a:gd name="T6" fmla="*/ 85 w 488"/>
                <a:gd name="T7" fmla="*/ 354 h 569"/>
                <a:gd name="T8" fmla="*/ 28 w 488"/>
                <a:gd name="T9" fmla="*/ 292 h 569"/>
                <a:gd name="T10" fmla="*/ 6 w 488"/>
                <a:gd name="T11" fmla="*/ 250 h 569"/>
                <a:gd name="T12" fmla="*/ 4 w 488"/>
                <a:gd name="T13" fmla="*/ 245 h 569"/>
                <a:gd name="T14" fmla="*/ 7 w 488"/>
                <a:gd name="T15" fmla="*/ 212 h 569"/>
                <a:gd name="T16" fmla="*/ 82 w 488"/>
                <a:gd name="T17" fmla="*/ 132 h 569"/>
                <a:gd name="T18" fmla="*/ 124 w 488"/>
                <a:gd name="T19" fmla="*/ 120 h 569"/>
                <a:gd name="T20" fmla="*/ 128 w 488"/>
                <a:gd name="T21" fmla="*/ 148 h 569"/>
                <a:gd name="T22" fmla="*/ 151 w 488"/>
                <a:gd name="T23" fmla="*/ 142 h 569"/>
                <a:gd name="T24" fmla="*/ 170 w 488"/>
                <a:gd name="T25" fmla="*/ 119 h 569"/>
                <a:gd name="T26" fmla="*/ 176 w 488"/>
                <a:gd name="T27" fmla="*/ 230 h 569"/>
                <a:gd name="T28" fmla="*/ 217 w 488"/>
                <a:gd name="T29" fmla="*/ 137 h 569"/>
                <a:gd name="T30" fmla="*/ 220 w 488"/>
                <a:gd name="T31" fmla="*/ 122 h 569"/>
                <a:gd name="T32" fmla="*/ 278 w 488"/>
                <a:gd name="T33" fmla="*/ 159 h 569"/>
                <a:gd name="T34" fmla="*/ 315 w 488"/>
                <a:gd name="T35" fmla="*/ 187 h 569"/>
                <a:gd name="T36" fmla="*/ 314 w 488"/>
                <a:gd name="T37" fmla="*/ 228 h 569"/>
                <a:gd name="T38" fmla="*/ 198 w 488"/>
                <a:gd name="T39" fmla="*/ 237 h 569"/>
                <a:gd name="T40" fmla="*/ 233 w 488"/>
                <a:gd name="T41" fmla="*/ 191 h 569"/>
                <a:gd name="T42" fmla="*/ 89 w 488"/>
                <a:gd name="T43" fmla="*/ 201 h 569"/>
                <a:gd name="T44" fmla="*/ 80 w 488"/>
                <a:gd name="T45" fmla="*/ 264 h 569"/>
                <a:gd name="T46" fmla="*/ 169 w 488"/>
                <a:gd name="T47" fmla="*/ 492 h 569"/>
                <a:gd name="T48" fmla="*/ 231 w 488"/>
                <a:gd name="T49" fmla="*/ 558 h 569"/>
                <a:gd name="T50" fmla="*/ 326 w 488"/>
                <a:gd name="T51" fmla="*/ 569 h 569"/>
                <a:gd name="T52" fmla="*/ 488 w 488"/>
                <a:gd name="T53" fmla="*/ 407 h 569"/>
                <a:gd name="T54" fmla="*/ 428 w 488"/>
                <a:gd name="T55" fmla="*/ 407 h 569"/>
                <a:gd name="T56" fmla="*/ 340 w 488"/>
                <a:gd name="T57" fmla="*/ 275 h 569"/>
                <a:gd name="T58" fmla="*/ 311 w 488"/>
                <a:gd name="T59" fmla="*/ 306 h 569"/>
                <a:gd name="T60" fmla="*/ 225 w 488"/>
                <a:gd name="T61" fmla="*/ 392 h 569"/>
                <a:gd name="T62" fmla="*/ 194 w 488"/>
                <a:gd name="T63" fmla="*/ 422 h 569"/>
                <a:gd name="T64" fmla="*/ 326 w 488"/>
                <a:gd name="T65" fmla="*/ 509 h 569"/>
                <a:gd name="T66" fmla="*/ 457 w 488"/>
                <a:gd name="T67" fmla="*/ 422 h 569"/>
                <a:gd name="T68" fmla="*/ 275 w 488"/>
                <a:gd name="T69" fmla="*/ 300 h 569"/>
                <a:gd name="T70" fmla="*/ 261 w 488"/>
                <a:gd name="T71" fmla="*/ 302 h 569"/>
                <a:gd name="T72" fmla="*/ 387 w 488"/>
                <a:gd name="T73" fmla="*/ 297 h 569"/>
                <a:gd name="T74" fmla="*/ 369 w 488"/>
                <a:gd name="T75" fmla="*/ 314 h 569"/>
                <a:gd name="T76" fmla="*/ 387 w 488"/>
                <a:gd name="T77" fmla="*/ 297 h 569"/>
                <a:gd name="T78" fmla="*/ 432 w 488"/>
                <a:gd name="T79" fmla="*/ 344 h 569"/>
                <a:gd name="T80" fmla="*/ 409 w 488"/>
                <a:gd name="T81" fmla="*/ 348 h 569"/>
                <a:gd name="T82" fmla="*/ 226 w 488"/>
                <a:gd name="T83" fmla="*/ 340 h 569"/>
                <a:gd name="T84" fmla="*/ 222 w 488"/>
                <a:gd name="T85" fmla="*/ 354 h 569"/>
                <a:gd name="T86" fmla="*/ 230 w 488"/>
                <a:gd name="T87" fmla="*/ 341 h 569"/>
                <a:gd name="T88" fmla="*/ 421 w 488"/>
                <a:gd name="T89" fmla="*/ 473 h 569"/>
                <a:gd name="T90" fmla="*/ 433 w 488"/>
                <a:gd name="T91" fmla="*/ 464 h 569"/>
                <a:gd name="T92" fmla="*/ 409 w 488"/>
                <a:gd name="T93" fmla="*/ 465 h 569"/>
                <a:gd name="T94" fmla="*/ 219 w 488"/>
                <a:gd name="T95" fmla="*/ 470 h 569"/>
                <a:gd name="T96" fmla="*/ 242 w 488"/>
                <a:gd name="T97" fmla="*/ 465 h 569"/>
                <a:gd name="T98" fmla="*/ 382 w 488"/>
                <a:gd name="T99" fmla="*/ 492 h 569"/>
                <a:gd name="T100" fmla="*/ 383 w 488"/>
                <a:gd name="T101" fmla="*/ 517 h 569"/>
                <a:gd name="T102" fmla="*/ 382 w 488"/>
                <a:gd name="T103" fmla="*/ 492 h 569"/>
                <a:gd name="T104" fmla="*/ 264 w 488"/>
                <a:gd name="T105" fmla="*/ 516 h 569"/>
                <a:gd name="T106" fmla="*/ 283 w 488"/>
                <a:gd name="T107" fmla="*/ 499 h 569"/>
                <a:gd name="T108" fmla="*/ 325 w 488"/>
                <a:gd name="T109" fmla="*/ 395 h 569"/>
                <a:gd name="T110" fmla="*/ 337 w 488"/>
                <a:gd name="T111" fmla="*/ 407 h 569"/>
                <a:gd name="T112" fmla="*/ 334 w 488"/>
                <a:gd name="T113" fmla="*/ 344 h 569"/>
                <a:gd name="T114" fmla="*/ 315 w 488"/>
                <a:gd name="T115" fmla="*/ 372 h 569"/>
                <a:gd name="T116" fmla="*/ 281 w 488"/>
                <a:gd name="T117" fmla="*/ 337 h 569"/>
                <a:gd name="T118" fmla="*/ 335 w 488"/>
                <a:gd name="T119" fmla="*/ 392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88" h="569">
                  <a:moveTo>
                    <a:pt x="117" y="54"/>
                  </a:moveTo>
                  <a:cubicBezTo>
                    <a:pt x="117" y="24"/>
                    <a:pt x="137" y="0"/>
                    <a:pt x="161" y="0"/>
                  </a:cubicBezTo>
                  <a:cubicBezTo>
                    <a:pt x="186" y="0"/>
                    <a:pt x="206" y="24"/>
                    <a:pt x="206" y="54"/>
                  </a:cubicBezTo>
                  <a:cubicBezTo>
                    <a:pt x="206" y="85"/>
                    <a:pt x="186" y="109"/>
                    <a:pt x="161" y="109"/>
                  </a:cubicBezTo>
                  <a:cubicBezTo>
                    <a:pt x="137" y="109"/>
                    <a:pt x="117" y="85"/>
                    <a:pt x="117" y="54"/>
                  </a:cubicBezTo>
                  <a:close/>
                  <a:moveTo>
                    <a:pt x="147" y="407"/>
                  </a:moveTo>
                  <a:cubicBezTo>
                    <a:pt x="147" y="430"/>
                    <a:pt x="151" y="451"/>
                    <a:pt x="159" y="471"/>
                  </a:cubicBezTo>
                  <a:cubicBezTo>
                    <a:pt x="159" y="506"/>
                    <a:pt x="159" y="540"/>
                    <a:pt x="158" y="566"/>
                  </a:cubicBezTo>
                  <a:cubicBezTo>
                    <a:pt x="98" y="566"/>
                    <a:pt x="98" y="566"/>
                    <a:pt x="98" y="566"/>
                  </a:cubicBezTo>
                  <a:cubicBezTo>
                    <a:pt x="91" y="355"/>
                    <a:pt x="91" y="355"/>
                    <a:pt x="91" y="355"/>
                  </a:cubicBezTo>
                  <a:cubicBezTo>
                    <a:pt x="89" y="355"/>
                    <a:pt x="87" y="355"/>
                    <a:pt x="85" y="355"/>
                  </a:cubicBezTo>
                  <a:cubicBezTo>
                    <a:pt x="85" y="355"/>
                    <a:pt x="85" y="355"/>
                    <a:pt x="85" y="354"/>
                  </a:cubicBezTo>
                  <a:cubicBezTo>
                    <a:pt x="85" y="344"/>
                    <a:pt x="86" y="334"/>
                    <a:pt x="86" y="323"/>
                  </a:cubicBezTo>
                  <a:cubicBezTo>
                    <a:pt x="75" y="329"/>
                    <a:pt x="64" y="335"/>
                    <a:pt x="53" y="341"/>
                  </a:cubicBezTo>
                  <a:cubicBezTo>
                    <a:pt x="28" y="292"/>
                    <a:pt x="28" y="292"/>
                    <a:pt x="28" y="292"/>
                  </a:cubicBezTo>
                  <a:cubicBezTo>
                    <a:pt x="16" y="268"/>
                    <a:pt x="16" y="268"/>
                    <a:pt x="16" y="268"/>
                  </a:cubicBezTo>
                  <a:cubicBezTo>
                    <a:pt x="10" y="256"/>
                    <a:pt x="10" y="256"/>
                    <a:pt x="10" y="256"/>
                  </a:cubicBezTo>
                  <a:cubicBezTo>
                    <a:pt x="6" y="250"/>
                    <a:pt x="6" y="250"/>
                    <a:pt x="6" y="250"/>
                  </a:cubicBezTo>
                  <a:cubicBezTo>
                    <a:pt x="5" y="247"/>
                    <a:pt x="5" y="247"/>
                    <a:pt x="5" y="247"/>
                  </a:cubicBezTo>
                  <a:cubicBezTo>
                    <a:pt x="4" y="245"/>
                    <a:pt x="4" y="245"/>
                    <a:pt x="4" y="245"/>
                  </a:cubicBezTo>
                  <a:cubicBezTo>
                    <a:pt x="4" y="245"/>
                    <a:pt x="4" y="245"/>
                    <a:pt x="4" y="245"/>
                  </a:cubicBezTo>
                  <a:cubicBezTo>
                    <a:pt x="4" y="244"/>
                    <a:pt x="4" y="244"/>
                    <a:pt x="4" y="244"/>
                  </a:cubicBezTo>
                  <a:cubicBezTo>
                    <a:pt x="4" y="244"/>
                    <a:pt x="4" y="244"/>
                    <a:pt x="4" y="244"/>
                  </a:cubicBezTo>
                  <a:cubicBezTo>
                    <a:pt x="5" y="230"/>
                    <a:pt x="0" y="276"/>
                    <a:pt x="7" y="212"/>
                  </a:cubicBezTo>
                  <a:cubicBezTo>
                    <a:pt x="7" y="212"/>
                    <a:pt x="7" y="212"/>
                    <a:pt x="7" y="212"/>
                  </a:cubicBezTo>
                  <a:cubicBezTo>
                    <a:pt x="8" y="212"/>
                    <a:pt x="8" y="212"/>
                    <a:pt x="8" y="212"/>
                  </a:cubicBezTo>
                  <a:cubicBezTo>
                    <a:pt x="82" y="132"/>
                    <a:pt x="82" y="132"/>
                    <a:pt x="82" y="132"/>
                  </a:cubicBezTo>
                  <a:cubicBezTo>
                    <a:pt x="87" y="127"/>
                    <a:pt x="94" y="123"/>
                    <a:pt x="101" y="123"/>
                  </a:cubicBezTo>
                  <a:cubicBezTo>
                    <a:pt x="101" y="123"/>
                    <a:pt x="102" y="122"/>
                    <a:pt x="103" y="122"/>
                  </a:cubicBezTo>
                  <a:cubicBezTo>
                    <a:pt x="110" y="121"/>
                    <a:pt x="117" y="121"/>
                    <a:pt x="124" y="120"/>
                  </a:cubicBezTo>
                  <a:cubicBezTo>
                    <a:pt x="124" y="121"/>
                    <a:pt x="124" y="121"/>
                    <a:pt x="124" y="121"/>
                  </a:cubicBezTo>
                  <a:cubicBezTo>
                    <a:pt x="106" y="137"/>
                    <a:pt x="106" y="137"/>
                    <a:pt x="106" y="137"/>
                  </a:cubicBezTo>
                  <a:cubicBezTo>
                    <a:pt x="128" y="148"/>
                    <a:pt x="128" y="148"/>
                    <a:pt x="128" y="148"/>
                  </a:cubicBezTo>
                  <a:cubicBezTo>
                    <a:pt x="118" y="166"/>
                    <a:pt x="118" y="166"/>
                    <a:pt x="118" y="166"/>
                  </a:cubicBezTo>
                  <a:cubicBezTo>
                    <a:pt x="146" y="230"/>
                    <a:pt x="146" y="230"/>
                    <a:pt x="146" y="230"/>
                  </a:cubicBezTo>
                  <a:cubicBezTo>
                    <a:pt x="151" y="142"/>
                    <a:pt x="151" y="142"/>
                    <a:pt x="151" y="142"/>
                  </a:cubicBezTo>
                  <a:cubicBezTo>
                    <a:pt x="147" y="139"/>
                    <a:pt x="147" y="139"/>
                    <a:pt x="147" y="139"/>
                  </a:cubicBezTo>
                  <a:cubicBezTo>
                    <a:pt x="152" y="119"/>
                    <a:pt x="152" y="119"/>
                    <a:pt x="152" y="119"/>
                  </a:cubicBezTo>
                  <a:cubicBezTo>
                    <a:pt x="170" y="119"/>
                    <a:pt x="170" y="119"/>
                    <a:pt x="170" y="119"/>
                  </a:cubicBezTo>
                  <a:cubicBezTo>
                    <a:pt x="176" y="139"/>
                    <a:pt x="176" y="139"/>
                    <a:pt x="176" y="139"/>
                  </a:cubicBezTo>
                  <a:cubicBezTo>
                    <a:pt x="172" y="142"/>
                    <a:pt x="172" y="142"/>
                    <a:pt x="172" y="142"/>
                  </a:cubicBezTo>
                  <a:cubicBezTo>
                    <a:pt x="176" y="230"/>
                    <a:pt x="176" y="230"/>
                    <a:pt x="176" y="230"/>
                  </a:cubicBezTo>
                  <a:cubicBezTo>
                    <a:pt x="205" y="166"/>
                    <a:pt x="205" y="166"/>
                    <a:pt x="205" y="166"/>
                  </a:cubicBezTo>
                  <a:cubicBezTo>
                    <a:pt x="195" y="148"/>
                    <a:pt x="195" y="148"/>
                    <a:pt x="195" y="148"/>
                  </a:cubicBezTo>
                  <a:cubicBezTo>
                    <a:pt x="217" y="137"/>
                    <a:pt x="217" y="137"/>
                    <a:pt x="217" y="137"/>
                  </a:cubicBezTo>
                  <a:cubicBezTo>
                    <a:pt x="198" y="121"/>
                    <a:pt x="198" y="121"/>
                    <a:pt x="198" y="121"/>
                  </a:cubicBezTo>
                  <a:cubicBezTo>
                    <a:pt x="198" y="120"/>
                    <a:pt x="198" y="120"/>
                    <a:pt x="198" y="120"/>
                  </a:cubicBezTo>
                  <a:cubicBezTo>
                    <a:pt x="206" y="121"/>
                    <a:pt x="213" y="121"/>
                    <a:pt x="220" y="122"/>
                  </a:cubicBezTo>
                  <a:cubicBezTo>
                    <a:pt x="220" y="122"/>
                    <a:pt x="221" y="122"/>
                    <a:pt x="221" y="123"/>
                  </a:cubicBezTo>
                  <a:cubicBezTo>
                    <a:pt x="226" y="123"/>
                    <a:pt x="231" y="125"/>
                    <a:pt x="235" y="128"/>
                  </a:cubicBezTo>
                  <a:cubicBezTo>
                    <a:pt x="278" y="159"/>
                    <a:pt x="278" y="159"/>
                    <a:pt x="278" y="159"/>
                  </a:cubicBezTo>
                  <a:cubicBezTo>
                    <a:pt x="299" y="175"/>
                    <a:pt x="299" y="175"/>
                    <a:pt x="299" y="175"/>
                  </a:cubicBezTo>
                  <a:cubicBezTo>
                    <a:pt x="309" y="183"/>
                    <a:pt x="309" y="183"/>
                    <a:pt x="309" y="183"/>
                  </a:cubicBezTo>
                  <a:cubicBezTo>
                    <a:pt x="315" y="187"/>
                    <a:pt x="315" y="187"/>
                    <a:pt x="315" y="187"/>
                  </a:cubicBezTo>
                  <a:cubicBezTo>
                    <a:pt x="316" y="188"/>
                    <a:pt x="316" y="188"/>
                    <a:pt x="316" y="188"/>
                  </a:cubicBezTo>
                  <a:cubicBezTo>
                    <a:pt x="316" y="188"/>
                    <a:pt x="316" y="188"/>
                    <a:pt x="316" y="188"/>
                  </a:cubicBezTo>
                  <a:cubicBezTo>
                    <a:pt x="316" y="182"/>
                    <a:pt x="315" y="210"/>
                    <a:pt x="314" y="228"/>
                  </a:cubicBezTo>
                  <a:cubicBezTo>
                    <a:pt x="221" y="234"/>
                    <a:pt x="147" y="312"/>
                    <a:pt x="147" y="407"/>
                  </a:cubicBezTo>
                  <a:close/>
                  <a:moveTo>
                    <a:pt x="193" y="229"/>
                  </a:moveTo>
                  <a:cubicBezTo>
                    <a:pt x="198" y="237"/>
                    <a:pt x="198" y="237"/>
                    <a:pt x="198" y="237"/>
                  </a:cubicBezTo>
                  <a:cubicBezTo>
                    <a:pt x="251" y="206"/>
                    <a:pt x="251" y="206"/>
                    <a:pt x="251" y="206"/>
                  </a:cubicBezTo>
                  <a:cubicBezTo>
                    <a:pt x="245" y="201"/>
                    <a:pt x="245" y="201"/>
                    <a:pt x="245" y="201"/>
                  </a:cubicBezTo>
                  <a:cubicBezTo>
                    <a:pt x="233" y="191"/>
                    <a:pt x="233" y="191"/>
                    <a:pt x="233" y="191"/>
                  </a:cubicBezTo>
                  <a:cubicBezTo>
                    <a:pt x="233" y="196"/>
                    <a:pt x="234" y="201"/>
                    <a:pt x="234" y="206"/>
                  </a:cubicBezTo>
                  <a:lnTo>
                    <a:pt x="193" y="229"/>
                  </a:lnTo>
                  <a:close/>
                  <a:moveTo>
                    <a:pt x="89" y="201"/>
                  </a:moveTo>
                  <a:cubicBezTo>
                    <a:pt x="62" y="234"/>
                    <a:pt x="62" y="234"/>
                    <a:pt x="62" y="234"/>
                  </a:cubicBezTo>
                  <a:cubicBezTo>
                    <a:pt x="66" y="241"/>
                    <a:pt x="66" y="241"/>
                    <a:pt x="66" y="241"/>
                  </a:cubicBezTo>
                  <a:cubicBezTo>
                    <a:pt x="80" y="264"/>
                    <a:pt x="80" y="264"/>
                    <a:pt x="80" y="264"/>
                  </a:cubicBezTo>
                  <a:cubicBezTo>
                    <a:pt x="87" y="276"/>
                    <a:pt x="87" y="276"/>
                    <a:pt x="87" y="276"/>
                  </a:cubicBezTo>
                  <a:cubicBezTo>
                    <a:pt x="88" y="251"/>
                    <a:pt x="88" y="226"/>
                    <a:pt x="89" y="201"/>
                  </a:cubicBezTo>
                  <a:close/>
                  <a:moveTo>
                    <a:pt x="169" y="492"/>
                  </a:moveTo>
                  <a:cubicBezTo>
                    <a:pt x="171" y="566"/>
                    <a:pt x="171" y="566"/>
                    <a:pt x="171" y="566"/>
                  </a:cubicBezTo>
                  <a:cubicBezTo>
                    <a:pt x="231" y="566"/>
                    <a:pt x="231" y="566"/>
                    <a:pt x="231" y="566"/>
                  </a:cubicBezTo>
                  <a:cubicBezTo>
                    <a:pt x="231" y="564"/>
                    <a:pt x="231" y="561"/>
                    <a:pt x="231" y="558"/>
                  </a:cubicBezTo>
                  <a:cubicBezTo>
                    <a:pt x="205" y="542"/>
                    <a:pt x="183" y="519"/>
                    <a:pt x="169" y="492"/>
                  </a:cubicBezTo>
                  <a:close/>
                  <a:moveTo>
                    <a:pt x="488" y="407"/>
                  </a:moveTo>
                  <a:cubicBezTo>
                    <a:pt x="488" y="496"/>
                    <a:pt x="415" y="569"/>
                    <a:pt x="326" y="569"/>
                  </a:cubicBezTo>
                  <a:cubicBezTo>
                    <a:pt x="236" y="569"/>
                    <a:pt x="163" y="496"/>
                    <a:pt x="163" y="407"/>
                  </a:cubicBezTo>
                  <a:cubicBezTo>
                    <a:pt x="163" y="317"/>
                    <a:pt x="236" y="244"/>
                    <a:pt x="326" y="244"/>
                  </a:cubicBezTo>
                  <a:cubicBezTo>
                    <a:pt x="415" y="244"/>
                    <a:pt x="488" y="317"/>
                    <a:pt x="488" y="407"/>
                  </a:cubicBezTo>
                  <a:close/>
                  <a:moveTo>
                    <a:pt x="457" y="422"/>
                  </a:moveTo>
                  <a:cubicBezTo>
                    <a:pt x="426" y="422"/>
                    <a:pt x="426" y="422"/>
                    <a:pt x="426" y="422"/>
                  </a:cubicBezTo>
                  <a:cubicBezTo>
                    <a:pt x="427" y="417"/>
                    <a:pt x="428" y="412"/>
                    <a:pt x="428" y="407"/>
                  </a:cubicBezTo>
                  <a:cubicBezTo>
                    <a:pt x="428" y="402"/>
                    <a:pt x="427" y="397"/>
                    <a:pt x="426" y="392"/>
                  </a:cubicBezTo>
                  <a:cubicBezTo>
                    <a:pt x="457" y="392"/>
                    <a:pt x="457" y="392"/>
                    <a:pt x="457" y="392"/>
                  </a:cubicBezTo>
                  <a:cubicBezTo>
                    <a:pt x="450" y="331"/>
                    <a:pt x="401" y="282"/>
                    <a:pt x="340" y="275"/>
                  </a:cubicBezTo>
                  <a:cubicBezTo>
                    <a:pt x="340" y="306"/>
                    <a:pt x="340" y="306"/>
                    <a:pt x="340" y="306"/>
                  </a:cubicBezTo>
                  <a:cubicBezTo>
                    <a:pt x="335" y="305"/>
                    <a:pt x="331" y="305"/>
                    <a:pt x="326" y="305"/>
                  </a:cubicBezTo>
                  <a:cubicBezTo>
                    <a:pt x="321" y="305"/>
                    <a:pt x="316" y="305"/>
                    <a:pt x="311" y="306"/>
                  </a:cubicBezTo>
                  <a:cubicBezTo>
                    <a:pt x="311" y="275"/>
                    <a:pt x="311" y="275"/>
                    <a:pt x="311" y="275"/>
                  </a:cubicBezTo>
                  <a:cubicBezTo>
                    <a:pt x="250" y="282"/>
                    <a:pt x="201" y="331"/>
                    <a:pt x="194" y="392"/>
                  </a:cubicBezTo>
                  <a:cubicBezTo>
                    <a:pt x="225" y="392"/>
                    <a:pt x="225" y="392"/>
                    <a:pt x="225" y="392"/>
                  </a:cubicBezTo>
                  <a:cubicBezTo>
                    <a:pt x="224" y="397"/>
                    <a:pt x="224" y="402"/>
                    <a:pt x="224" y="407"/>
                  </a:cubicBezTo>
                  <a:cubicBezTo>
                    <a:pt x="224" y="412"/>
                    <a:pt x="224" y="417"/>
                    <a:pt x="225" y="422"/>
                  </a:cubicBezTo>
                  <a:cubicBezTo>
                    <a:pt x="194" y="422"/>
                    <a:pt x="194" y="422"/>
                    <a:pt x="194" y="422"/>
                  </a:cubicBezTo>
                  <a:cubicBezTo>
                    <a:pt x="201" y="483"/>
                    <a:pt x="250" y="531"/>
                    <a:pt x="311" y="538"/>
                  </a:cubicBezTo>
                  <a:cubicBezTo>
                    <a:pt x="311" y="508"/>
                    <a:pt x="311" y="508"/>
                    <a:pt x="311" y="508"/>
                  </a:cubicBezTo>
                  <a:cubicBezTo>
                    <a:pt x="316" y="508"/>
                    <a:pt x="321" y="509"/>
                    <a:pt x="326" y="509"/>
                  </a:cubicBezTo>
                  <a:cubicBezTo>
                    <a:pt x="331" y="509"/>
                    <a:pt x="335" y="508"/>
                    <a:pt x="340" y="508"/>
                  </a:cubicBezTo>
                  <a:cubicBezTo>
                    <a:pt x="340" y="538"/>
                    <a:pt x="340" y="538"/>
                    <a:pt x="340" y="538"/>
                  </a:cubicBezTo>
                  <a:cubicBezTo>
                    <a:pt x="401" y="531"/>
                    <a:pt x="450" y="483"/>
                    <a:pt x="457" y="422"/>
                  </a:cubicBezTo>
                  <a:close/>
                  <a:moveTo>
                    <a:pt x="269" y="322"/>
                  </a:moveTo>
                  <a:cubicBezTo>
                    <a:pt x="273" y="319"/>
                    <a:pt x="278" y="317"/>
                    <a:pt x="283" y="314"/>
                  </a:cubicBezTo>
                  <a:cubicBezTo>
                    <a:pt x="275" y="300"/>
                    <a:pt x="275" y="300"/>
                    <a:pt x="275" y="300"/>
                  </a:cubicBezTo>
                  <a:cubicBezTo>
                    <a:pt x="273" y="298"/>
                    <a:pt x="271" y="296"/>
                    <a:pt x="268" y="296"/>
                  </a:cubicBezTo>
                  <a:cubicBezTo>
                    <a:pt x="267" y="296"/>
                    <a:pt x="265" y="297"/>
                    <a:pt x="264" y="297"/>
                  </a:cubicBezTo>
                  <a:cubicBezTo>
                    <a:pt x="262" y="298"/>
                    <a:pt x="261" y="300"/>
                    <a:pt x="261" y="302"/>
                  </a:cubicBezTo>
                  <a:cubicBezTo>
                    <a:pt x="260" y="304"/>
                    <a:pt x="260" y="306"/>
                    <a:pt x="261" y="308"/>
                  </a:cubicBezTo>
                  <a:lnTo>
                    <a:pt x="269" y="322"/>
                  </a:lnTo>
                  <a:close/>
                  <a:moveTo>
                    <a:pt x="387" y="297"/>
                  </a:moveTo>
                  <a:cubicBezTo>
                    <a:pt x="386" y="297"/>
                    <a:pt x="384" y="296"/>
                    <a:pt x="383" y="296"/>
                  </a:cubicBezTo>
                  <a:cubicBezTo>
                    <a:pt x="380" y="296"/>
                    <a:pt x="378" y="298"/>
                    <a:pt x="377" y="300"/>
                  </a:cubicBezTo>
                  <a:cubicBezTo>
                    <a:pt x="369" y="314"/>
                    <a:pt x="369" y="314"/>
                    <a:pt x="369" y="314"/>
                  </a:cubicBezTo>
                  <a:cubicBezTo>
                    <a:pt x="373" y="317"/>
                    <a:pt x="378" y="319"/>
                    <a:pt x="382" y="322"/>
                  </a:cubicBezTo>
                  <a:cubicBezTo>
                    <a:pt x="390" y="308"/>
                    <a:pt x="390" y="308"/>
                    <a:pt x="390" y="308"/>
                  </a:cubicBezTo>
                  <a:cubicBezTo>
                    <a:pt x="392" y="304"/>
                    <a:pt x="391" y="299"/>
                    <a:pt x="387" y="297"/>
                  </a:cubicBezTo>
                  <a:close/>
                  <a:moveTo>
                    <a:pt x="429" y="354"/>
                  </a:moveTo>
                  <a:cubicBezTo>
                    <a:pt x="431" y="353"/>
                    <a:pt x="432" y="351"/>
                    <a:pt x="433" y="349"/>
                  </a:cubicBezTo>
                  <a:cubicBezTo>
                    <a:pt x="433" y="347"/>
                    <a:pt x="433" y="345"/>
                    <a:pt x="432" y="344"/>
                  </a:cubicBezTo>
                  <a:cubicBezTo>
                    <a:pt x="431" y="341"/>
                    <a:pt x="428" y="340"/>
                    <a:pt x="425" y="340"/>
                  </a:cubicBezTo>
                  <a:cubicBezTo>
                    <a:pt x="424" y="340"/>
                    <a:pt x="423" y="340"/>
                    <a:pt x="421" y="341"/>
                  </a:cubicBezTo>
                  <a:cubicBezTo>
                    <a:pt x="409" y="348"/>
                    <a:pt x="409" y="348"/>
                    <a:pt x="409" y="348"/>
                  </a:cubicBezTo>
                  <a:cubicBezTo>
                    <a:pt x="412" y="352"/>
                    <a:pt x="415" y="357"/>
                    <a:pt x="417" y="361"/>
                  </a:cubicBezTo>
                  <a:lnTo>
                    <a:pt x="429" y="354"/>
                  </a:lnTo>
                  <a:close/>
                  <a:moveTo>
                    <a:pt x="226" y="340"/>
                  </a:moveTo>
                  <a:cubicBezTo>
                    <a:pt x="223" y="340"/>
                    <a:pt x="221" y="341"/>
                    <a:pt x="219" y="344"/>
                  </a:cubicBezTo>
                  <a:cubicBezTo>
                    <a:pt x="218" y="345"/>
                    <a:pt x="218" y="347"/>
                    <a:pt x="218" y="349"/>
                  </a:cubicBezTo>
                  <a:cubicBezTo>
                    <a:pt x="219" y="351"/>
                    <a:pt x="220" y="353"/>
                    <a:pt x="222" y="354"/>
                  </a:cubicBezTo>
                  <a:cubicBezTo>
                    <a:pt x="234" y="361"/>
                    <a:pt x="234" y="361"/>
                    <a:pt x="234" y="361"/>
                  </a:cubicBezTo>
                  <a:cubicBezTo>
                    <a:pt x="237" y="357"/>
                    <a:pt x="239" y="352"/>
                    <a:pt x="242" y="348"/>
                  </a:cubicBezTo>
                  <a:cubicBezTo>
                    <a:pt x="230" y="341"/>
                    <a:pt x="230" y="341"/>
                    <a:pt x="230" y="341"/>
                  </a:cubicBezTo>
                  <a:cubicBezTo>
                    <a:pt x="228" y="340"/>
                    <a:pt x="227" y="340"/>
                    <a:pt x="226" y="340"/>
                  </a:cubicBezTo>
                  <a:close/>
                  <a:moveTo>
                    <a:pt x="409" y="465"/>
                  </a:moveTo>
                  <a:cubicBezTo>
                    <a:pt x="421" y="473"/>
                    <a:pt x="421" y="473"/>
                    <a:pt x="421" y="473"/>
                  </a:cubicBezTo>
                  <a:cubicBezTo>
                    <a:pt x="423" y="473"/>
                    <a:pt x="424" y="474"/>
                    <a:pt x="425" y="474"/>
                  </a:cubicBezTo>
                  <a:cubicBezTo>
                    <a:pt x="428" y="474"/>
                    <a:pt x="430" y="472"/>
                    <a:pt x="432" y="470"/>
                  </a:cubicBezTo>
                  <a:cubicBezTo>
                    <a:pt x="433" y="468"/>
                    <a:pt x="433" y="466"/>
                    <a:pt x="433" y="464"/>
                  </a:cubicBezTo>
                  <a:cubicBezTo>
                    <a:pt x="432" y="462"/>
                    <a:pt x="431" y="460"/>
                    <a:pt x="429" y="459"/>
                  </a:cubicBezTo>
                  <a:cubicBezTo>
                    <a:pt x="417" y="452"/>
                    <a:pt x="417" y="452"/>
                    <a:pt x="417" y="452"/>
                  </a:cubicBezTo>
                  <a:cubicBezTo>
                    <a:pt x="415" y="457"/>
                    <a:pt x="412" y="461"/>
                    <a:pt x="409" y="465"/>
                  </a:cubicBezTo>
                  <a:close/>
                  <a:moveTo>
                    <a:pt x="222" y="459"/>
                  </a:moveTo>
                  <a:cubicBezTo>
                    <a:pt x="220" y="460"/>
                    <a:pt x="219" y="462"/>
                    <a:pt x="219" y="464"/>
                  </a:cubicBezTo>
                  <a:cubicBezTo>
                    <a:pt x="218" y="466"/>
                    <a:pt x="218" y="468"/>
                    <a:pt x="219" y="470"/>
                  </a:cubicBezTo>
                  <a:cubicBezTo>
                    <a:pt x="221" y="472"/>
                    <a:pt x="223" y="474"/>
                    <a:pt x="226" y="474"/>
                  </a:cubicBezTo>
                  <a:cubicBezTo>
                    <a:pt x="227" y="474"/>
                    <a:pt x="228" y="473"/>
                    <a:pt x="230" y="473"/>
                  </a:cubicBezTo>
                  <a:cubicBezTo>
                    <a:pt x="242" y="465"/>
                    <a:pt x="242" y="465"/>
                    <a:pt x="242" y="465"/>
                  </a:cubicBezTo>
                  <a:cubicBezTo>
                    <a:pt x="239" y="461"/>
                    <a:pt x="237" y="457"/>
                    <a:pt x="234" y="452"/>
                  </a:cubicBezTo>
                  <a:lnTo>
                    <a:pt x="222" y="459"/>
                  </a:lnTo>
                  <a:close/>
                  <a:moveTo>
                    <a:pt x="382" y="492"/>
                  </a:moveTo>
                  <a:cubicBezTo>
                    <a:pt x="378" y="495"/>
                    <a:pt x="373" y="497"/>
                    <a:pt x="369" y="499"/>
                  </a:cubicBezTo>
                  <a:cubicBezTo>
                    <a:pt x="377" y="513"/>
                    <a:pt x="377" y="513"/>
                    <a:pt x="377" y="513"/>
                  </a:cubicBezTo>
                  <a:cubicBezTo>
                    <a:pt x="378" y="516"/>
                    <a:pt x="380" y="517"/>
                    <a:pt x="383" y="517"/>
                  </a:cubicBezTo>
                  <a:cubicBezTo>
                    <a:pt x="384" y="517"/>
                    <a:pt x="386" y="517"/>
                    <a:pt x="387" y="516"/>
                  </a:cubicBezTo>
                  <a:cubicBezTo>
                    <a:pt x="391" y="514"/>
                    <a:pt x="392" y="509"/>
                    <a:pt x="390" y="506"/>
                  </a:cubicBezTo>
                  <a:lnTo>
                    <a:pt x="382" y="492"/>
                  </a:lnTo>
                  <a:close/>
                  <a:moveTo>
                    <a:pt x="261" y="506"/>
                  </a:moveTo>
                  <a:cubicBezTo>
                    <a:pt x="260" y="507"/>
                    <a:pt x="260" y="509"/>
                    <a:pt x="261" y="511"/>
                  </a:cubicBezTo>
                  <a:cubicBezTo>
                    <a:pt x="261" y="514"/>
                    <a:pt x="262" y="515"/>
                    <a:pt x="264" y="516"/>
                  </a:cubicBezTo>
                  <a:cubicBezTo>
                    <a:pt x="265" y="517"/>
                    <a:pt x="267" y="517"/>
                    <a:pt x="268" y="517"/>
                  </a:cubicBezTo>
                  <a:cubicBezTo>
                    <a:pt x="271" y="517"/>
                    <a:pt x="273" y="516"/>
                    <a:pt x="275" y="513"/>
                  </a:cubicBezTo>
                  <a:cubicBezTo>
                    <a:pt x="283" y="499"/>
                    <a:pt x="283" y="499"/>
                    <a:pt x="283" y="499"/>
                  </a:cubicBezTo>
                  <a:cubicBezTo>
                    <a:pt x="278" y="497"/>
                    <a:pt x="273" y="495"/>
                    <a:pt x="269" y="492"/>
                  </a:cubicBezTo>
                  <a:lnTo>
                    <a:pt x="261" y="506"/>
                  </a:lnTo>
                  <a:close/>
                  <a:moveTo>
                    <a:pt x="325" y="395"/>
                  </a:moveTo>
                  <a:cubicBezTo>
                    <a:pt x="319" y="395"/>
                    <a:pt x="313" y="401"/>
                    <a:pt x="313" y="407"/>
                  </a:cubicBezTo>
                  <a:cubicBezTo>
                    <a:pt x="313" y="414"/>
                    <a:pt x="319" y="420"/>
                    <a:pt x="325" y="420"/>
                  </a:cubicBezTo>
                  <a:cubicBezTo>
                    <a:pt x="332" y="420"/>
                    <a:pt x="337" y="414"/>
                    <a:pt x="337" y="407"/>
                  </a:cubicBezTo>
                  <a:cubicBezTo>
                    <a:pt x="337" y="401"/>
                    <a:pt x="332" y="395"/>
                    <a:pt x="325" y="395"/>
                  </a:cubicBezTo>
                  <a:close/>
                  <a:moveTo>
                    <a:pt x="335" y="392"/>
                  </a:moveTo>
                  <a:cubicBezTo>
                    <a:pt x="334" y="344"/>
                    <a:pt x="334" y="344"/>
                    <a:pt x="334" y="344"/>
                  </a:cubicBezTo>
                  <a:cubicBezTo>
                    <a:pt x="334" y="339"/>
                    <a:pt x="330" y="334"/>
                    <a:pt x="324" y="334"/>
                  </a:cubicBezTo>
                  <a:cubicBezTo>
                    <a:pt x="319" y="334"/>
                    <a:pt x="314" y="339"/>
                    <a:pt x="315" y="345"/>
                  </a:cubicBezTo>
                  <a:cubicBezTo>
                    <a:pt x="315" y="372"/>
                    <a:pt x="315" y="372"/>
                    <a:pt x="315" y="372"/>
                  </a:cubicBezTo>
                  <a:cubicBezTo>
                    <a:pt x="292" y="330"/>
                    <a:pt x="292" y="330"/>
                    <a:pt x="292" y="330"/>
                  </a:cubicBezTo>
                  <a:cubicBezTo>
                    <a:pt x="290" y="327"/>
                    <a:pt x="286" y="326"/>
                    <a:pt x="283" y="328"/>
                  </a:cubicBezTo>
                  <a:cubicBezTo>
                    <a:pt x="280" y="330"/>
                    <a:pt x="279" y="334"/>
                    <a:pt x="281" y="337"/>
                  </a:cubicBezTo>
                  <a:cubicBezTo>
                    <a:pt x="313" y="394"/>
                    <a:pt x="313" y="394"/>
                    <a:pt x="313" y="394"/>
                  </a:cubicBezTo>
                  <a:cubicBezTo>
                    <a:pt x="316" y="390"/>
                    <a:pt x="320" y="389"/>
                    <a:pt x="325" y="389"/>
                  </a:cubicBezTo>
                  <a:cubicBezTo>
                    <a:pt x="329" y="389"/>
                    <a:pt x="332" y="390"/>
                    <a:pt x="335" y="39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79" tIns="34289" rIns="68579" bIns="34289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8531225" y="4013835"/>
            <a:ext cx="2386330" cy="1483360"/>
            <a:chOff x="13435" y="6321"/>
            <a:chExt cx="3758" cy="2336"/>
          </a:xfrm>
        </p:grpSpPr>
        <p:sp>
          <p:nvSpPr>
            <p:cNvPr id="62" name="Flowchart: Manual Input 11"/>
            <p:cNvSpPr/>
            <p:nvPr/>
          </p:nvSpPr>
          <p:spPr>
            <a:xfrm flipH="1">
              <a:off x="13435" y="6321"/>
              <a:ext cx="3758" cy="2337"/>
            </a:xfrm>
            <a:prstGeom prst="flowChartManualInput">
              <a:avLst/>
            </a:prstGeom>
            <a:solidFill>
              <a:schemeClr val="accent1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5" name="Freeform 26"/>
            <p:cNvSpPr/>
            <p:nvPr/>
          </p:nvSpPr>
          <p:spPr bwMode="auto">
            <a:xfrm>
              <a:off x="14863" y="7268"/>
              <a:ext cx="902" cy="887"/>
            </a:xfrm>
            <a:custGeom>
              <a:avLst/>
              <a:gdLst>
                <a:gd name="T0" fmla="*/ 405 w 415"/>
                <a:gd name="T1" fmla="*/ 359 h 408"/>
                <a:gd name="T2" fmla="*/ 358 w 415"/>
                <a:gd name="T3" fmla="*/ 313 h 408"/>
                <a:gd name="T4" fmla="*/ 317 w 415"/>
                <a:gd name="T5" fmla="*/ 324 h 408"/>
                <a:gd name="T6" fmla="*/ 306 w 415"/>
                <a:gd name="T7" fmla="*/ 365 h 408"/>
                <a:gd name="T8" fmla="*/ 346 w 415"/>
                <a:gd name="T9" fmla="*/ 405 h 408"/>
                <a:gd name="T10" fmla="*/ 284 w 415"/>
                <a:gd name="T11" fmla="*/ 384 h 408"/>
                <a:gd name="T12" fmla="*/ 267 w 415"/>
                <a:gd name="T13" fmla="*/ 304 h 408"/>
                <a:gd name="T14" fmla="*/ 210 w 415"/>
                <a:gd name="T15" fmla="*/ 247 h 408"/>
                <a:gd name="T16" fmla="*/ 76 w 415"/>
                <a:gd name="T17" fmla="*/ 381 h 408"/>
                <a:gd name="T18" fmla="*/ 37 w 415"/>
                <a:gd name="T19" fmla="*/ 381 h 408"/>
                <a:gd name="T20" fmla="*/ 35 w 415"/>
                <a:gd name="T21" fmla="*/ 379 h 408"/>
                <a:gd name="T22" fmla="*/ 35 w 415"/>
                <a:gd name="T23" fmla="*/ 340 h 408"/>
                <a:gd name="T24" fmla="*/ 169 w 415"/>
                <a:gd name="T25" fmla="*/ 206 h 408"/>
                <a:gd name="T26" fmla="*/ 106 w 415"/>
                <a:gd name="T27" fmla="*/ 143 h 408"/>
                <a:gd name="T28" fmla="*/ 26 w 415"/>
                <a:gd name="T29" fmla="*/ 127 h 408"/>
                <a:gd name="T30" fmla="*/ 8 w 415"/>
                <a:gd name="T31" fmla="*/ 53 h 408"/>
                <a:gd name="T32" fmla="*/ 50 w 415"/>
                <a:gd name="T33" fmla="*/ 95 h 408"/>
                <a:gd name="T34" fmla="*/ 101 w 415"/>
                <a:gd name="T35" fmla="*/ 82 h 408"/>
                <a:gd name="T36" fmla="*/ 114 w 415"/>
                <a:gd name="T37" fmla="*/ 32 h 408"/>
                <a:gd name="T38" fmla="*/ 83 w 415"/>
                <a:gd name="T39" fmla="*/ 0 h 408"/>
                <a:gd name="T40" fmla="*/ 131 w 415"/>
                <a:gd name="T41" fmla="*/ 22 h 408"/>
                <a:gd name="T42" fmla="*/ 147 w 415"/>
                <a:gd name="T43" fmla="*/ 102 h 408"/>
                <a:gd name="T44" fmla="*/ 218 w 415"/>
                <a:gd name="T45" fmla="*/ 173 h 408"/>
                <a:gd name="T46" fmla="*/ 301 w 415"/>
                <a:gd name="T47" fmla="*/ 91 h 408"/>
                <a:gd name="T48" fmla="*/ 304 w 415"/>
                <a:gd name="T49" fmla="*/ 68 h 408"/>
                <a:gd name="T50" fmla="*/ 366 w 415"/>
                <a:gd name="T51" fmla="*/ 28 h 408"/>
                <a:gd name="T52" fmla="*/ 388 w 415"/>
                <a:gd name="T53" fmla="*/ 50 h 408"/>
                <a:gd name="T54" fmla="*/ 348 w 415"/>
                <a:gd name="T55" fmla="*/ 112 h 408"/>
                <a:gd name="T56" fmla="*/ 325 w 415"/>
                <a:gd name="T57" fmla="*/ 115 h 408"/>
                <a:gd name="T58" fmla="*/ 243 w 415"/>
                <a:gd name="T59" fmla="*/ 197 h 408"/>
                <a:gd name="T60" fmla="*/ 309 w 415"/>
                <a:gd name="T61" fmla="*/ 263 h 408"/>
                <a:gd name="T62" fmla="*/ 388 w 415"/>
                <a:gd name="T63" fmla="*/ 279 h 408"/>
                <a:gd name="T64" fmla="*/ 405 w 415"/>
                <a:gd name="T65" fmla="*/ 359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15" h="408">
                  <a:moveTo>
                    <a:pt x="405" y="359"/>
                  </a:moveTo>
                  <a:cubicBezTo>
                    <a:pt x="358" y="313"/>
                    <a:pt x="358" y="313"/>
                    <a:pt x="358" y="313"/>
                  </a:cubicBezTo>
                  <a:cubicBezTo>
                    <a:pt x="317" y="324"/>
                    <a:pt x="317" y="324"/>
                    <a:pt x="317" y="324"/>
                  </a:cubicBezTo>
                  <a:cubicBezTo>
                    <a:pt x="306" y="365"/>
                    <a:pt x="306" y="365"/>
                    <a:pt x="306" y="365"/>
                  </a:cubicBezTo>
                  <a:cubicBezTo>
                    <a:pt x="346" y="405"/>
                    <a:pt x="346" y="405"/>
                    <a:pt x="346" y="405"/>
                  </a:cubicBezTo>
                  <a:cubicBezTo>
                    <a:pt x="324" y="408"/>
                    <a:pt x="301" y="401"/>
                    <a:pt x="284" y="384"/>
                  </a:cubicBezTo>
                  <a:cubicBezTo>
                    <a:pt x="262" y="363"/>
                    <a:pt x="257" y="331"/>
                    <a:pt x="267" y="304"/>
                  </a:cubicBezTo>
                  <a:cubicBezTo>
                    <a:pt x="210" y="247"/>
                    <a:pt x="210" y="247"/>
                    <a:pt x="210" y="247"/>
                  </a:cubicBezTo>
                  <a:cubicBezTo>
                    <a:pt x="76" y="381"/>
                    <a:pt x="76" y="381"/>
                    <a:pt x="76" y="381"/>
                  </a:cubicBezTo>
                  <a:cubicBezTo>
                    <a:pt x="65" y="392"/>
                    <a:pt x="48" y="392"/>
                    <a:pt x="37" y="381"/>
                  </a:cubicBezTo>
                  <a:cubicBezTo>
                    <a:pt x="35" y="379"/>
                    <a:pt x="35" y="379"/>
                    <a:pt x="35" y="379"/>
                  </a:cubicBezTo>
                  <a:cubicBezTo>
                    <a:pt x="24" y="368"/>
                    <a:pt x="24" y="351"/>
                    <a:pt x="35" y="340"/>
                  </a:cubicBezTo>
                  <a:cubicBezTo>
                    <a:pt x="169" y="206"/>
                    <a:pt x="169" y="206"/>
                    <a:pt x="169" y="206"/>
                  </a:cubicBezTo>
                  <a:cubicBezTo>
                    <a:pt x="106" y="143"/>
                    <a:pt x="106" y="143"/>
                    <a:pt x="106" y="143"/>
                  </a:cubicBezTo>
                  <a:cubicBezTo>
                    <a:pt x="79" y="154"/>
                    <a:pt x="48" y="148"/>
                    <a:pt x="26" y="127"/>
                  </a:cubicBezTo>
                  <a:cubicBezTo>
                    <a:pt x="6" y="107"/>
                    <a:pt x="0" y="78"/>
                    <a:pt x="8" y="53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101" y="82"/>
                    <a:pt x="101" y="82"/>
                    <a:pt x="101" y="82"/>
                  </a:cubicBezTo>
                  <a:cubicBezTo>
                    <a:pt x="114" y="32"/>
                    <a:pt x="114" y="32"/>
                    <a:pt x="114" y="32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100" y="2"/>
                    <a:pt x="117" y="9"/>
                    <a:pt x="131" y="22"/>
                  </a:cubicBezTo>
                  <a:cubicBezTo>
                    <a:pt x="152" y="44"/>
                    <a:pt x="158" y="75"/>
                    <a:pt x="147" y="102"/>
                  </a:cubicBezTo>
                  <a:cubicBezTo>
                    <a:pt x="218" y="173"/>
                    <a:pt x="218" y="173"/>
                    <a:pt x="218" y="173"/>
                  </a:cubicBezTo>
                  <a:cubicBezTo>
                    <a:pt x="301" y="91"/>
                    <a:pt x="301" y="91"/>
                    <a:pt x="301" y="91"/>
                  </a:cubicBezTo>
                  <a:cubicBezTo>
                    <a:pt x="304" y="68"/>
                    <a:pt x="304" y="68"/>
                    <a:pt x="304" y="68"/>
                  </a:cubicBezTo>
                  <a:cubicBezTo>
                    <a:pt x="366" y="28"/>
                    <a:pt x="366" y="28"/>
                    <a:pt x="366" y="28"/>
                  </a:cubicBezTo>
                  <a:cubicBezTo>
                    <a:pt x="388" y="50"/>
                    <a:pt x="388" y="50"/>
                    <a:pt x="388" y="50"/>
                  </a:cubicBezTo>
                  <a:cubicBezTo>
                    <a:pt x="348" y="112"/>
                    <a:pt x="348" y="112"/>
                    <a:pt x="348" y="112"/>
                  </a:cubicBezTo>
                  <a:cubicBezTo>
                    <a:pt x="325" y="115"/>
                    <a:pt x="325" y="115"/>
                    <a:pt x="325" y="115"/>
                  </a:cubicBezTo>
                  <a:cubicBezTo>
                    <a:pt x="243" y="197"/>
                    <a:pt x="243" y="197"/>
                    <a:pt x="243" y="197"/>
                  </a:cubicBezTo>
                  <a:cubicBezTo>
                    <a:pt x="309" y="263"/>
                    <a:pt x="309" y="263"/>
                    <a:pt x="309" y="263"/>
                  </a:cubicBezTo>
                  <a:cubicBezTo>
                    <a:pt x="335" y="252"/>
                    <a:pt x="367" y="258"/>
                    <a:pt x="388" y="279"/>
                  </a:cubicBezTo>
                  <a:cubicBezTo>
                    <a:pt x="410" y="301"/>
                    <a:pt x="415" y="333"/>
                    <a:pt x="405" y="35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79" tIns="34289" rIns="68579" bIns="34289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684270" y="4013835"/>
            <a:ext cx="2386330" cy="1483360"/>
            <a:chOff x="5802" y="6321"/>
            <a:chExt cx="3758" cy="2336"/>
          </a:xfrm>
        </p:grpSpPr>
        <p:sp>
          <p:nvSpPr>
            <p:cNvPr id="60" name="Flowchart: Manual Input 11"/>
            <p:cNvSpPr/>
            <p:nvPr/>
          </p:nvSpPr>
          <p:spPr>
            <a:xfrm flipH="1">
              <a:off x="5802" y="6321"/>
              <a:ext cx="3758" cy="2337"/>
            </a:xfrm>
            <a:prstGeom prst="flowChartManualInput">
              <a:avLst/>
            </a:prstGeom>
            <a:solidFill>
              <a:schemeClr val="accent1">
                <a:alpha val="68000"/>
              </a:schemeClr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6" name="Freeform 39"/>
            <p:cNvSpPr>
              <a:spLocks noEditPoints="1"/>
            </p:cNvSpPr>
            <p:nvPr/>
          </p:nvSpPr>
          <p:spPr bwMode="auto">
            <a:xfrm>
              <a:off x="7095" y="7272"/>
              <a:ext cx="1276" cy="883"/>
            </a:xfrm>
            <a:custGeom>
              <a:avLst/>
              <a:gdLst>
                <a:gd name="T0" fmla="*/ 516 w 587"/>
                <a:gd name="T1" fmla="*/ 202 h 406"/>
                <a:gd name="T2" fmla="*/ 159 w 587"/>
                <a:gd name="T3" fmla="*/ 398 h 406"/>
                <a:gd name="T4" fmla="*/ 425 w 587"/>
                <a:gd name="T5" fmla="*/ 202 h 406"/>
                <a:gd name="T6" fmla="*/ 164 w 587"/>
                <a:gd name="T7" fmla="*/ 40 h 406"/>
                <a:gd name="T8" fmla="*/ 107 w 587"/>
                <a:gd name="T9" fmla="*/ 34 h 406"/>
                <a:gd name="T10" fmla="*/ 446 w 587"/>
                <a:gd name="T11" fmla="*/ 154 h 406"/>
                <a:gd name="T12" fmla="*/ 543 w 587"/>
                <a:gd name="T13" fmla="*/ 123 h 406"/>
                <a:gd name="T14" fmla="*/ 500 w 587"/>
                <a:gd name="T15" fmla="*/ 13 h 406"/>
                <a:gd name="T16" fmla="*/ 457 w 587"/>
                <a:gd name="T17" fmla="*/ 123 h 406"/>
                <a:gd name="T18" fmla="*/ 553 w 587"/>
                <a:gd name="T19" fmla="*/ 171 h 406"/>
                <a:gd name="T20" fmla="*/ 545 w 587"/>
                <a:gd name="T21" fmla="*/ 183 h 406"/>
                <a:gd name="T22" fmla="*/ 220 w 587"/>
                <a:gd name="T23" fmla="*/ 194 h 406"/>
                <a:gd name="T24" fmla="*/ 208 w 587"/>
                <a:gd name="T25" fmla="*/ 194 h 406"/>
                <a:gd name="T26" fmla="*/ 152 w 587"/>
                <a:gd name="T27" fmla="*/ 204 h 406"/>
                <a:gd name="T28" fmla="*/ 248 w 587"/>
                <a:gd name="T29" fmla="*/ 338 h 406"/>
                <a:gd name="T30" fmla="*/ 170 w 587"/>
                <a:gd name="T31" fmla="*/ 280 h 406"/>
                <a:gd name="T32" fmla="*/ 175 w 587"/>
                <a:gd name="T33" fmla="*/ 372 h 406"/>
                <a:gd name="T34" fmla="*/ 82 w 587"/>
                <a:gd name="T35" fmla="*/ 232 h 406"/>
                <a:gd name="T36" fmla="*/ 64 w 587"/>
                <a:gd name="T37" fmla="*/ 230 h 406"/>
                <a:gd name="T38" fmla="*/ 33 w 587"/>
                <a:gd name="T39" fmla="*/ 214 h 406"/>
                <a:gd name="T40" fmla="*/ 56 w 587"/>
                <a:gd name="T41" fmla="*/ 287 h 406"/>
                <a:gd name="T42" fmla="*/ 97 w 587"/>
                <a:gd name="T43" fmla="*/ 350 h 406"/>
                <a:gd name="T44" fmla="*/ 86 w 587"/>
                <a:gd name="T45" fmla="*/ 370 h 406"/>
                <a:gd name="T46" fmla="*/ 33 w 587"/>
                <a:gd name="T47" fmla="*/ 373 h 406"/>
                <a:gd name="T48" fmla="*/ 14 w 587"/>
                <a:gd name="T49" fmla="*/ 377 h 406"/>
                <a:gd name="T50" fmla="*/ 14 w 587"/>
                <a:gd name="T51" fmla="*/ 347 h 406"/>
                <a:gd name="T52" fmla="*/ 34 w 587"/>
                <a:gd name="T53" fmla="*/ 290 h 406"/>
                <a:gd name="T54" fmla="*/ 12 w 587"/>
                <a:gd name="T55" fmla="*/ 204 h 406"/>
                <a:gd name="T56" fmla="*/ 33 w 587"/>
                <a:gd name="T57" fmla="*/ 167 h 406"/>
                <a:gd name="T58" fmla="*/ 28 w 587"/>
                <a:gd name="T59" fmla="*/ 165 h 406"/>
                <a:gd name="T60" fmla="*/ 27 w 587"/>
                <a:gd name="T61" fmla="*/ 164 h 406"/>
                <a:gd name="T62" fmla="*/ 21 w 587"/>
                <a:gd name="T63" fmla="*/ 134 h 406"/>
                <a:gd name="T64" fmla="*/ 22 w 587"/>
                <a:gd name="T65" fmla="*/ 133 h 406"/>
                <a:gd name="T66" fmla="*/ 30 w 587"/>
                <a:gd name="T67" fmla="*/ 125 h 406"/>
                <a:gd name="T68" fmla="*/ 71 w 587"/>
                <a:gd name="T69" fmla="*/ 89 h 406"/>
                <a:gd name="T70" fmla="*/ 116 w 587"/>
                <a:gd name="T71" fmla="*/ 78 h 406"/>
                <a:gd name="T72" fmla="*/ 109 w 587"/>
                <a:gd name="T73" fmla="*/ 89 h 406"/>
                <a:gd name="T74" fmla="*/ 113 w 587"/>
                <a:gd name="T75" fmla="*/ 108 h 406"/>
                <a:gd name="T76" fmla="*/ 126 w 587"/>
                <a:gd name="T77" fmla="*/ 92 h 406"/>
                <a:gd name="T78" fmla="*/ 127 w 587"/>
                <a:gd name="T79" fmla="*/ 76 h 406"/>
                <a:gd name="T80" fmla="*/ 135 w 587"/>
                <a:gd name="T81" fmla="*/ 90 h 406"/>
                <a:gd name="T82" fmla="*/ 134 w 587"/>
                <a:gd name="T83" fmla="*/ 150 h 406"/>
                <a:gd name="T84" fmla="*/ 142 w 587"/>
                <a:gd name="T85" fmla="*/ 97 h 406"/>
                <a:gd name="T86" fmla="*/ 186 w 587"/>
                <a:gd name="T87" fmla="*/ 142 h 406"/>
                <a:gd name="T88" fmla="*/ 230 w 587"/>
                <a:gd name="T89" fmla="*/ 171 h 406"/>
                <a:gd name="T90" fmla="*/ 419 w 587"/>
                <a:gd name="T91" fmla="*/ 171 h 406"/>
                <a:gd name="T92" fmla="*/ 542 w 587"/>
                <a:gd name="T93" fmla="*/ 159 h 406"/>
                <a:gd name="T94" fmla="*/ 167 w 587"/>
                <a:gd name="T95" fmla="*/ 171 h 406"/>
                <a:gd name="T96" fmla="*/ 148 w 587"/>
                <a:gd name="T97" fmla="*/ 151 h 406"/>
                <a:gd name="T98" fmla="*/ 167 w 587"/>
                <a:gd name="T99" fmla="*/ 171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87" h="406">
                  <a:moveTo>
                    <a:pt x="425" y="202"/>
                  </a:moveTo>
                  <a:cubicBezTo>
                    <a:pt x="516" y="202"/>
                    <a:pt x="516" y="202"/>
                    <a:pt x="516" y="202"/>
                  </a:cubicBezTo>
                  <a:cubicBezTo>
                    <a:pt x="457" y="324"/>
                    <a:pt x="330" y="406"/>
                    <a:pt x="186" y="400"/>
                  </a:cubicBezTo>
                  <a:cubicBezTo>
                    <a:pt x="177" y="400"/>
                    <a:pt x="168" y="399"/>
                    <a:pt x="159" y="398"/>
                  </a:cubicBezTo>
                  <a:cubicBezTo>
                    <a:pt x="287" y="370"/>
                    <a:pt x="372" y="300"/>
                    <a:pt x="424" y="202"/>
                  </a:cubicBezTo>
                  <a:cubicBezTo>
                    <a:pt x="424" y="202"/>
                    <a:pt x="425" y="202"/>
                    <a:pt x="425" y="202"/>
                  </a:cubicBezTo>
                  <a:close/>
                  <a:moveTo>
                    <a:pt x="131" y="72"/>
                  </a:moveTo>
                  <a:cubicBezTo>
                    <a:pt x="147" y="74"/>
                    <a:pt x="162" y="60"/>
                    <a:pt x="164" y="40"/>
                  </a:cubicBezTo>
                  <a:cubicBezTo>
                    <a:pt x="166" y="21"/>
                    <a:pt x="155" y="4"/>
                    <a:pt x="139" y="2"/>
                  </a:cubicBezTo>
                  <a:cubicBezTo>
                    <a:pt x="123" y="0"/>
                    <a:pt x="109" y="14"/>
                    <a:pt x="107" y="34"/>
                  </a:cubicBezTo>
                  <a:cubicBezTo>
                    <a:pt x="105" y="53"/>
                    <a:pt x="116" y="71"/>
                    <a:pt x="131" y="72"/>
                  </a:cubicBezTo>
                  <a:close/>
                  <a:moveTo>
                    <a:pt x="446" y="154"/>
                  </a:moveTo>
                  <a:cubicBezTo>
                    <a:pt x="535" y="154"/>
                    <a:pt x="535" y="154"/>
                    <a:pt x="535" y="154"/>
                  </a:cubicBezTo>
                  <a:cubicBezTo>
                    <a:pt x="538" y="144"/>
                    <a:pt x="541" y="133"/>
                    <a:pt x="543" y="123"/>
                  </a:cubicBezTo>
                  <a:cubicBezTo>
                    <a:pt x="587" y="123"/>
                    <a:pt x="587" y="123"/>
                    <a:pt x="587" y="123"/>
                  </a:cubicBezTo>
                  <a:cubicBezTo>
                    <a:pt x="500" y="13"/>
                    <a:pt x="500" y="13"/>
                    <a:pt x="500" y="13"/>
                  </a:cubicBezTo>
                  <a:cubicBezTo>
                    <a:pt x="413" y="122"/>
                    <a:pt x="413" y="122"/>
                    <a:pt x="413" y="122"/>
                  </a:cubicBezTo>
                  <a:cubicBezTo>
                    <a:pt x="457" y="123"/>
                    <a:pt x="457" y="123"/>
                    <a:pt x="457" y="123"/>
                  </a:cubicBezTo>
                  <a:cubicBezTo>
                    <a:pt x="454" y="133"/>
                    <a:pt x="450" y="144"/>
                    <a:pt x="446" y="154"/>
                  </a:cubicBezTo>
                  <a:close/>
                  <a:moveTo>
                    <a:pt x="553" y="171"/>
                  </a:moveTo>
                  <a:cubicBezTo>
                    <a:pt x="553" y="176"/>
                    <a:pt x="549" y="180"/>
                    <a:pt x="545" y="181"/>
                  </a:cubicBezTo>
                  <a:cubicBezTo>
                    <a:pt x="545" y="182"/>
                    <a:pt x="545" y="182"/>
                    <a:pt x="545" y="183"/>
                  </a:cubicBezTo>
                  <a:cubicBezTo>
                    <a:pt x="545" y="189"/>
                    <a:pt x="540" y="194"/>
                    <a:pt x="534" y="194"/>
                  </a:cubicBezTo>
                  <a:cubicBezTo>
                    <a:pt x="220" y="194"/>
                    <a:pt x="220" y="194"/>
                    <a:pt x="220" y="194"/>
                  </a:cubicBezTo>
                  <a:cubicBezTo>
                    <a:pt x="219" y="196"/>
                    <a:pt x="218" y="197"/>
                    <a:pt x="217" y="199"/>
                  </a:cubicBezTo>
                  <a:cubicBezTo>
                    <a:pt x="214" y="197"/>
                    <a:pt x="211" y="195"/>
                    <a:pt x="208" y="194"/>
                  </a:cubicBezTo>
                  <a:cubicBezTo>
                    <a:pt x="151" y="194"/>
                    <a:pt x="151" y="194"/>
                    <a:pt x="151" y="194"/>
                  </a:cubicBezTo>
                  <a:cubicBezTo>
                    <a:pt x="152" y="197"/>
                    <a:pt x="152" y="200"/>
                    <a:pt x="152" y="204"/>
                  </a:cubicBezTo>
                  <a:cubicBezTo>
                    <a:pt x="161" y="212"/>
                    <a:pt x="175" y="223"/>
                    <a:pt x="190" y="236"/>
                  </a:cubicBezTo>
                  <a:cubicBezTo>
                    <a:pt x="220" y="277"/>
                    <a:pt x="231" y="309"/>
                    <a:pt x="248" y="338"/>
                  </a:cubicBezTo>
                  <a:cubicBezTo>
                    <a:pt x="213" y="356"/>
                    <a:pt x="213" y="356"/>
                    <a:pt x="213" y="356"/>
                  </a:cubicBezTo>
                  <a:cubicBezTo>
                    <a:pt x="170" y="280"/>
                    <a:pt x="170" y="280"/>
                    <a:pt x="170" y="280"/>
                  </a:cubicBezTo>
                  <a:cubicBezTo>
                    <a:pt x="167" y="271"/>
                    <a:pt x="150" y="258"/>
                    <a:pt x="134" y="245"/>
                  </a:cubicBezTo>
                  <a:cubicBezTo>
                    <a:pt x="147" y="280"/>
                    <a:pt x="166" y="337"/>
                    <a:pt x="175" y="372"/>
                  </a:cubicBezTo>
                  <a:cubicBezTo>
                    <a:pt x="138" y="383"/>
                    <a:pt x="138" y="383"/>
                    <a:pt x="138" y="383"/>
                  </a:cubicBezTo>
                  <a:cubicBezTo>
                    <a:pt x="121" y="331"/>
                    <a:pt x="103" y="282"/>
                    <a:pt x="82" y="232"/>
                  </a:cubicBezTo>
                  <a:cubicBezTo>
                    <a:pt x="76" y="232"/>
                    <a:pt x="70" y="231"/>
                    <a:pt x="64" y="231"/>
                  </a:cubicBezTo>
                  <a:cubicBezTo>
                    <a:pt x="64" y="231"/>
                    <a:pt x="64" y="231"/>
                    <a:pt x="64" y="230"/>
                  </a:cubicBezTo>
                  <a:cubicBezTo>
                    <a:pt x="64" y="218"/>
                    <a:pt x="65" y="207"/>
                    <a:pt x="65" y="195"/>
                  </a:cubicBezTo>
                  <a:cubicBezTo>
                    <a:pt x="54" y="195"/>
                    <a:pt x="40" y="199"/>
                    <a:pt x="33" y="214"/>
                  </a:cubicBezTo>
                  <a:cubicBezTo>
                    <a:pt x="26" y="227"/>
                    <a:pt x="31" y="237"/>
                    <a:pt x="41" y="253"/>
                  </a:cubicBezTo>
                  <a:cubicBezTo>
                    <a:pt x="47" y="262"/>
                    <a:pt x="54" y="274"/>
                    <a:pt x="56" y="287"/>
                  </a:cubicBezTo>
                  <a:cubicBezTo>
                    <a:pt x="58" y="300"/>
                    <a:pt x="56" y="320"/>
                    <a:pt x="52" y="338"/>
                  </a:cubicBezTo>
                  <a:cubicBezTo>
                    <a:pt x="66" y="338"/>
                    <a:pt x="82" y="341"/>
                    <a:pt x="97" y="350"/>
                  </a:cubicBezTo>
                  <a:cubicBezTo>
                    <a:pt x="103" y="353"/>
                    <a:pt x="104" y="360"/>
                    <a:pt x="101" y="366"/>
                  </a:cubicBezTo>
                  <a:cubicBezTo>
                    <a:pt x="98" y="371"/>
                    <a:pt x="91" y="373"/>
                    <a:pt x="86" y="370"/>
                  </a:cubicBezTo>
                  <a:cubicBezTo>
                    <a:pt x="71" y="360"/>
                    <a:pt x="55" y="359"/>
                    <a:pt x="43" y="361"/>
                  </a:cubicBezTo>
                  <a:cubicBezTo>
                    <a:pt x="40" y="366"/>
                    <a:pt x="37" y="370"/>
                    <a:pt x="33" y="373"/>
                  </a:cubicBezTo>
                  <a:cubicBezTo>
                    <a:pt x="29" y="376"/>
                    <a:pt x="25" y="378"/>
                    <a:pt x="21" y="378"/>
                  </a:cubicBezTo>
                  <a:cubicBezTo>
                    <a:pt x="19" y="378"/>
                    <a:pt x="16" y="377"/>
                    <a:pt x="14" y="377"/>
                  </a:cubicBezTo>
                  <a:cubicBezTo>
                    <a:pt x="6" y="373"/>
                    <a:pt x="4" y="367"/>
                    <a:pt x="4" y="364"/>
                  </a:cubicBezTo>
                  <a:cubicBezTo>
                    <a:pt x="3" y="360"/>
                    <a:pt x="4" y="353"/>
                    <a:pt x="14" y="347"/>
                  </a:cubicBezTo>
                  <a:cubicBezTo>
                    <a:pt x="17" y="345"/>
                    <a:pt x="22" y="343"/>
                    <a:pt x="27" y="342"/>
                  </a:cubicBezTo>
                  <a:cubicBezTo>
                    <a:pt x="32" y="327"/>
                    <a:pt x="36" y="306"/>
                    <a:pt x="34" y="290"/>
                  </a:cubicBezTo>
                  <a:cubicBezTo>
                    <a:pt x="32" y="281"/>
                    <a:pt x="27" y="273"/>
                    <a:pt x="22" y="264"/>
                  </a:cubicBezTo>
                  <a:cubicBezTo>
                    <a:pt x="12" y="249"/>
                    <a:pt x="0" y="229"/>
                    <a:pt x="12" y="204"/>
                  </a:cubicBezTo>
                  <a:cubicBezTo>
                    <a:pt x="21" y="186"/>
                    <a:pt x="36" y="177"/>
                    <a:pt x="51" y="174"/>
                  </a:cubicBezTo>
                  <a:cubicBezTo>
                    <a:pt x="33" y="167"/>
                    <a:pt x="33" y="167"/>
                    <a:pt x="33" y="167"/>
                  </a:cubicBezTo>
                  <a:cubicBezTo>
                    <a:pt x="29" y="165"/>
                    <a:pt x="29" y="165"/>
                    <a:pt x="29" y="165"/>
                  </a:cubicBezTo>
                  <a:cubicBezTo>
                    <a:pt x="28" y="165"/>
                    <a:pt x="28" y="165"/>
                    <a:pt x="28" y="165"/>
                  </a:cubicBezTo>
                  <a:cubicBezTo>
                    <a:pt x="28" y="164"/>
                    <a:pt x="28" y="164"/>
                    <a:pt x="28" y="164"/>
                  </a:cubicBezTo>
                  <a:cubicBezTo>
                    <a:pt x="27" y="164"/>
                    <a:pt x="27" y="164"/>
                    <a:pt x="27" y="164"/>
                  </a:cubicBezTo>
                  <a:cubicBezTo>
                    <a:pt x="15" y="103"/>
                    <a:pt x="24" y="147"/>
                    <a:pt x="21" y="134"/>
                  </a:cubicBezTo>
                  <a:cubicBezTo>
                    <a:pt x="21" y="134"/>
                    <a:pt x="21" y="134"/>
                    <a:pt x="21" y="134"/>
                  </a:cubicBezTo>
                  <a:cubicBezTo>
                    <a:pt x="21" y="134"/>
                    <a:pt x="21" y="134"/>
                    <a:pt x="21" y="134"/>
                  </a:cubicBezTo>
                  <a:cubicBezTo>
                    <a:pt x="22" y="133"/>
                    <a:pt x="22" y="133"/>
                    <a:pt x="22" y="133"/>
                  </a:cubicBezTo>
                  <a:cubicBezTo>
                    <a:pt x="23" y="132"/>
                    <a:pt x="23" y="132"/>
                    <a:pt x="23" y="132"/>
                  </a:cubicBezTo>
                  <a:cubicBezTo>
                    <a:pt x="30" y="125"/>
                    <a:pt x="30" y="125"/>
                    <a:pt x="30" y="125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71" y="89"/>
                    <a:pt x="71" y="89"/>
                    <a:pt x="71" y="89"/>
                  </a:cubicBezTo>
                  <a:cubicBezTo>
                    <a:pt x="76" y="84"/>
                    <a:pt x="87" y="79"/>
                    <a:pt x="90" y="79"/>
                  </a:cubicBezTo>
                  <a:cubicBezTo>
                    <a:pt x="101" y="77"/>
                    <a:pt x="108" y="77"/>
                    <a:pt x="116" y="78"/>
                  </a:cubicBezTo>
                  <a:cubicBezTo>
                    <a:pt x="116" y="79"/>
                    <a:pt x="116" y="79"/>
                    <a:pt x="116" y="79"/>
                  </a:cubicBezTo>
                  <a:cubicBezTo>
                    <a:pt x="109" y="89"/>
                    <a:pt x="109" y="89"/>
                    <a:pt x="109" y="89"/>
                  </a:cubicBezTo>
                  <a:cubicBezTo>
                    <a:pt x="117" y="97"/>
                    <a:pt x="117" y="97"/>
                    <a:pt x="117" y="97"/>
                  </a:cubicBezTo>
                  <a:cubicBezTo>
                    <a:pt x="113" y="108"/>
                    <a:pt x="113" y="108"/>
                    <a:pt x="113" y="108"/>
                  </a:cubicBezTo>
                  <a:cubicBezTo>
                    <a:pt x="123" y="150"/>
                    <a:pt x="123" y="150"/>
                    <a:pt x="123" y="150"/>
                  </a:cubicBezTo>
                  <a:cubicBezTo>
                    <a:pt x="126" y="92"/>
                    <a:pt x="126" y="92"/>
                    <a:pt x="126" y="92"/>
                  </a:cubicBezTo>
                  <a:cubicBezTo>
                    <a:pt x="124" y="89"/>
                    <a:pt x="124" y="89"/>
                    <a:pt x="124" y="89"/>
                  </a:cubicBezTo>
                  <a:cubicBezTo>
                    <a:pt x="127" y="76"/>
                    <a:pt x="127" y="76"/>
                    <a:pt x="127" y="76"/>
                  </a:cubicBezTo>
                  <a:cubicBezTo>
                    <a:pt x="133" y="76"/>
                    <a:pt x="133" y="76"/>
                    <a:pt x="133" y="76"/>
                  </a:cubicBezTo>
                  <a:cubicBezTo>
                    <a:pt x="135" y="90"/>
                    <a:pt x="135" y="90"/>
                    <a:pt x="135" y="90"/>
                  </a:cubicBezTo>
                  <a:cubicBezTo>
                    <a:pt x="133" y="92"/>
                    <a:pt x="133" y="92"/>
                    <a:pt x="133" y="92"/>
                  </a:cubicBezTo>
                  <a:cubicBezTo>
                    <a:pt x="134" y="150"/>
                    <a:pt x="134" y="150"/>
                    <a:pt x="134" y="150"/>
                  </a:cubicBezTo>
                  <a:cubicBezTo>
                    <a:pt x="145" y="109"/>
                    <a:pt x="145" y="109"/>
                    <a:pt x="145" y="109"/>
                  </a:cubicBezTo>
                  <a:cubicBezTo>
                    <a:pt x="142" y="97"/>
                    <a:pt x="142" y="97"/>
                    <a:pt x="142" y="97"/>
                  </a:cubicBezTo>
                  <a:cubicBezTo>
                    <a:pt x="149" y="91"/>
                    <a:pt x="149" y="91"/>
                    <a:pt x="149" y="91"/>
                  </a:cubicBezTo>
                  <a:cubicBezTo>
                    <a:pt x="186" y="142"/>
                    <a:pt x="186" y="142"/>
                    <a:pt x="186" y="142"/>
                  </a:cubicBezTo>
                  <a:cubicBezTo>
                    <a:pt x="187" y="142"/>
                    <a:pt x="219" y="156"/>
                    <a:pt x="234" y="162"/>
                  </a:cubicBezTo>
                  <a:cubicBezTo>
                    <a:pt x="233" y="165"/>
                    <a:pt x="232" y="168"/>
                    <a:pt x="230" y="171"/>
                  </a:cubicBezTo>
                  <a:cubicBezTo>
                    <a:pt x="419" y="171"/>
                    <a:pt x="419" y="171"/>
                    <a:pt x="419" y="171"/>
                  </a:cubicBezTo>
                  <a:cubicBezTo>
                    <a:pt x="419" y="171"/>
                    <a:pt x="419" y="171"/>
                    <a:pt x="419" y="171"/>
                  </a:cubicBezTo>
                  <a:cubicBezTo>
                    <a:pt x="419" y="164"/>
                    <a:pt x="424" y="159"/>
                    <a:pt x="430" y="159"/>
                  </a:cubicBezTo>
                  <a:cubicBezTo>
                    <a:pt x="542" y="159"/>
                    <a:pt x="542" y="159"/>
                    <a:pt x="542" y="159"/>
                  </a:cubicBezTo>
                  <a:cubicBezTo>
                    <a:pt x="548" y="159"/>
                    <a:pt x="553" y="164"/>
                    <a:pt x="553" y="171"/>
                  </a:cubicBezTo>
                  <a:close/>
                  <a:moveTo>
                    <a:pt x="167" y="171"/>
                  </a:moveTo>
                  <a:cubicBezTo>
                    <a:pt x="163" y="169"/>
                    <a:pt x="160" y="166"/>
                    <a:pt x="156" y="162"/>
                  </a:cubicBezTo>
                  <a:cubicBezTo>
                    <a:pt x="148" y="151"/>
                    <a:pt x="148" y="151"/>
                    <a:pt x="148" y="151"/>
                  </a:cubicBezTo>
                  <a:cubicBezTo>
                    <a:pt x="149" y="158"/>
                    <a:pt x="149" y="165"/>
                    <a:pt x="150" y="171"/>
                  </a:cubicBezTo>
                  <a:lnTo>
                    <a:pt x="167" y="1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79" tIns="34289" rIns="68579" bIns="34289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5143CD0E-8AAB-44A7-B5F4-FD24C0847E47}"/>
              </a:ext>
            </a:extLst>
          </p:cNvPr>
          <p:cNvGrpSpPr/>
          <p:nvPr/>
        </p:nvGrpSpPr>
        <p:grpSpPr>
          <a:xfrm>
            <a:off x="260350" y="229235"/>
            <a:ext cx="5624830" cy="740410"/>
            <a:chOff x="260350" y="229235"/>
            <a:chExt cx="5624830" cy="740410"/>
          </a:xfrm>
        </p:grpSpPr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D12CC255-ED73-4188-8CFD-02AFDFB3EC35}"/>
                </a:ext>
              </a:extLst>
            </p:cNvPr>
            <p:cNvGrpSpPr/>
            <p:nvPr/>
          </p:nvGrpSpPr>
          <p:grpSpPr>
            <a:xfrm>
              <a:off x="260350" y="229235"/>
              <a:ext cx="695960" cy="740410"/>
              <a:chOff x="410" y="361"/>
              <a:chExt cx="1096" cy="1166"/>
            </a:xfrm>
          </p:grpSpPr>
          <p:pic>
            <p:nvPicPr>
              <p:cNvPr id="30" name="图片 29" descr="27">
                <a:extLst>
                  <a:ext uri="{FF2B5EF4-FFF2-40B4-BE49-F238E27FC236}">
                    <a16:creationId xmlns:a16="http://schemas.microsoft.com/office/drawing/2014/main" id="{CC767D3E-D7CD-4803-BD6C-D8D16DED8B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0" y="361"/>
                <a:ext cx="1096" cy="1167"/>
              </a:xfrm>
              <a:prstGeom prst="rect">
                <a:avLst/>
              </a:prstGeom>
            </p:spPr>
          </p:pic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7CC766DE-4500-4898-9A6E-4F95B60FF495}"/>
                  </a:ext>
                </a:extLst>
              </p:cNvPr>
              <p:cNvSpPr txBox="1"/>
              <p:nvPr/>
            </p:nvSpPr>
            <p:spPr>
              <a:xfrm>
                <a:off x="722" y="630"/>
                <a:ext cx="472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accent1"/>
                    </a:solidFill>
                    <a:cs typeface="+mn-ea"/>
                    <a:sym typeface="+mn-lt"/>
                  </a:rPr>
                  <a:t>1</a:t>
                </a:r>
              </a:p>
            </p:txBody>
          </p:sp>
        </p:grp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0487DFF1-9691-477B-AE34-A0CFD54CF37C}"/>
                </a:ext>
              </a:extLst>
            </p:cNvPr>
            <p:cNvSpPr txBox="1"/>
            <p:nvPr/>
          </p:nvSpPr>
          <p:spPr>
            <a:xfrm>
              <a:off x="956310" y="415925"/>
              <a:ext cx="492887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enter the title text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:a14="http://schemas.microsoft.com/office/drawing/2010/main" xmlns:a16="http://schemas.microsoft.com/office/drawing/2014/main"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4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4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  <p:bldP spid="55" grpId="0"/>
      <p:bldP spid="55" grpId="1"/>
      <p:bldP spid="56" grpId="0"/>
      <p:bldP spid="56" grpId="1"/>
      <p:bldP spid="57" grpId="0"/>
      <p:bldP spid="57" grpId="1"/>
      <p:bldP spid="58" grpId="0"/>
      <p:bldP spid="58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3">
            <a:extLst>
              <a:ext uri="{FF2B5EF4-FFF2-40B4-BE49-F238E27FC236}">
                <a16:creationId xmlns:a16="http://schemas.microsoft.com/office/drawing/2014/main" id="{7DB80F35-8258-48A3-A9BF-5A003AD725C4}"/>
              </a:ext>
            </a:extLst>
          </p:cNvPr>
          <p:cNvGrpSpPr/>
          <p:nvPr/>
        </p:nvGrpSpPr>
        <p:grpSpPr>
          <a:xfrm>
            <a:off x="4176431" y="1706964"/>
            <a:ext cx="3819214" cy="3707016"/>
            <a:chOff x="4125516" y="790575"/>
            <a:chExt cx="3839766" cy="3848100"/>
          </a:xfrm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51FFEBC4-4B77-463B-8E5E-407485CA2B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92304" y="1765697"/>
              <a:ext cx="1906190" cy="1906191"/>
            </a:xfrm>
            <a:custGeom>
              <a:avLst/>
              <a:gdLst>
                <a:gd name="T0" fmla="*/ 116 w 211"/>
                <a:gd name="T1" fmla="*/ 10 h 211"/>
                <a:gd name="T2" fmla="*/ 116 w 211"/>
                <a:gd name="T3" fmla="*/ 0 h 211"/>
                <a:gd name="T4" fmla="*/ 181 w 211"/>
                <a:gd name="T5" fmla="*/ 30 h 211"/>
                <a:gd name="T6" fmla="*/ 211 w 211"/>
                <a:gd name="T7" fmla="*/ 95 h 211"/>
                <a:gd name="T8" fmla="*/ 201 w 211"/>
                <a:gd name="T9" fmla="*/ 95 h 211"/>
                <a:gd name="T10" fmla="*/ 174 w 211"/>
                <a:gd name="T11" fmla="*/ 37 h 211"/>
                <a:gd name="T12" fmla="*/ 116 w 211"/>
                <a:gd name="T13" fmla="*/ 10 h 211"/>
                <a:gd name="T14" fmla="*/ 10 w 211"/>
                <a:gd name="T15" fmla="*/ 115 h 211"/>
                <a:gd name="T16" fmla="*/ 0 w 211"/>
                <a:gd name="T17" fmla="*/ 115 h 211"/>
                <a:gd name="T18" fmla="*/ 30 w 211"/>
                <a:gd name="T19" fmla="*/ 180 h 211"/>
                <a:gd name="T20" fmla="*/ 96 w 211"/>
                <a:gd name="T21" fmla="*/ 211 h 211"/>
                <a:gd name="T22" fmla="*/ 96 w 211"/>
                <a:gd name="T23" fmla="*/ 201 h 211"/>
                <a:gd name="T24" fmla="*/ 38 w 211"/>
                <a:gd name="T25" fmla="*/ 173 h 211"/>
                <a:gd name="T26" fmla="*/ 10 w 211"/>
                <a:gd name="T27" fmla="*/ 115 h 211"/>
                <a:gd name="T28" fmla="*/ 10 w 211"/>
                <a:gd name="T29" fmla="*/ 95 h 211"/>
                <a:gd name="T30" fmla="*/ 38 w 211"/>
                <a:gd name="T31" fmla="*/ 37 h 211"/>
                <a:gd name="T32" fmla="*/ 96 w 211"/>
                <a:gd name="T33" fmla="*/ 10 h 211"/>
                <a:gd name="T34" fmla="*/ 96 w 211"/>
                <a:gd name="T35" fmla="*/ 0 h 211"/>
                <a:gd name="T36" fmla="*/ 30 w 211"/>
                <a:gd name="T37" fmla="*/ 30 h 211"/>
                <a:gd name="T38" fmla="*/ 0 w 211"/>
                <a:gd name="T39" fmla="*/ 95 h 211"/>
                <a:gd name="T40" fmla="*/ 10 w 211"/>
                <a:gd name="T41" fmla="*/ 95 h 211"/>
                <a:gd name="T42" fmla="*/ 201 w 211"/>
                <a:gd name="T43" fmla="*/ 115 h 211"/>
                <a:gd name="T44" fmla="*/ 174 w 211"/>
                <a:gd name="T45" fmla="*/ 173 h 211"/>
                <a:gd name="T46" fmla="*/ 116 w 211"/>
                <a:gd name="T47" fmla="*/ 201 h 211"/>
                <a:gd name="T48" fmla="*/ 116 w 211"/>
                <a:gd name="T49" fmla="*/ 211 h 211"/>
                <a:gd name="T50" fmla="*/ 181 w 211"/>
                <a:gd name="T51" fmla="*/ 180 h 211"/>
                <a:gd name="T52" fmla="*/ 211 w 211"/>
                <a:gd name="T53" fmla="*/ 115 h 211"/>
                <a:gd name="T54" fmla="*/ 201 w 211"/>
                <a:gd name="T55" fmla="*/ 115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11" h="211">
                  <a:moveTo>
                    <a:pt x="116" y="10"/>
                  </a:moveTo>
                  <a:cubicBezTo>
                    <a:pt x="116" y="0"/>
                    <a:pt x="116" y="0"/>
                    <a:pt x="116" y="0"/>
                  </a:cubicBezTo>
                  <a:cubicBezTo>
                    <a:pt x="139" y="2"/>
                    <a:pt x="163" y="12"/>
                    <a:pt x="181" y="30"/>
                  </a:cubicBezTo>
                  <a:cubicBezTo>
                    <a:pt x="199" y="48"/>
                    <a:pt x="209" y="72"/>
                    <a:pt x="211" y="95"/>
                  </a:cubicBezTo>
                  <a:cubicBezTo>
                    <a:pt x="201" y="95"/>
                    <a:pt x="201" y="95"/>
                    <a:pt x="201" y="95"/>
                  </a:cubicBezTo>
                  <a:cubicBezTo>
                    <a:pt x="199" y="74"/>
                    <a:pt x="190" y="53"/>
                    <a:pt x="174" y="37"/>
                  </a:cubicBezTo>
                  <a:cubicBezTo>
                    <a:pt x="157" y="21"/>
                    <a:pt x="137" y="12"/>
                    <a:pt x="116" y="10"/>
                  </a:cubicBezTo>
                  <a:close/>
                  <a:moveTo>
                    <a:pt x="10" y="115"/>
                  </a:moveTo>
                  <a:cubicBezTo>
                    <a:pt x="0" y="115"/>
                    <a:pt x="0" y="115"/>
                    <a:pt x="0" y="115"/>
                  </a:cubicBezTo>
                  <a:cubicBezTo>
                    <a:pt x="2" y="139"/>
                    <a:pt x="12" y="162"/>
                    <a:pt x="30" y="180"/>
                  </a:cubicBezTo>
                  <a:cubicBezTo>
                    <a:pt x="49" y="199"/>
                    <a:pt x="72" y="209"/>
                    <a:pt x="96" y="211"/>
                  </a:cubicBezTo>
                  <a:cubicBezTo>
                    <a:pt x="96" y="201"/>
                    <a:pt x="96" y="201"/>
                    <a:pt x="96" y="201"/>
                  </a:cubicBezTo>
                  <a:cubicBezTo>
                    <a:pt x="74" y="199"/>
                    <a:pt x="54" y="189"/>
                    <a:pt x="38" y="173"/>
                  </a:cubicBezTo>
                  <a:cubicBezTo>
                    <a:pt x="21" y="157"/>
                    <a:pt x="12" y="137"/>
                    <a:pt x="10" y="115"/>
                  </a:cubicBezTo>
                  <a:close/>
                  <a:moveTo>
                    <a:pt x="10" y="95"/>
                  </a:moveTo>
                  <a:cubicBezTo>
                    <a:pt x="12" y="74"/>
                    <a:pt x="21" y="53"/>
                    <a:pt x="38" y="37"/>
                  </a:cubicBezTo>
                  <a:cubicBezTo>
                    <a:pt x="54" y="21"/>
                    <a:pt x="74" y="12"/>
                    <a:pt x="96" y="1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72" y="2"/>
                    <a:pt x="49" y="12"/>
                    <a:pt x="30" y="30"/>
                  </a:cubicBezTo>
                  <a:cubicBezTo>
                    <a:pt x="12" y="48"/>
                    <a:pt x="2" y="72"/>
                    <a:pt x="0" y="95"/>
                  </a:cubicBezTo>
                  <a:lnTo>
                    <a:pt x="10" y="95"/>
                  </a:lnTo>
                  <a:close/>
                  <a:moveTo>
                    <a:pt x="201" y="115"/>
                  </a:moveTo>
                  <a:cubicBezTo>
                    <a:pt x="199" y="137"/>
                    <a:pt x="190" y="157"/>
                    <a:pt x="174" y="173"/>
                  </a:cubicBezTo>
                  <a:cubicBezTo>
                    <a:pt x="157" y="189"/>
                    <a:pt x="137" y="199"/>
                    <a:pt x="116" y="201"/>
                  </a:cubicBezTo>
                  <a:cubicBezTo>
                    <a:pt x="116" y="211"/>
                    <a:pt x="116" y="211"/>
                    <a:pt x="116" y="211"/>
                  </a:cubicBezTo>
                  <a:cubicBezTo>
                    <a:pt x="139" y="209"/>
                    <a:pt x="163" y="199"/>
                    <a:pt x="181" y="180"/>
                  </a:cubicBezTo>
                  <a:cubicBezTo>
                    <a:pt x="199" y="162"/>
                    <a:pt x="209" y="139"/>
                    <a:pt x="211" y="115"/>
                  </a:cubicBezTo>
                  <a:lnTo>
                    <a:pt x="201" y="115"/>
                  </a:lnTo>
                  <a:close/>
                </a:path>
              </a:pathLst>
            </a:custGeom>
            <a:solidFill>
              <a:srgbClr val="BBB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endParaRPr lang="zh-CN" altLang="en-US" sz="2800">
                <a:solidFill>
                  <a:schemeClr val="tx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F265068E-29E0-4E89-AA84-CB6718ACD972}"/>
                </a:ext>
              </a:extLst>
            </p:cNvPr>
            <p:cNvSpPr/>
            <p:nvPr/>
          </p:nvSpPr>
          <p:spPr bwMode="auto">
            <a:xfrm>
              <a:off x="4125516" y="790575"/>
              <a:ext cx="1833563" cy="1833563"/>
            </a:xfrm>
            <a:custGeom>
              <a:avLst/>
              <a:gdLst>
                <a:gd name="T0" fmla="*/ 95 w 203"/>
                <a:gd name="T1" fmla="*/ 203 h 203"/>
                <a:gd name="T2" fmla="*/ 129 w 203"/>
                <a:gd name="T3" fmla="*/ 130 h 203"/>
                <a:gd name="T4" fmla="*/ 203 w 203"/>
                <a:gd name="T5" fmla="*/ 96 h 203"/>
                <a:gd name="T6" fmla="*/ 203 w 203"/>
                <a:gd name="T7" fmla="*/ 0 h 203"/>
                <a:gd name="T8" fmla="*/ 77 w 203"/>
                <a:gd name="T9" fmla="*/ 48 h 203"/>
                <a:gd name="T10" fmla="*/ 40 w 203"/>
                <a:gd name="T11" fmla="*/ 41 h 203"/>
                <a:gd name="T12" fmla="*/ 48 w 203"/>
                <a:gd name="T13" fmla="*/ 78 h 203"/>
                <a:gd name="T14" fmla="*/ 0 w 203"/>
                <a:gd name="T15" fmla="*/ 203 h 203"/>
                <a:gd name="T16" fmla="*/ 95 w 203"/>
                <a:gd name="T17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3" h="203">
                  <a:moveTo>
                    <a:pt x="95" y="203"/>
                  </a:moveTo>
                  <a:cubicBezTo>
                    <a:pt x="97" y="177"/>
                    <a:pt x="109" y="150"/>
                    <a:pt x="129" y="130"/>
                  </a:cubicBezTo>
                  <a:cubicBezTo>
                    <a:pt x="150" y="109"/>
                    <a:pt x="176" y="98"/>
                    <a:pt x="203" y="96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58" y="2"/>
                    <a:pt x="114" y="18"/>
                    <a:pt x="77" y="48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18" y="114"/>
                    <a:pt x="2" y="159"/>
                    <a:pt x="0" y="203"/>
                  </a:cubicBezTo>
                  <a:lnTo>
                    <a:pt x="95" y="20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endParaRPr lang="zh-CN" altLang="en-US" sz="2800">
                <a:solidFill>
                  <a:schemeClr val="tx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75D171E6-2216-4E21-9FC6-22C4211797CB}"/>
                </a:ext>
              </a:extLst>
            </p:cNvPr>
            <p:cNvSpPr/>
            <p:nvPr/>
          </p:nvSpPr>
          <p:spPr bwMode="auto">
            <a:xfrm>
              <a:off x="4125516" y="2805112"/>
              <a:ext cx="1833563" cy="1833563"/>
            </a:xfrm>
            <a:custGeom>
              <a:avLst/>
              <a:gdLst>
                <a:gd name="T0" fmla="*/ 203 w 203"/>
                <a:gd name="T1" fmla="*/ 108 h 203"/>
                <a:gd name="T2" fmla="*/ 129 w 203"/>
                <a:gd name="T3" fmla="*/ 74 h 203"/>
                <a:gd name="T4" fmla="*/ 95 w 203"/>
                <a:gd name="T5" fmla="*/ 0 h 203"/>
                <a:gd name="T6" fmla="*/ 0 w 203"/>
                <a:gd name="T7" fmla="*/ 0 h 203"/>
                <a:gd name="T8" fmla="*/ 48 w 203"/>
                <a:gd name="T9" fmla="*/ 126 h 203"/>
                <a:gd name="T10" fmla="*/ 40 w 203"/>
                <a:gd name="T11" fmla="*/ 162 h 203"/>
                <a:gd name="T12" fmla="*/ 77 w 203"/>
                <a:gd name="T13" fmla="*/ 155 h 203"/>
                <a:gd name="T14" fmla="*/ 203 w 203"/>
                <a:gd name="T15" fmla="*/ 203 h 203"/>
                <a:gd name="T16" fmla="*/ 203 w 203"/>
                <a:gd name="T17" fmla="*/ 108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3" h="203">
                  <a:moveTo>
                    <a:pt x="203" y="108"/>
                  </a:moveTo>
                  <a:cubicBezTo>
                    <a:pt x="176" y="105"/>
                    <a:pt x="150" y="94"/>
                    <a:pt x="129" y="74"/>
                  </a:cubicBezTo>
                  <a:cubicBezTo>
                    <a:pt x="109" y="53"/>
                    <a:pt x="98" y="27"/>
                    <a:pt x="9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45"/>
                    <a:pt x="18" y="89"/>
                    <a:pt x="48" y="126"/>
                  </a:cubicBezTo>
                  <a:cubicBezTo>
                    <a:pt x="40" y="162"/>
                    <a:pt x="40" y="162"/>
                    <a:pt x="40" y="162"/>
                  </a:cubicBezTo>
                  <a:cubicBezTo>
                    <a:pt x="77" y="155"/>
                    <a:pt x="77" y="155"/>
                    <a:pt x="77" y="155"/>
                  </a:cubicBezTo>
                  <a:cubicBezTo>
                    <a:pt x="114" y="185"/>
                    <a:pt x="158" y="201"/>
                    <a:pt x="203" y="203"/>
                  </a:cubicBezTo>
                  <a:lnTo>
                    <a:pt x="203" y="108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endParaRPr lang="zh-CN" altLang="en-US" sz="2800">
                <a:solidFill>
                  <a:schemeClr val="tx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8C6D985B-E089-4F46-9E0D-2A56C426FEA1}"/>
                </a:ext>
              </a:extLst>
            </p:cNvPr>
            <p:cNvSpPr/>
            <p:nvPr/>
          </p:nvSpPr>
          <p:spPr bwMode="auto">
            <a:xfrm>
              <a:off x="6140054" y="790575"/>
              <a:ext cx="1825228" cy="1833563"/>
            </a:xfrm>
            <a:custGeom>
              <a:avLst/>
              <a:gdLst>
                <a:gd name="T0" fmla="*/ 127 w 202"/>
                <a:gd name="T1" fmla="*/ 50 h 203"/>
                <a:gd name="T2" fmla="*/ 0 w 202"/>
                <a:gd name="T3" fmla="*/ 0 h 203"/>
                <a:gd name="T4" fmla="*/ 0 w 202"/>
                <a:gd name="T5" fmla="*/ 96 h 203"/>
                <a:gd name="T6" fmla="*/ 73 w 202"/>
                <a:gd name="T7" fmla="*/ 130 h 203"/>
                <a:gd name="T8" fmla="*/ 107 w 202"/>
                <a:gd name="T9" fmla="*/ 203 h 203"/>
                <a:gd name="T10" fmla="*/ 202 w 202"/>
                <a:gd name="T11" fmla="*/ 203 h 203"/>
                <a:gd name="T12" fmla="*/ 156 w 202"/>
                <a:gd name="T13" fmla="*/ 79 h 203"/>
                <a:gd name="T14" fmla="*/ 163 w 202"/>
                <a:gd name="T15" fmla="*/ 42 h 203"/>
                <a:gd name="T16" fmla="*/ 127 w 202"/>
                <a:gd name="T17" fmla="*/ 5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2" h="203">
                  <a:moveTo>
                    <a:pt x="127" y="50"/>
                  </a:moveTo>
                  <a:cubicBezTo>
                    <a:pt x="90" y="19"/>
                    <a:pt x="45" y="3"/>
                    <a:pt x="0" y="0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26" y="98"/>
                    <a:pt x="53" y="109"/>
                    <a:pt x="73" y="130"/>
                  </a:cubicBezTo>
                  <a:cubicBezTo>
                    <a:pt x="94" y="150"/>
                    <a:pt x="105" y="177"/>
                    <a:pt x="107" y="203"/>
                  </a:cubicBezTo>
                  <a:cubicBezTo>
                    <a:pt x="202" y="203"/>
                    <a:pt x="202" y="203"/>
                    <a:pt x="202" y="203"/>
                  </a:cubicBezTo>
                  <a:cubicBezTo>
                    <a:pt x="200" y="159"/>
                    <a:pt x="185" y="115"/>
                    <a:pt x="156" y="79"/>
                  </a:cubicBezTo>
                  <a:cubicBezTo>
                    <a:pt x="163" y="42"/>
                    <a:pt x="163" y="42"/>
                    <a:pt x="163" y="42"/>
                  </a:cubicBezTo>
                  <a:lnTo>
                    <a:pt x="127" y="50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endParaRPr lang="zh-CN" altLang="en-US" sz="2800">
                <a:solidFill>
                  <a:schemeClr val="tx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A14A15B0-A158-462A-B866-1F83D8009F12}"/>
                </a:ext>
              </a:extLst>
            </p:cNvPr>
            <p:cNvSpPr/>
            <p:nvPr/>
          </p:nvSpPr>
          <p:spPr bwMode="auto">
            <a:xfrm>
              <a:off x="6140054" y="2805112"/>
              <a:ext cx="1825228" cy="1833563"/>
            </a:xfrm>
            <a:custGeom>
              <a:avLst/>
              <a:gdLst>
                <a:gd name="T0" fmla="*/ 107 w 202"/>
                <a:gd name="T1" fmla="*/ 0 h 203"/>
                <a:gd name="T2" fmla="*/ 73 w 202"/>
                <a:gd name="T3" fmla="*/ 74 h 203"/>
                <a:gd name="T4" fmla="*/ 0 w 202"/>
                <a:gd name="T5" fmla="*/ 108 h 203"/>
                <a:gd name="T6" fmla="*/ 0 w 202"/>
                <a:gd name="T7" fmla="*/ 203 h 203"/>
                <a:gd name="T8" fmla="*/ 123 w 202"/>
                <a:gd name="T9" fmla="*/ 157 h 203"/>
                <a:gd name="T10" fmla="*/ 161 w 202"/>
                <a:gd name="T11" fmla="*/ 164 h 203"/>
                <a:gd name="T12" fmla="*/ 153 w 202"/>
                <a:gd name="T13" fmla="*/ 127 h 203"/>
                <a:gd name="T14" fmla="*/ 202 w 202"/>
                <a:gd name="T15" fmla="*/ 0 h 203"/>
                <a:gd name="T16" fmla="*/ 107 w 202"/>
                <a:gd name="T17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2" h="203">
                  <a:moveTo>
                    <a:pt x="107" y="0"/>
                  </a:moveTo>
                  <a:cubicBezTo>
                    <a:pt x="105" y="27"/>
                    <a:pt x="93" y="53"/>
                    <a:pt x="73" y="74"/>
                  </a:cubicBezTo>
                  <a:cubicBezTo>
                    <a:pt x="53" y="94"/>
                    <a:pt x="26" y="105"/>
                    <a:pt x="0" y="108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44" y="201"/>
                    <a:pt x="87" y="186"/>
                    <a:pt x="123" y="157"/>
                  </a:cubicBezTo>
                  <a:cubicBezTo>
                    <a:pt x="161" y="164"/>
                    <a:pt x="161" y="164"/>
                    <a:pt x="161" y="164"/>
                  </a:cubicBezTo>
                  <a:cubicBezTo>
                    <a:pt x="153" y="127"/>
                    <a:pt x="153" y="127"/>
                    <a:pt x="153" y="127"/>
                  </a:cubicBezTo>
                  <a:cubicBezTo>
                    <a:pt x="184" y="90"/>
                    <a:pt x="200" y="46"/>
                    <a:pt x="202" y="0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endParaRPr lang="zh-CN" altLang="en-US" sz="2800">
                <a:solidFill>
                  <a:schemeClr val="tx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8" name="组合 48">
              <a:extLst>
                <a:ext uri="{FF2B5EF4-FFF2-40B4-BE49-F238E27FC236}">
                  <a16:creationId xmlns:a16="http://schemas.microsoft.com/office/drawing/2014/main" id="{F4781701-73A1-45DF-ABA5-3CDBBEE6A85A}"/>
                </a:ext>
              </a:extLst>
            </p:cNvPr>
            <p:cNvGrpSpPr/>
            <p:nvPr/>
          </p:nvGrpSpPr>
          <p:grpSpPr>
            <a:xfrm>
              <a:off x="4611947" y="1399612"/>
              <a:ext cx="842963" cy="383381"/>
              <a:chOff x="8478838" y="1247776"/>
              <a:chExt cx="1123950" cy="511175"/>
            </a:xfrm>
            <a:solidFill>
              <a:schemeClr val="bg1"/>
            </a:solidFill>
          </p:grpSpPr>
          <p:sp>
            <p:nvSpPr>
              <p:cNvPr id="31" name="Freeform 24">
                <a:extLst>
                  <a:ext uri="{FF2B5EF4-FFF2-40B4-BE49-F238E27FC236}">
                    <a16:creationId xmlns:a16="http://schemas.microsoft.com/office/drawing/2014/main" id="{F170C825-E9BB-4971-9D64-4CE10EBBCB8B}"/>
                  </a:ext>
                </a:extLst>
              </p:cNvPr>
              <p:cNvSpPr/>
              <p:nvPr/>
            </p:nvSpPr>
            <p:spPr bwMode="auto">
              <a:xfrm>
                <a:off x="8478838" y="1408113"/>
                <a:ext cx="1123950" cy="269875"/>
              </a:xfrm>
              <a:custGeom>
                <a:avLst/>
                <a:gdLst>
                  <a:gd name="T0" fmla="*/ 0 w 182"/>
                  <a:gd name="T1" fmla="*/ 3 h 44"/>
                  <a:gd name="T2" fmla="*/ 1 w 182"/>
                  <a:gd name="T3" fmla="*/ 3 h 44"/>
                  <a:gd name="T4" fmla="*/ 153 w 182"/>
                  <a:gd name="T5" fmla="*/ 3 h 44"/>
                  <a:gd name="T6" fmla="*/ 182 w 182"/>
                  <a:gd name="T7" fmla="*/ 41 h 44"/>
                  <a:gd name="T8" fmla="*/ 182 w 182"/>
                  <a:gd name="T9" fmla="*/ 41 h 44"/>
                  <a:gd name="T10" fmla="*/ 182 w 182"/>
                  <a:gd name="T11" fmla="*/ 41 h 44"/>
                  <a:gd name="T12" fmla="*/ 170 w 182"/>
                  <a:gd name="T13" fmla="*/ 41 h 44"/>
                  <a:gd name="T14" fmla="*/ 150 w 182"/>
                  <a:gd name="T15" fmla="*/ 22 h 44"/>
                  <a:gd name="T16" fmla="*/ 130 w 182"/>
                  <a:gd name="T17" fmla="*/ 41 h 44"/>
                  <a:gd name="T18" fmla="*/ 65 w 182"/>
                  <a:gd name="T19" fmla="*/ 41 h 44"/>
                  <a:gd name="T20" fmla="*/ 45 w 182"/>
                  <a:gd name="T21" fmla="*/ 22 h 44"/>
                  <a:gd name="T22" fmla="*/ 26 w 182"/>
                  <a:gd name="T23" fmla="*/ 41 h 44"/>
                  <a:gd name="T24" fmla="*/ 22 w 182"/>
                  <a:gd name="T25" fmla="*/ 41 h 44"/>
                  <a:gd name="T26" fmla="*/ 0 w 182"/>
                  <a:gd name="T27" fmla="*/ 3 h 44"/>
                  <a:gd name="T28" fmla="*/ 0 w 182"/>
                  <a:gd name="T29" fmla="*/ 3 h 44"/>
                  <a:gd name="T30" fmla="*/ 0 w 182"/>
                  <a:gd name="T31" fmla="*/ 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2" h="44">
                    <a:moveTo>
                      <a:pt x="0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53" y="3"/>
                      <a:pt x="153" y="3"/>
                      <a:pt x="153" y="3"/>
                    </a:cubicBezTo>
                    <a:cubicBezTo>
                      <a:pt x="153" y="3"/>
                      <a:pt x="182" y="0"/>
                      <a:pt x="182" y="41"/>
                    </a:cubicBezTo>
                    <a:cubicBezTo>
                      <a:pt x="182" y="41"/>
                      <a:pt x="182" y="41"/>
                      <a:pt x="182" y="41"/>
                    </a:cubicBezTo>
                    <a:cubicBezTo>
                      <a:pt x="182" y="41"/>
                      <a:pt x="182" y="41"/>
                      <a:pt x="182" y="41"/>
                    </a:cubicBezTo>
                    <a:cubicBezTo>
                      <a:pt x="170" y="41"/>
                      <a:pt x="170" y="41"/>
                      <a:pt x="170" y="41"/>
                    </a:cubicBezTo>
                    <a:cubicBezTo>
                      <a:pt x="170" y="30"/>
                      <a:pt x="161" y="22"/>
                      <a:pt x="150" y="22"/>
                    </a:cubicBezTo>
                    <a:cubicBezTo>
                      <a:pt x="139" y="22"/>
                      <a:pt x="131" y="30"/>
                      <a:pt x="130" y="41"/>
                    </a:cubicBezTo>
                    <a:cubicBezTo>
                      <a:pt x="65" y="41"/>
                      <a:pt x="65" y="41"/>
                      <a:pt x="65" y="41"/>
                    </a:cubicBezTo>
                    <a:cubicBezTo>
                      <a:pt x="65" y="30"/>
                      <a:pt x="56" y="22"/>
                      <a:pt x="45" y="22"/>
                    </a:cubicBezTo>
                    <a:cubicBezTo>
                      <a:pt x="35" y="22"/>
                      <a:pt x="26" y="30"/>
                      <a:pt x="26" y="41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22" y="41"/>
                      <a:pt x="0" y="4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888" tIns="60944" rIns="121888" bIns="60944" numCol="1" anchor="t" anchorCtr="0" compatLnSpc="1"/>
              <a:lstStyle/>
              <a:p>
                <a:endParaRPr lang="zh-CN" altLang="en-US" sz="2800">
                  <a:solidFill>
                    <a:schemeClr val="tx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Freeform 26">
                <a:extLst>
                  <a:ext uri="{FF2B5EF4-FFF2-40B4-BE49-F238E27FC236}">
                    <a16:creationId xmlns:a16="http://schemas.microsoft.com/office/drawing/2014/main" id="{51D106E5-8437-41D7-9F55-A49892F1675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553450" y="1247776"/>
                <a:ext cx="833437" cy="227013"/>
              </a:xfrm>
              <a:custGeom>
                <a:avLst/>
                <a:gdLst>
                  <a:gd name="T0" fmla="*/ 6 w 135"/>
                  <a:gd name="T1" fmla="*/ 29 h 37"/>
                  <a:gd name="T2" fmla="*/ 57 w 135"/>
                  <a:gd name="T3" fmla="*/ 1 h 37"/>
                  <a:gd name="T4" fmla="*/ 68 w 135"/>
                  <a:gd name="T5" fmla="*/ 0 h 37"/>
                  <a:gd name="T6" fmla="*/ 78 w 135"/>
                  <a:gd name="T7" fmla="*/ 1 h 37"/>
                  <a:gd name="T8" fmla="*/ 129 w 135"/>
                  <a:gd name="T9" fmla="*/ 29 h 37"/>
                  <a:gd name="T10" fmla="*/ 135 w 135"/>
                  <a:gd name="T11" fmla="*/ 37 h 37"/>
                  <a:gd name="T12" fmla="*/ 0 w 135"/>
                  <a:gd name="T13" fmla="*/ 37 h 37"/>
                  <a:gd name="T14" fmla="*/ 6 w 135"/>
                  <a:gd name="T15" fmla="*/ 29 h 37"/>
                  <a:gd name="T16" fmla="*/ 77 w 135"/>
                  <a:gd name="T17" fmla="*/ 10 h 37"/>
                  <a:gd name="T18" fmla="*/ 68 w 135"/>
                  <a:gd name="T19" fmla="*/ 9 h 37"/>
                  <a:gd name="T20" fmla="*/ 58 w 135"/>
                  <a:gd name="T21" fmla="*/ 10 h 37"/>
                  <a:gd name="T22" fmla="*/ 20 w 135"/>
                  <a:gd name="T23" fmla="*/ 28 h 37"/>
                  <a:gd name="T24" fmla="*/ 115 w 135"/>
                  <a:gd name="T25" fmla="*/ 28 h 37"/>
                  <a:gd name="T26" fmla="*/ 77 w 135"/>
                  <a:gd name="T27" fmla="*/ 1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5" h="37">
                    <a:moveTo>
                      <a:pt x="6" y="29"/>
                    </a:moveTo>
                    <a:cubicBezTo>
                      <a:pt x="21" y="10"/>
                      <a:pt x="42" y="3"/>
                      <a:pt x="57" y="1"/>
                    </a:cubicBezTo>
                    <a:cubicBezTo>
                      <a:pt x="58" y="1"/>
                      <a:pt x="65" y="0"/>
                      <a:pt x="68" y="0"/>
                    </a:cubicBezTo>
                    <a:cubicBezTo>
                      <a:pt x="71" y="0"/>
                      <a:pt x="77" y="1"/>
                      <a:pt x="78" y="1"/>
                    </a:cubicBezTo>
                    <a:cubicBezTo>
                      <a:pt x="93" y="3"/>
                      <a:pt x="114" y="10"/>
                      <a:pt x="129" y="29"/>
                    </a:cubicBezTo>
                    <a:cubicBezTo>
                      <a:pt x="135" y="37"/>
                      <a:pt x="135" y="37"/>
                      <a:pt x="135" y="37"/>
                    </a:cubicBezTo>
                    <a:cubicBezTo>
                      <a:pt x="0" y="37"/>
                      <a:pt x="0" y="37"/>
                      <a:pt x="0" y="37"/>
                    </a:cubicBezTo>
                    <a:lnTo>
                      <a:pt x="6" y="29"/>
                    </a:lnTo>
                    <a:close/>
                    <a:moveTo>
                      <a:pt x="77" y="10"/>
                    </a:moveTo>
                    <a:cubicBezTo>
                      <a:pt x="75" y="10"/>
                      <a:pt x="70" y="9"/>
                      <a:pt x="68" y="9"/>
                    </a:cubicBezTo>
                    <a:cubicBezTo>
                      <a:pt x="66" y="9"/>
                      <a:pt x="60" y="10"/>
                      <a:pt x="58" y="10"/>
                    </a:cubicBezTo>
                    <a:cubicBezTo>
                      <a:pt x="47" y="12"/>
                      <a:pt x="32" y="16"/>
                      <a:pt x="20" y="28"/>
                    </a:cubicBezTo>
                    <a:cubicBezTo>
                      <a:pt x="115" y="28"/>
                      <a:pt x="115" y="28"/>
                      <a:pt x="115" y="28"/>
                    </a:cubicBezTo>
                    <a:cubicBezTo>
                      <a:pt x="103" y="16"/>
                      <a:pt x="88" y="12"/>
                      <a:pt x="77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888" tIns="60944" rIns="121888" bIns="60944" numCol="1" anchor="t" anchorCtr="0" compatLnSpc="1"/>
              <a:lstStyle/>
              <a:p>
                <a:endParaRPr lang="zh-CN" altLang="en-US" sz="2800">
                  <a:solidFill>
                    <a:schemeClr val="tx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Rectangle 27">
                <a:extLst>
                  <a:ext uri="{FF2B5EF4-FFF2-40B4-BE49-F238E27FC236}">
                    <a16:creationId xmlns:a16="http://schemas.microsoft.com/office/drawing/2014/main" id="{85D567CA-68EA-4ED6-832E-9EAEBFD1E1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53500" y="1265238"/>
                <a:ext cx="38100" cy="185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888" tIns="60944" rIns="121888" bIns="60944" numCol="1" anchor="t" anchorCtr="0" compatLnSpc="1"/>
              <a:lstStyle/>
              <a:p>
                <a:endParaRPr lang="zh-CN" altLang="en-US" sz="2800">
                  <a:solidFill>
                    <a:schemeClr val="tx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4" name="Freeform 28">
                <a:extLst>
                  <a:ext uri="{FF2B5EF4-FFF2-40B4-BE49-F238E27FC236}">
                    <a16:creationId xmlns:a16="http://schemas.microsoft.com/office/drawing/2014/main" id="{06E2FA84-F4D4-4CEE-83D2-6A78F36C5AD3}"/>
                  </a:ext>
                </a:extLst>
              </p:cNvPr>
              <p:cNvSpPr/>
              <p:nvPr/>
            </p:nvSpPr>
            <p:spPr bwMode="auto">
              <a:xfrm>
                <a:off x="9521825" y="1536701"/>
                <a:ext cx="80962" cy="61913"/>
              </a:xfrm>
              <a:custGeom>
                <a:avLst/>
                <a:gdLst>
                  <a:gd name="T0" fmla="*/ 5 w 13"/>
                  <a:gd name="T1" fmla="*/ 10 h 10"/>
                  <a:gd name="T2" fmla="*/ 0 w 13"/>
                  <a:gd name="T3" fmla="*/ 5 h 10"/>
                  <a:gd name="T4" fmla="*/ 5 w 13"/>
                  <a:gd name="T5" fmla="*/ 0 h 10"/>
                  <a:gd name="T6" fmla="*/ 10 w 13"/>
                  <a:gd name="T7" fmla="*/ 0 h 10"/>
                  <a:gd name="T8" fmla="*/ 13 w 13"/>
                  <a:gd name="T9" fmla="*/ 10 h 10"/>
                  <a:gd name="T10" fmla="*/ 5 w 13"/>
                  <a:gd name="T11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0">
                    <a:moveTo>
                      <a:pt x="5" y="10"/>
                    </a:moveTo>
                    <a:cubicBezTo>
                      <a:pt x="3" y="10"/>
                      <a:pt x="0" y="8"/>
                      <a:pt x="0" y="5"/>
                    </a:cubicBezTo>
                    <a:cubicBezTo>
                      <a:pt x="0" y="2"/>
                      <a:pt x="3" y="0"/>
                      <a:pt x="5" y="0"/>
                    </a:cubicBezTo>
                    <a:cubicBezTo>
                      <a:pt x="6" y="0"/>
                      <a:pt x="8" y="0"/>
                      <a:pt x="10" y="0"/>
                    </a:cubicBezTo>
                    <a:cubicBezTo>
                      <a:pt x="11" y="3"/>
                      <a:pt x="12" y="6"/>
                      <a:pt x="13" y="10"/>
                    </a:cubicBezTo>
                    <a:cubicBezTo>
                      <a:pt x="11" y="10"/>
                      <a:pt x="6" y="10"/>
                      <a:pt x="5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888" tIns="60944" rIns="121888" bIns="60944" numCol="1" anchor="t" anchorCtr="0" compatLnSpc="1"/>
              <a:lstStyle/>
              <a:p>
                <a:endParaRPr lang="zh-CN" altLang="en-US" sz="2800">
                  <a:solidFill>
                    <a:schemeClr val="tx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" name="Oval 29">
                <a:extLst>
                  <a:ext uri="{FF2B5EF4-FFF2-40B4-BE49-F238E27FC236}">
                    <a16:creationId xmlns:a16="http://schemas.microsoft.com/office/drawing/2014/main" id="{02B7726B-E3C9-46A8-BF77-4E0E92FF41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64575" y="1566863"/>
                <a:ext cx="190500" cy="1920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888" tIns="60944" rIns="121888" bIns="60944" numCol="1" anchor="t" anchorCtr="0" compatLnSpc="1"/>
              <a:lstStyle/>
              <a:p>
                <a:endParaRPr lang="zh-CN" altLang="en-US" sz="2800">
                  <a:solidFill>
                    <a:schemeClr val="tx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" name="Oval 30">
                <a:extLst>
                  <a:ext uri="{FF2B5EF4-FFF2-40B4-BE49-F238E27FC236}">
                    <a16:creationId xmlns:a16="http://schemas.microsoft.com/office/drawing/2014/main" id="{7CA69EA4-ADAD-433E-BD4C-2C9C62C3F0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12275" y="1566863"/>
                <a:ext cx="185737" cy="1920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888" tIns="60944" rIns="121888" bIns="60944" numCol="1" anchor="t" anchorCtr="0" compatLnSpc="1"/>
              <a:lstStyle/>
              <a:p>
                <a:endParaRPr lang="zh-CN" altLang="en-US" sz="2800">
                  <a:solidFill>
                    <a:schemeClr val="tx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" name="Freeform 31">
                <a:extLst>
                  <a:ext uri="{FF2B5EF4-FFF2-40B4-BE49-F238E27FC236}">
                    <a16:creationId xmlns:a16="http://schemas.microsoft.com/office/drawing/2014/main" id="{666FDF38-E590-43BE-81FF-00C17F9A3AB3}"/>
                  </a:ext>
                </a:extLst>
              </p:cNvPr>
              <p:cNvSpPr/>
              <p:nvPr/>
            </p:nvSpPr>
            <p:spPr bwMode="auto">
              <a:xfrm>
                <a:off x="9361488" y="1616076"/>
                <a:ext cx="93662" cy="93663"/>
              </a:xfrm>
              <a:custGeom>
                <a:avLst/>
                <a:gdLst>
                  <a:gd name="T0" fmla="*/ 0 w 15"/>
                  <a:gd name="T1" fmla="*/ 8 h 15"/>
                  <a:gd name="T2" fmla="*/ 7 w 15"/>
                  <a:gd name="T3" fmla="*/ 15 h 15"/>
                  <a:gd name="T4" fmla="*/ 15 w 15"/>
                  <a:gd name="T5" fmla="*/ 7 h 15"/>
                  <a:gd name="T6" fmla="*/ 7 w 15"/>
                  <a:gd name="T7" fmla="*/ 0 h 15"/>
                  <a:gd name="T8" fmla="*/ 0 w 15"/>
                  <a:gd name="T9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0" y="8"/>
                    </a:moveTo>
                    <a:cubicBezTo>
                      <a:pt x="0" y="12"/>
                      <a:pt x="3" y="15"/>
                      <a:pt x="7" y="15"/>
                    </a:cubicBezTo>
                    <a:cubicBezTo>
                      <a:pt x="11" y="15"/>
                      <a:pt x="15" y="12"/>
                      <a:pt x="15" y="7"/>
                    </a:cubicBezTo>
                    <a:cubicBezTo>
                      <a:pt x="15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888" tIns="60944" rIns="121888" bIns="60944" numCol="1" anchor="t" anchorCtr="0" compatLnSpc="1"/>
              <a:lstStyle/>
              <a:p>
                <a:endParaRPr lang="zh-CN" altLang="en-US" sz="2800">
                  <a:solidFill>
                    <a:schemeClr val="tx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" name="Oval 32">
                <a:extLst>
                  <a:ext uri="{FF2B5EF4-FFF2-40B4-BE49-F238E27FC236}">
                    <a16:creationId xmlns:a16="http://schemas.microsoft.com/office/drawing/2014/main" id="{3A7BDF87-42A5-43AF-AA43-A806484BCC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13788" y="1616076"/>
                <a:ext cx="92075" cy="936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888" tIns="60944" rIns="121888" bIns="60944" numCol="1" anchor="t" anchorCtr="0" compatLnSpc="1"/>
              <a:lstStyle/>
              <a:p>
                <a:endParaRPr lang="zh-CN" altLang="en-US" sz="2800">
                  <a:solidFill>
                    <a:schemeClr val="tx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组合 59">
              <a:extLst>
                <a:ext uri="{FF2B5EF4-FFF2-40B4-BE49-F238E27FC236}">
                  <a16:creationId xmlns:a16="http://schemas.microsoft.com/office/drawing/2014/main" id="{F4031BD8-28E7-4399-8106-7989AF0C0EA5}"/>
                </a:ext>
              </a:extLst>
            </p:cNvPr>
            <p:cNvGrpSpPr/>
            <p:nvPr/>
          </p:nvGrpSpPr>
          <p:grpSpPr>
            <a:xfrm>
              <a:off x="6796172" y="1361681"/>
              <a:ext cx="527447" cy="531019"/>
              <a:chOff x="10121900" y="1050926"/>
              <a:chExt cx="703262" cy="708025"/>
            </a:xfrm>
            <a:solidFill>
              <a:schemeClr val="bg1"/>
            </a:solidFill>
          </p:grpSpPr>
          <p:sp>
            <p:nvSpPr>
              <p:cNvPr id="29" name="Freeform 44">
                <a:extLst>
                  <a:ext uri="{FF2B5EF4-FFF2-40B4-BE49-F238E27FC236}">
                    <a16:creationId xmlns:a16="http://schemas.microsoft.com/office/drawing/2014/main" id="{17E3A202-0CE2-4E52-BB86-2A9C6C15D113}"/>
                  </a:ext>
                </a:extLst>
              </p:cNvPr>
              <p:cNvSpPr/>
              <p:nvPr/>
            </p:nvSpPr>
            <p:spPr bwMode="auto">
              <a:xfrm>
                <a:off x="10331450" y="1068388"/>
                <a:ext cx="493712" cy="690563"/>
              </a:xfrm>
              <a:custGeom>
                <a:avLst/>
                <a:gdLst>
                  <a:gd name="T0" fmla="*/ 60 w 80"/>
                  <a:gd name="T1" fmla="*/ 27 h 112"/>
                  <a:gd name="T2" fmla="*/ 63 w 80"/>
                  <a:gd name="T3" fmla="*/ 43 h 112"/>
                  <a:gd name="T4" fmla="*/ 66 w 80"/>
                  <a:gd name="T5" fmla="*/ 39 h 112"/>
                  <a:gd name="T6" fmla="*/ 72 w 80"/>
                  <a:gd name="T7" fmla="*/ 44 h 112"/>
                  <a:gd name="T8" fmla="*/ 64 w 80"/>
                  <a:gd name="T9" fmla="*/ 52 h 112"/>
                  <a:gd name="T10" fmla="*/ 66 w 80"/>
                  <a:gd name="T11" fmla="*/ 65 h 112"/>
                  <a:gd name="T12" fmla="*/ 70 w 80"/>
                  <a:gd name="T13" fmla="*/ 61 h 112"/>
                  <a:gd name="T14" fmla="*/ 75 w 80"/>
                  <a:gd name="T15" fmla="*/ 66 h 112"/>
                  <a:gd name="T16" fmla="*/ 68 w 80"/>
                  <a:gd name="T17" fmla="*/ 74 h 112"/>
                  <a:gd name="T18" fmla="*/ 73 w 80"/>
                  <a:gd name="T19" fmla="*/ 108 h 112"/>
                  <a:gd name="T20" fmla="*/ 70 w 80"/>
                  <a:gd name="T21" fmla="*/ 112 h 112"/>
                  <a:gd name="T22" fmla="*/ 38 w 80"/>
                  <a:gd name="T23" fmla="*/ 51 h 112"/>
                  <a:gd name="T24" fmla="*/ 11 w 80"/>
                  <a:gd name="T25" fmla="*/ 80 h 112"/>
                  <a:gd name="T26" fmla="*/ 17 w 80"/>
                  <a:gd name="T27" fmla="*/ 104 h 112"/>
                  <a:gd name="T28" fmla="*/ 12 w 80"/>
                  <a:gd name="T29" fmla="*/ 110 h 112"/>
                  <a:gd name="T30" fmla="*/ 0 w 80"/>
                  <a:gd name="T31" fmla="*/ 86 h 112"/>
                  <a:gd name="T32" fmla="*/ 45 w 80"/>
                  <a:gd name="T33" fmla="*/ 30 h 112"/>
                  <a:gd name="T34" fmla="*/ 76 w 80"/>
                  <a:gd name="T35" fmla="*/ 0 h 112"/>
                  <a:gd name="T36" fmla="*/ 60 w 80"/>
                  <a:gd name="T37" fmla="*/ 27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0" h="112">
                    <a:moveTo>
                      <a:pt x="60" y="27"/>
                    </a:moveTo>
                    <a:cubicBezTo>
                      <a:pt x="63" y="43"/>
                      <a:pt x="63" y="43"/>
                      <a:pt x="63" y="43"/>
                    </a:cubicBezTo>
                    <a:cubicBezTo>
                      <a:pt x="66" y="39"/>
                      <a:pt x="66" y="39"/>
                      <a:pt x="66" y="39"/>
                    </a:cubicBezTo>
                    <a:cubicBezTo>
                      <a:pt x="72" y="44"/>
                      <a:pt x="72" y="44"/>
                      <a:pt x="72" y="44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6" y="65"/>
                      <a:pt x="66" y="65"/>
                      <a:pt x="66" y="65"/>
                    </a:cubicBezTo>
                    <a:cubicBezTo>
                      <a:pt x="70" y="61"/>
                      <a:pt x="70" y="61"/>
                      <a:pt x="70" y="61"/>
                    </a:cubicBezTo>
                    <a:cubicBezTo>
                      <a:pt x="75" y="66"/>
                      <a:pt x="75" y="66"/>
                      <a:pt x="75" y="66"/>
                    </a:cubicBezTo>
                    <a:cubicBezTo>
                      <a:pt x="68" y="74"/>
                      <a:pt x="68" y="74"/>
                      <a:pt x="68" y="74"/>
                    </a:cubicBezTo>
                    <a:cubicBezTo>
                      <a:pt x="73" y="108"/>
                      <a:pt x="73" y="108"/>
                      <a:pt x="73" y="108"/>
                    </a:cubicBezTo>
                    <a:cubicBezTo>
                      <a:pt x="70" y="112"/>
                      <a:pt x="70" y="112"/>
                      <a:pt x="70" y="112"/>
                    </a:cubicBezTo>
                    <a:cubicBezTo>
                      <a:pt x="38" y="51"/>
                      <a:pt x="38" y="51"/>
                      <a:pt x="38" y="51"/>
                    </a:cubicBezTo>
                    <a:cubicBezTo>
                      <a:pt x="11" y="80"/>
                      <a:pt x="11" y="80"/>
                      <a:pt x="11" y="80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12" y="110"/>
                      <a:pt x="12" y="110"/>
                      <a:pt x="12" y="110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45" y="30"/>
                      <a:pt x="45" y="30"/>
                      <a:pt x="45" y="30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76" y="0"/>
                      <a:pt x="80" y="5"/>
                      <a:pt x="60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888" tIns="60944" rIns="121888" bIns="60944" numCol="1" anchor="t" anchorCtr="0" compatLnSpc="1"/>
              <a:lstStyle/>
              <a:p>
                <a:endParaRPr lang="zh-CN" altLang="en-US" sz="2800">
                  <a:solidFill>
                    <a:schemeClr val="tx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" name="Freeform 45">
                <a:extLst>
                  <a:ext uri="{FF2B5EF4-FFF2-40B4-BE49-F238E27FC236}">
                    <a16:creationId xmlns:a16="http://schemas.microsoft.com/office/drawing/2014/main" id="{EE34B396-C6E3-41D1-B221-37CD92F3C79A}"/>
                  </a:ext>
                </a:extLst>
              </p:cNvPr>
              <p:cNvSpPr/>
              <p:nvPr/>
            </p:nvSpPr>
            <p:spPr bwMode="auto">
              <a:xfrm>
                <a:off x="10121900" y="1050926"/>
                <a:ext cx="677862" cy="547688"/>
              </a:xfrm>
              <a:custGeom>
                <a:avLst/>
                <a:gdLst>
                  <a:gd name="T0" fmla="*/ 85 w 110"/>
                  <a:gd name="T1" fmla="*/ 22 h 89"/>
                  <a:gd name="T2" fmla="*/ 69 w 110"/>
                  <a:gd name="T3" fmla="*/ 22 h 89"/>
                  <a:gd name="T4" fmla="*/ 73 w 110"/>
                  <a:gd name="T5" fmla="*/ 18 h 89"/>
                  <a:gd name="T6" fmla="*/ 67 w 110"/>
                  <a:gd name="T7" fmla="*/ 13 h 89"/>
                  <a:gd name="T8" fmla="*/ 60 w 110"/>
                  <a:gd name="T9" fmla="*/ 22 h 89"/>
                  <a:gd name="T10" fmla="*/ 47 w 110"/>
                  <a:gd name="T11" fmla="*/ 21 h 89"/>
                  <a:gd name="T12" fmla="*/ 50 w 110"/>
                  <a:gd name="T13" fmla="*/ 17 h 89"/>
                  <a:gd name="T14" fmla="*/ 45 w 110"/>
                  <a:gd name="T15" fmla="*/ 13 h 89"/>
                  <a:gd name="T16" fmla="*/ 38 w 110"/>
                  <a:gd name="T17" fmla="*/ 21 h 89"/>
                  <a:gd name="T18" fmla="*/ 4 w 110"/>
                  <a:gd name="T19" fmla="*/ 20 h 89"/>
                  <a:gd name="T20" fmla="*/ 0 w 110"/>
                  <a:gd name="T21" fmla="*/ 24 h 89"/>
                  <a:gd name="T22" fmla="*/ 64 w 110"/>
                  <a:gd name="T23" fmla="*/ 47 h 89"/>
                  <a:gd name="T24" fmla="*/ 39 w 110"/>
                  <a:gd name="T25" fmla="*/ 78 h 89"/>
                  <a:gd name="T26" fmla="*/ 15 w 110"/>
                  <a:gd name="T27" fmla="*/ 75 h 89"/>
                  <a:gd name="T28" fmla="*/ 10 w 110"/>
                  <a:gd name="T29" fmla="*/ 81 h 89"/>
                  <a:gd name="T30" fmla="*/ 34 w 110"/>
                  <a:gd name="T31" fmla="*/ 89 h 89"/>
                  <a:gd name="T32" fmla="*/ 110 w 110"/>
                  <a:gd name="T33" fmla="*/ 3 h 89"/>
                  <a:gd name="T34" fmla="*/ 85 w 110"/>
                  <a:gd name="T35" fmla="*/ 22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0" h="89">
                    <a:moveTo>
                      <a:pt x="85" y="22"/>
                    </a:moveTo>
                    <a:cubicBezTo>
                      <a:pt x="69" y="22"/>
                      <a:pt x="69" y="22"/>
                      <a:pt x="69" y="22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67" y="13"/>
                      <a:pt x="67" y="13"/>
                      <a:pt x="67" y="13"/>
                    </a:cubicBezTo>
                    <a:cubicBezTo>
                      <a:pt x="60" y="22"/>
                      <a:pt x="60" y="22"/>
                      <a:pt x="60" y="22"/>
                    </a:cubicBezTo>
                    <a:cubicBezTo>
                      <a:pt x="47" y="21"/>
                      <a:pt x="47" y="21"/>
                      <a:pt x="47" y="21"/>
                    </a:cubicBezTo>
                    <a:cubicBezTo>
                      <a:pt x="50" y="17"/>
                      <a:pt x="50" y="17"/>
                      <a:pt x="50" y="17"/>
                    </a:cubicBezTo>
                    <a:cubicBezTo>
                      <a:pt x="45" y="13"/>
                      <a:pt x="45" y="13"/>
                      <a:pt x="45" y="13"/>
                    </a:cubicBezTo>
                    <a:cubicBezTo>
                      <a:pt x="38" y="21"/>
                      <a:pt x="38" y="21"/>
                      <a:pt x="38" y="21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64" y="47"/>
                      <a:pt x="64" y="47"/>
                      <a:pt x="64" y="47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15" y="75"/>
                      <a:pt x="15" y="75"/>
                      <a:pt x="15" y="75"/>
                    </a:cubicBezTo>
                    <a:cubicBezTo>
                      <a:pt x="10" y="81"/>
                      <a:pt x="10" y="81"/>
                      <a:pt x="10" y="81"/>
                    </a:cubicBezTo>
                    <a:cubicBezTo>
                      <a:pt x="34" y="89"/>
                      <a:pt x="34" y="89"/>
                      <a:pt x="34" y="89"/>
                    </a:cubicBezTo>
                    <a:cubicBezTo>
                      <a:pt x="110" y="3"/>
                      <a:pt x="110" y="3"/>
                      <a:pt x="110" y="3"/>
                    </a:cubicBezTo>
                    <a:cubicBezTo>
                      <a:pt x="110" y="3"/>
                      <a:pt x="105" y="0"/>
                      <a:pt x="85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888" tIns="60944" rIns="121888" bIns="60944" numCol="1" anchor="t" anchorCtr="0" compatLnSpc="1"/>
              <a:lstStyle/>
              <a:p>
                <a:endParaRPr lang="zh-CN" altLang="en-US" sz="2800">
                  <a:solidFill>
                    <a:schemeClr val="tx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组合 63">
              <a:extLst>
                <a:ext uri="{FF2B5EF4-FFF2-40B4-BE49-F238E27FC236}">
                  <a16:creationId xmlns:a16="http://schemas.microsoft.com/office/drawing/2014/main" id="{8EBF8E62-3F5F-4E32-AFC3-94EAA68F2166}"/>
                </a:ext>
              </a:extLst>
            </p:cNvPr>
            <p:cNvGrpSpPr/>
            <p:nvPr/>
          </p:nvGrpSpPr>
          <p:grpSpPr>
            <a:xfrm>
              <a:off x="4605398" y="3489574"/>
              <a:ext cx="750093" cy="471488"/>
              <a:chOff x="8491538" y="3690938"/>
              <a:chExt cx="1000124" cy="628650"/>
            </a:xfrm>
            <a:solidFill>
              <a:schemeClr val="bg1"/>
            </a:solidFill>
          </p:grpSpPr>
          <p:sp>
            <p:nvSpPr>
              <p:cNvPr id="20" name="Freeform 57">
                <a:extLst>
                  <a:ext uri="{FF2B5EF4-FFF2-40B4-BE49-F238E27FC236}">
                    <a16:creationId xmlns:a16="http://schemas.microsoft.com/office/drawing/2014/main" id="{AFEAB4C4-4081-4036-BA41-30711688FA5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491538" y="3925888"/>
                <a:ext cx="395287" cy="393700"/>
              </a:xfrm>
              <a:custGeom>
                <a:avLst/>
                <a:gdLst>
                  <a:gd name="T0" fmla="*/ 32 w 64"/>
                  <a:gd name="T1" fmla="*/ 0 h 64"/>
                  <a:gd name="T2" fmla="*/ 0 w 64"/>
                  <a:gd name="T3" fmla="*/ 32 h 64"/>
                  <a:gd name="T4" fmla="*/ 33 w 64"/>
                  <a:gd name="T5" fmla="*/ 64 h 64"/>
                  <a:gd name="T6" fmla="*/ 64 w 64"/>
                  <a:gd name="T7" fmla="*/ 32 h 64"/>
                  <a:gd name="T8" fmla="*/ 32 w 64"/>
                  <a:gd name="T9" fmla="*/ 0 h 64"/>
                  <a:gd name="T10" fmla="*/ 33 w 64"/>
                  <a:gd name="T11" fmla="*/ 56 h 64"/>
                  <a:gd name="T12" fmla="*/ 9 w 64"/>
                  <a:gd name="T13" fmla="*/ 32 h 64"/>
                  <a:gd name="T14" fmla="*/ 32 w 64"/>
                  <a:gd name="T15" fmla="*/ 9 h 64"/>
                  <a:gd name="T16" fmla="*/ 56 w 64"/>
                  <a:gd name="T17" fmla="*/ 33 h 64"/>
                  <a:gd name="T18" fmla="*/ 33 w 64"/>
                  <a:gd name="T19" fmla="*/ 56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64">
                    <a:moveTo>
                      <a:pt x="32" y="0"/>
                    </a:moveTo>
                    <a:cubicBezTo>
                      <a:pt x="14" y="0"/>
                      <a:pt x="0" y="15"/>
                      <a:pt x="0" y="32"/>
                    </a:cubicBezTo>
                    <a:cubicBezTo>
                      <a:pt x="1" y="50"/>
                      <a:pt x="15" y="64"/>
                      <a:pt x="33" y="64"/>
                    </a:cubicBezTo>
                    <a:cubicBezTo>
                      <a:pt x="50" y="64"/>
                      <a:pt x="64" y="50"/>
                      <a:pt x="64" y="32"/>
                    </a:cubicBezTo>
                    <a:cubicBezTo>
                      <a:pt x="64" y="14"/>
                      <a:pt x="50" y="0"/>
                      <a:pt x="32" y="0"/>
                    </a:cubicBezTo>
                    <a:close/>
                    <a:moveTo>
                      <a:pt x="33" y="56"/>
                    </a:moveTo>
                    <a:cubicBezTo>
                      <a:pt x="20" y="56"/>
                      <a:pt x="9" y="45"/>
                      <a:pt x="9" y="32"/>
                    </a:cubicBezTo>
                    <a:cubicBezTo>
                      <a:pt x="8" y="19"/>
                      <a:pt x="19" y="9"/>
                      <a:pt x="32" y="9"/>
                    </a:cubicBezTo>
                    <a:cubicBezTo>
                      <a:pt x="45" y="9"/>
                      <a:pt x="56" y="20"/>
                      <a:pt x="56" y="33"/>
                    </a:cubicBezTo>
                    <a:cubicBezTo>
                      <a:pt x="56" y="45"/>
                      <a:pt x="46" y="56"/>
                      <a:pt x="33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888" tIns="60944" rIns="121888" bIns="60944" numCol="1" anchor="t" anchorCtr="0" compatLnSpc="1"/>
              <a:lstStyle/>
              <a:p>
                <a:endParaRPr lang="zh-CN" altLang="en-US" sz="2800">
                  <a:solidFill>
                    <a:schemeClr val="tx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" name="Freeform 58">
                <a:extLst>
                  <a:ext uri="{FF2B5EF4-FFF2-40B4-BE49-F238E27FC236}">
                    <a16:creationId xmlns:a16="http://schemas.microsoft.com/office/drawing/2014/main" id="{856B7A08-F2B8-46C7-9179-CE5FCF22D61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096375" y="3919538"/>
                <a:ext cx="395287" cy="400050"/>
              </a:xfrm>
              <a:custGeom>
                <a:avLst/>
                <a:gdLst>
                  <a:gd name="T0" fmla="*/ 32 w 64"/>
                  <a:gd name="T1" fmla="*/ 0 h 65"/>
                  <a:gd name="T2" fmla="*/ 0 w 64"/>
                  <a:gd name="T3" fmla="*/ 33 h 65"/>
                  <a:gd name="T4" fmla="*/ 32 w 64"/>
                  <a:gd name="T5" fmla="*/ 64 h 65"/>
                  <a:gd name="T6" fmla="*/ 64 w 64"/>
                  <a:gd name="T7" fmla="*/ 32 h 65"/>
                  <a:gd name="T8" fmla="*/ 32 w 64"/>
                  <a:gd name="T9" fmla="*/ 0 h 65"/>
                  <a:gd name="T10" fmla="*/ 32 w 64"/>
                  <a:gd name="T11" fmla="*/ 56 h 65"/>
                  <a:gd name="T12" fmla="*/ 8 w 64"/>
                  <a:gd name="T13" fmla="*/ 32 h 65"/>
                  <a:gd name="T14" fmla="*/ 32 w 64"/>
                  <a:gd name="T15" fmla="*/ 9 h 65"/>
                  <a:gd name="T16" fmla="*/ 55 w 64"/>
                  <a:gd name="T17" fmla="*/ 33 h 65"/>
                  <a:gd name="T18" fmla="*/ 32 w 64"/>
                  <a:gd name="T19" fmla="*/ 56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65">
                    <a:moveTo>
                      <a:pt x="32" y="0"/>
                    </a:moveTo>
                    <a:cubicBezTo>
                      <a:pt x="14" y="1"/>
                      <a:pt x="0" y="15"/>
                      <a:pt x="0" y="33"/>
                    </a:cubicBezTo>
                    <a:cubicBezTo>
                      <a:pt x="0" y="50"/>
                      <a:pt x="14" y="65"/>
                      <a:pt x="32" y="64"/>
                    </a:cubicBezTo>
                    <a:cubicBezTo>
                      <a:pt x="50" y="64"/>
                      <a:pt x="64" y="50"/>
                      <a:pt x="64" y="32"/>
                    </a:cubicBezTo>
                    <a:cubicBezTo>
                      <a:pt x="64" y="15"/>
                      <a:pt x="49" y="0"/>
                      <a:pt x="32" y="0"/>
                    </a:cubicBezTo>
                    <a:close/>
                    <a:moveTo>
                      <a:pt x="32" y="56"/>
                    </a:moveTo>
                    <a:cubicBezTo>
                      <a:pt x="19" y="56"/>
                      <a:pt x="8" y="46"/>
                      <a:pt x="8" y="32"/>
                    </a:cubicBezTo>
                    <a:cubicBezTo>
                      <a:pt x="8" y="19"/>
                      <a:pt x="19" y="9"/>
                      <a:pt x="32" y="9"/>
                    </a:cubicBezTo>
                    <a:cubicBezTo>
                      <a:pt x="44" y="10"/>
                      <a:pt x="55" y="20"/>
                      <a:pt x="55" y="33"/>
                    </a:cubicBezTo>
                    <a:cubicBezTo>
                      <a:pt x="56" y="46"/>
                      <a:pt x="45" y="56"/>
                      <a:pt x="32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888" tIns="60944" rIns="121888" bIns="60944" numCol="1" anchor="t" anchorCtr="0" compatLnSpc="1"/>
              <a:lstStyle/>
              <a:p>
                <a:endParaRPr lang="zh-CN" altLang="en-US" sz="2800">
                  <a:solidFill>
                    <a:schemeClr val="tx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" name="Freeform 59">
                <a:extLst>
                  <a:ext uri="{FF2B5EF4-FFF2-40B4-BE49-F238E27FC236}">
                    <a16:creationId xmlns:a16="http://schemas.microsoft.com/office/drawing/2014/main" id="{5CB13BD9-AB86-425A-828D-3BDFF58B0E56}"/>
                  </a:ext>
                </a:extLst>
              </p:cNvPr>
              <p:cNvSpPr/>
              <p:nvPr/>
            </p:nvSpPr>
            <p:spPr bwMode="auto">
              <a:xfrm>
                <a:off x="9059863" y="3716338"/>
                <a:ext cx="239712" cy="393700"/>
              </a:xfrm>
              <a:custGeom>
                <a:avLst/>
                <a:gdLst>
                  <a:gd name="T0" fmla="*/ 151 w 151"/>
                  <a:gd name="T1" fmla="*/ 244 h 248"/>
                  <a:gd name="T2" fmla="*/ 62 w 151"/>
                  <a:gd name="T3" fmla="*/ 0 h 248"/>
                  <a:gd name="T4" fmla="*/ 3 w 151"/>
                  <a:gd name="T5" fmla="*/ 0 h 248"/>
                  <a:gd name="T6" fmla="*/ 0 w 151"/>
                  <a:gd name="T7" fmla="*/ 15 h 248"/>
                  <a:gd name="T8" fmla="*/ 46 w 151"/>
                  <a:gd name="T9" fmla="*/ 19 h 248"/>
                  <a:gd name="T10" fmla="*/ 140 w 151"/>
                  <a:gd name="T11" fmla="*/ 248 h 248"/>
                  <a:gd name="T12" fmla="*/ 151 w 151"/>
                  <a:gd name="T13" fmla="*/ 244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1" h="248">
                    <a:moveTo>
                      <a:pt x="151" y="244"/>
                    </a:moveTo>
                    <a:lnTo>
                      <a:pt x="62" y="0"/>
                    </a:lnTo>
                    <a:lnTo>
                      <a:pt x="3" y="0"/>
                    </a:lnTo>
                    <a:lnTo>
                      <a:pt x="0" y="15"/>
                    </a:lnTo>
                    <a:lnTo>
                      <a:pt x="46" y="19"/>
                    </a:lnTo>
                    <a:lnTo>
                      <a:pt x="140" y="248"/>
                    </a:lnTo>
                    <a:lnTo>
                      <a:pt x="151" y="24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888" tIns="60944" rIns="121888" bIns="60944" numCol="1" anchor="t" anchorCtr="0" compatLnSpc="1"/>
              <a:lstStyle/>
              <a:p>
                <a:endParaRPr lang="zh-CN" altLang="en-US" sz="2800">
                  <a:solidFill>
                    <a:schemeClr val="tx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" name="Freeform 60">
                <a:extLst>
                  <a:ext uri="{FF2B5EF4-FFF2-40B4-BE49-F238E27FC236}">
                    <a16:creationId xmlns:a16="http://schemas.microsoft.com/office/drawing/2014/main" id="{45C35E54-E438-4C15-8134-F8F0AFC1986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82038" y="3740151"/>
                <a:ext cx="512762" cy="461963"/>
              </a:xfrm>
              <a:custGeom>
                <a:avLst/>
                <a:gdLst>
                  <a:gd name="T0" fmla="*/ 81 w 83"/>
                  <a:gd name="T1" fmla="*/ 15 h 75"/>
                  <a:gd name="T2" fmla="*/ 27 w 83"/>
                  <a:gd name="T3" fmla="*/ 15 h 75"/>
                  <a:gd name="T4" fmla="*/ 21 w 83"/>
                  <a:gd name="T5" fmla="*/ 0 h 75"/>
                  <a:gd name="T6" fmla="*/ 18 w 83"/>
                  <a:gd name="T7" fmla="*/ 5 h 75"/>
                  <a:gd name="T8" fmla="*/ 23 w 83"/>
                  <a:gd name="T9" fmla="*/ 17 h 75"/>
                  <a:gd name="T10" fmla="*/ 0 w 83"/>
                  <a:gd name="T11" fmla="*/ 58 h 75"/>
                  <a:gd name="T12" fmla="*/ 3 w 83"/>
                  <a:gd name="T13" fmla="*/ 62 h 75"/>
                  <a:gd name="T14" fmla="*/ 4 w 83"/>
                  <a:gd name="T15" fmla="*/ 60 h 75"/>
                  <a:gd name="T16" fmla="*/ 5 w 83"/>
                  <a:gd name="T17" fmla="*/ 64 h 75"/>
                  <a:gd name="T18" fmla="*/ 45 w 83"/>
                  <a:gd name="T19" fmla="*/ 69 h 75"/>
                  <a:gd name="T20" fmla="*/ 59 w 83"/>
                  <a:gd name="T21" fmla="*/ 68 h 75"/>
                  <a:gd name="T22" fmla="*/ 57 w 83"/>
                  <a:gd name="T23" fmla="*/ 57 h 75"/>
                  <a:gd name="T24" fmla="*/ 77 w 83"/>
                  <a:gd name="T25" fmla="*/ 27 h 75"/>
                  <a:gd name="T26" fmla="*/ 83 w 83"/>
                  <a:gd name="T27" fmla="*/ 20 h 75"/>
                  <a:gd name="T28" fmla="*/ 81 w 83"/>
                  <a:gd name="T29" fmla="*/ 15 h 75"/>
                  <a:gd name="T30" fmla="*/ 5 w 83"/>
                  <a:gd name="T31" fmla="*/ 59 h 75"/>
                  <a:gd name="T32" fmla="*/ 27 w 83"/>
                  <a:gd name="T33" fmla="*/ 21 h 75"/>
                  <a:gd name="T34" fmla="*/ 44 w 83"/>
                  <a:gd name="T35" fmla="*/ 57 h 75"/>
                  <a:gd name="T36" fmla="*/ 5 w 83"/>
                  <a:gd name="T37" fmla="*/ 59 h 75"/>
                  <a:gd name="T38" fmla="*/ 53 w 83"/>
                  <a:gd name="T39" fmla="*/ 55 h 75"/>
                  <a:gd name="T40" fmla="*/ 50 w 83"/>
                  <a:gd name="T41" fmla="*/ 55 h 75"/>
                  <a:gd name="T42" fmla="*/ 31 w 83"/>
                  <a:gd name="T43" fmla="*/ 20 h 75"/>
                  <a:gd name="T44" fmla="*/ 75 w 83"/>
                  <a:gd name="T45" fmla="*/ 20 h 75"/>
                  <a:gd name="T46" fmla="*/ 53 w 83"/>
                  <a:gd name="T47" fmla="*/ 5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83" h="75">
                    <a:moveTo>
                      <a:pt x="81" y="15"/>
                    </a:moveTo>
                    <a:cubicBezTo>
                      <a:pt x="27" y="15"/>
                      <a:pt x="27" y="15"/>
                      <a:pt x="27" y="15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3" y="62"/>
                      <a:pt x="3" y="62"/>
                      <a:pt x="3" y="62"/>
                    </a:cubicBezTo>
                    <a:cubicBezTo>
                      <a:pt x="4" y="60"/>
                      <a:pt x="4" y="60"/>
                      <a:pt x="4" y="60"/>
                    </a:cubicBezTo>
                    <a:cubicBezTo>
                      <a:pt x="5" y="64"/>
                      <a:pt x="5" y="64"/>
                      <a:pt x="5" y="64"/>
                    </a:cubicBezTo>
                    <a:cubicBezTo>
                      <a:pt x="45" y="69"/>
                      <a:pt x="45" y="69"/>
                      <a:pt x="45" y="69"/>
                    </a:cubicBezTo>
                    <a:cubicBezTo>
                      <a:pt x="45" y="69"/>
                      <a:pt x="56" y="75"/>
                      <a:pt x="59" y="68"/>
                    </a:cubicBezTo>
                    <a:cubicBezTo>
                      <a:pt x="63" y="60"/>
                      <a:pt x="57" y="57"/>
                      <a:pt x="57" y="57"/>
                    </a:cubicBezTo>
                    <a:cubicBezTo>
                      <a:pt x="57" y="57"/>
                      <a:pt x="74" y="31"/>
                      <a:pt x="77" y="27"/>
                    </a:cubicBezTo>
                    <a:cubicBezTo>
                      <a:pt x="80" y="22"/>
                      <a:pt x="83" y="20"/>
                      <a:pt x="83" y="20"/>
                    </a:cubicBezTo>
                    <a:lnTo>
                      <a:pt x="81" y="15"/>
                    </a:lnTo>
                    <a:close/>
                    <a:moveTo>
                      <a:pt x="5" y="59"/>
                    </a:moveTo>
                    <a:cubicBezTo>
                      <a:pt x="27" y="21"/>
                      <a:pt x="27" y="21"/>
                      <a:pt x="27" y="21"/>
                    </a:cubicBezTo>
                    <a:cubicBezTo>
                      <a:pt x="32" y="28"/>
                      <a:pt x="44" y="57"/>
                      <a:pt x="44" y="57"/>
                    </a:cubicBezTo>
                    <a:lnTo>
                      <a:pt x="5" y="59"/>
                    </a:lnTo>
                    <a:close/>
                    <a:moveTo>
                      <a:pt x="53" y="55"/>
                    </a:moveTo>
                    <a:cubicBezTo>
                      <a:pt x="50" y="55"/>
                      <a:pt x="50" y="55"/>
                      <a:pt x="50" y="55"/>
                    </a:cubicBezTo>
                    <a:cubicBezTo>
                      <a:pt x="31" y="20"/>
                      <a:pt x="31" y="20"/>
                      <a:pt x="31" y="20"/>
                    </a:cubicBezTo>
                    <a:cubicBezTo>
                      <a:pt x="75" y="20"/>
                      <a:pt x="75" y="20"/>
                      <a:pt x="75" y="20"/>
                    </a:cubicBezTo>
                    <a:lnTo>
                      <a:pt x="53" y="5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888" tIns="60944" rIns="121888" bIns="60944" numCol="1" anchor="t" anchorCtr="0" compatLnSpc="1"/>
              <a:lstStyle/>
              <a:p>
                <a:endParaRPr lang="zh-CN" altLang="en-US" sz="2800">
                  <a:solidFill>
                    <a:schemeClr val="tx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Freeform 61">
                <a:extLst>
                  <a:ext uri="{FF2B5EF4-FFF2-40B4-BE49-F238E27FC236}">
                    <a16:creationId xmlns:a16="http://schemas.microsoft.com/office/drawing/2014/main" id="{192F6DE3-BA98-42B4-93CC-FFF2452B8D2A}"/>
                  </a:ext>
                </a:extLst>
              </p:cNvPr>
              <p:cNvSpPr/>
              <p:nvPr/>
            </p:nvSpPr>
            <p:spPr bwMode="auto">
              <a:xfrm>
                <a:off x="8726488" y="3690938"/>
                <a:ext cx="209550" cy="111125"/>
              </a:xfrm>
              <a:custGeom>
                <a:avLst/>
                <a:gdLst>
                  <a:gd name="T0" fmla="*/ 34 w 34"/>
                  <a:gd name="T1" fmla="*/ 9 h 18"/>
                  <a:gd name="T2" fmla="*/ 24 w 34"/>
                  <a:gd name="T3" fmla="*/ 4 h 18"/>
                  <a:gd name="T4" fmla="*/ 3 w 34"/>
                  <a:gd name="T5" fmla="*/ 3 h 18"/>
                  <a:gd name="T6" fmla="*/ 7 w 34"/>
                  <a:gd name="T7" fmla="*/ 15 h 18"/>
                  <a:gd name="T8" fmla="*/ 19 w 34"/>
                  <a:gd name="T9" fmla="*/ 11 h 18"/>
                  <a:gd name="T10" fmla="*/ 34 w 34"/>
                  <a:gd name="T11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18">
                    <a:moveTo>
                      <a:pt x="34" y="9"/>
                    </a:moveTo>
                    <a:cubicBezTo>
                      <a:pt x="34" y="9"/>
                      <a:pt x="33" y="5"/>
                      <a:pt x="24" y="4"/>
                    </a:cubicBezTo>
                    <a:cubicBezTo>
                      <a:pt x="15" y="3"/>
                      <a:pt x="5" y="0"/>
                      <a:pt x="3" y="3"/>
                    </a:cubicBezTo>
                    <a:cubicBezTo>
                      <a:pt x="0" y="6"/>
                      <a:pt x="4" y="13"/>
                      <a:pt x="7" y="15"/>
                    </a:cubicBezTo>
                    <a:cubicBezTo>
                      <a:pt x="10" y="18"/>
                      <a:pt x="16" y="11"/>
                      <a:pt x="19" y="11"/>
                    </a:cubicBezTo>
                    <a:cubicBezTo>
                      <a:pt x="22" y="11"/>
                      <a:pt x="32" y="12"/>
                      <a:pt x="34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888" tIns="60944" rIns="121888" bIns="60944" numCol="1" anchor="t" anchorCtr="0" compatLnSpc="1"/>
              <a:lstStyle/>
              <a:p>
                <a:endParaRPr lang="zh-CN" altLang="en-US" sz="2800">
                  <a:solidFill>
                    <a:schemeClr val="tx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Freeform 62">
                <a:extLst>
                  <a:ext uri="{FF2B5EF4-FFF2-40B4-BE49-F238E27FC236}">
                    <a16:creationId xmlns:a16="http://schemas.microsoft.com/office/drawing/2014/main" id="{86788233-ED0E-46E5-A2EC-90641F24D9D5}"/>
                  </a:ext>
                </a:extLst>
              </p:cNvPr>
              <p:cNvSpPr/>
              <p:nvPr/>
            </p:nvSpPr>
            <p:spPr bwMode="auto">
              <a:xfrm>
                <a:off x="8645525" y="4079876"/>
                <a:ext cx="85725" cy="85725"/>
              </a:xfrm>
              <a:custGeom>
                <a:avLst/>
                <a:gdLst>
                  <a:gd name="T0" fmla="*/ 14 w 14"/>
                  <a:gd name="T1" fmla="*/ 7 h 14"/>
                  <a:gd name="T2" fmla="*/ 7 w 14"/>
                  <a:gd name="T3" fmla="*/ 14 h 14"/>
                  <a:gd name="T4" fmla="*/ 0 w 14"/>
                  <a:gd name="T5" fmla="*/ 7 h 14"/>
                  <a:gd name="T6" fmla="*/ 7 w 14"/>
                  <a:gd name="T7" fmla="*/ 0 h 14"/>
                  <a:gd name="T8" fmla="*/ 14 w 14"/>
                  <a:gd name="T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4">
                    <a:moveTo>
                      <a:pt x="14" y="7"/>
                    </a:moveTo>
                    <a:cubicBezTo>
                      <a:pt x="14" y="11"/>
                      <a:pt x="11" y="14"/>
                      <a:pt x="7" y="14"/>
                    </a:cubicBezTo>
                    <a:cubicBezTo>
                      <a:pt x="3" y="14"/>
                      <a:pt x="0" y="11"/>
                      <a:pt x="0" y="7"/>
                    </a:cubicBezTo>
                    <a:cubicBezTo>
                      <a:pt x="0" y="4"/>
                      <a:pt x="3" y="0"/>
                      <a:pt x="7" y="0"/>
                    </a:cubicBezTo>
                    <a:cubicBezTo>
                      <a:pt x="11" y="0"/>
                      <a:pt x="14" y="3"/>
                      <a:pt x="1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888" tIns="60944" rIns="121888" bIns="60944" numCol="1" anchor="t" anchorCtr="0" compatLnSpc="1"/>
              <a:lstStyle/>
              <a:p>
                <a:endParaRPr lang="zh-CN" altLang="en-US" sz="2800">
                  <a:solidFill>
                    <a:schemeClr val="tx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Freeform 63">
                <a:extLst>
                  <a:ext uri="{FF2B5EF4-FFF2-40B4-BE49-F238E27FC236}">
                    <a16:creationId xmlns:a16="http://schemas.microsoft.com/office/drawing/2014/main" id="{B8420CA8-2B07-4443-AD93-AA0378BD47A6}"/>
                  </a:ext>
                </a:extLst>
              </p:cNvPr>
              <p:cNvSpPr/>
              <p:nvPr/>
            </p:nvSpPr>
            <p:spPr bwMode="auto">
              <a:xfrm>
                <a:off x="9250363" y="4079876"/>
                <a:ext cx="87312" cy="85725"/>
              </a:xfrm>
              <a:custGeom>
                <a:avLst/>
                <a:gdLst>
                  <a:gd name="T0" fmla="*/ 14 w 14"/>
                  <a:gd name="T1" fmla="*/ 7 h 14"/>
                  <a:gd name="T2" fmla="*/ 7 w 14"/>
                  <a:gd name="T3" fmla="*/ 14 h 14"/>
                  <a:gd name="T4" fmla="*/ 1 w 14"/>
                  <a:gd name="T5" fmla="*/ 7 h 14"/>
                  <a:gd name="T6" fmla="*/ 7 w 14"/>
                  <a:gd name="T7" fmla="*/ 1 h 14"/>
                  <a:gd name="T8" fmla="*/ 14 w 14"/>
                  <a:gd name="T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4">
                    <a:moveTo>
                      <a:pt x="14" y="7"/>
                    </a:moveTo>
                    <a:cubicBezTo>
                      <a:pt x="14" y="11"/>
                      <a:pt x="11" y="14"/>
                      <a:pt x="7" y="14"/>
                    </a:cubicBezTo>
                    <a:cubicBezTo>
                      <a:pt x="3" y="14"/>
                      <a:pt x="1" y="11"/>
                      <a:pt x="1" y="7"/>
                    </a:cubicBezTo>
                    <a:cubicBezTo>
                      <a:pt x="0" y="3"/>
                      <a:pt x="3" y="1"/>
                      <a:pt x="7" y="1"/>
                    </a:cubicBezTo>
                    <a:cubicBezTo>
                      <a:pt x="11" y="0"/>
                      <a:pt x="13" y="3"/>
                      <a:pt x="1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888" tIns="60944" rIns="121888" bIns="60944" numCol="1" anchor="t" anchorCtr="0" compatLnSpc="1"/>
              <a:lstStyle/>
              <a:p>
                <a:endParaRPr lang="zh-CN" altLang="en-US" sz="2800">
                  <a:solidFill>
                    <a:schemeClr val="tx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Freeform 64">
                <a:extLst>
                  <a:ext uri="{FF2B5EF4-FFF2-40B4-BE49-F238E27FC236}">
                    <a16:creationId xmlns:a16="http://schemas.microsoft.com/office/drawing/2014/main" id="{D9AE5262-DBF1-4F6D-9D3A-FAA5D3530B95}"/>
                  </a:ext>
                </a:extLst>
              </p:cNvPr>
              <p:cNvSpPr/>
              <p:nvPr/>
            </p:nvSpPr>
            <p:spPr bwMode="auto">
              <a:xfrm>
                <a:off x="8786813" y="3765551"/>
                <a:ext cx="44450" cy="30163"/>
              </a:xfrm>
              <a:custGeom>
                <a:avLst/>
                <a:gdLst>
                  <a:gd name="T0" fmla="*/ 6 w 7"/>
                  <a:gd name="T1" fmla="*/ 0 h 5"/>
                  <a:gd name="T2" fmla="*/ 1 w 7"/>
                  <a:gd name="T3" fmla="*/ 3 h 5"/>
                  <a:gd name="T4" fmla="*/ 1 w 7"/>
                  <a:gd name="T5" fmla="*/ 5 h 5"/>
                  <a:gd name="T6" fmla="*/ 7 w 7"/>
                  <a:gd name="T7" fmla="*/ 2 h 5"/>
                  <a:gd name="T8" fmla="*/ 6 w 7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0"/>
                    </a:moveTo>
                    <a:cubicBezTo>
                      <a:pt x="6" y="0"/>
                      <a:pt x="2" y="3"/>
                      <a:pt x="1" y="3"/>
                    </a:cubicBezTo>
                    <a:cubicBezTo>
                      <a:pt x="0" y="4"/>
                      <a:pt x="1" y="5"/>
                      <a:pt x="1" y="5"/>
                    </a:cubicBezTo>
                    <a:cubicBezTo>
                      <a:pt x="7" y="2"/>
                      <a:pt x="7" y="2"/>
                      <a:pt x="7" y="2"/>
                    </a:cubicBez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888" tIns="60944" rIns="121888" bIns="60944" numCol="1" anchor="t" anchorCtr="0" compatLnSpc="1"/>
              <a:lstStyle/>
              <a:p>
                <a:endParaRPr lang="zh-CN" altLang="en-US" sz="2800">
                  <a:solidFill>
                    <a:schemeClr val="tx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Freeform 65">
                <a:extLst>
                  <a:ext uri="{FF2B5EF4-FFF2-40B4-BE49-F238E27FC236}">
                    <a16:creationId xmlns:a16="http://schemas.microsoft.com/office/drawing/2014/main" id="{540B9E79-62BD-457B-9600-32CE80C556AA}"/>
                  </a:ext>
                </a:extLst>
              </p:cNvPr>
              <p:cNvSpPr/>
              <p:nvPr/>
            </p:nvSpPr>
            <p:spPr bwMode="auto">
              <a:xfrm>
                <a:off x="9053513" y="3697288"/>
                <a:ext cx="73025" cy="61913"/>
              </a:xfrm>
              <a:custGeom>
                <a:avLst/>
                <a:gdLst>
                  <a:gd name="T0" fmla="*/ 46 w 46"/>
                  <a:gd name="T1" fmla="*/ 39 h 39"/>
                  <a:gd name="T2" fmla="*/ 46 w 46"/>
                  <a:gd name="T3" fmla="*/ 0 h 39"/>
                  <a:gd name="T4" fmla="*/ 0 w 46"/>
                  <a:gd name="T5" fmla="*/ 8 h 39"/>
                  <a:gd name="T6" fmla="*/ 0 w 46"/>
                  <a:gd name="T7" fmla="*/ 35 h 39"/>
                  <a:gd name="T8" fmla="*/ 46 w 46"/>
                  <a:gd name="T9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9">
                    <a:moveTo>
                      <a:pt x="46" y="39"/>
                    </a:moveTo>
                    <a:lnTo>
                      <a:pt x="46" y="0"/>
                    </a:lnTo>
                    <a:lnTo>
                      <a:pt x="0" y="8"/>
                    </a:lnTo>
                    <a:lnTo>
                      <a:pt x="0" y="35"/>
                    </a:lnTo>
                    <a:lnTo>
                      <a:pt x="46" y="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888" tIns="60944" rIns="121888" bIns="60944" numCol="1" anchor="t" anchorCtr="0" compatLnSpc="1"/>
              <a:lstStyle/>
              <a:p>
                <a:endParaRPr lang="zh-CN" altLang="en-US" sz="2800">
                  <a:solidFill>
                    <a:schemeClr val="tx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75">
              <a:extLst>
                <a:ext uri="{FF2B5EF4-FFF2-40B4-BE49-F238E27FC236}">
                  <a16:creationId xmlns:a16="http://schemas.microsoft.com/office/drawing/2014/main" id="{C998F362-A423-499B-B8F2-195539760B54}"/>
                </a:ext>
              </a:extLst>
            </p:cNvPr>
            <p:cNvGrpSpPr/>
            <p:nvPr/>
          </p:nvGrpSpPr>
          <p:grpSpPr>
            <a:xfrm>
              <a:off x="6909793" y="3360455"/>
              <a:ext cx="453628" cy="678657"/>
              <a:chOff x="10158413" y="3421063"/>
              <a:chExt cx="604837" cy="904876"/>
            </a:xfrm>
            <a:solidFill>
              <a:schemeClr val="bg1"/>
            </a:solidFill>
          </p:grpSpPr>
          <p:sp>
            <p:nvSpPr>
              <p:cNvPr id="12" name="Freeform 5">
                <a:extLst>
                  <a:ext uri="{FF2B5EF4-FFF2-40B4-BE49-F238E27FC236}">
                    <a16:creationId xmlns:a16="http://schemas.microsoft.com/office/drawing/2014/main" id="{2BABAA1F-26EC-4648-984A-FE3BA716E5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158413" y="3981451"/>
                <a:ext cx="604837" cy="301625"/>
              </a:xfrm>
              <a:custGeom>
                <a:avLst/>
                <a:gdLst>
                  <a:gd name="T0" fmla="*/ 0 w 98"/>
                  <a:gd name="T1" fmla="*/ 0 h 49"/>
                  <a:gd name="T2" fmla="*/ 49 w 98"/>
                  <a:gd name="T3" fmla="*/ 49 h 49"/>
                  <a:gd name="T4" fmla="*/ 98 w 98"/>
                  <a:gd name="T5" fmla="*/ 0 h 49"/>
                  <a:gd name="T6" fmla="*/ 0 w 98"/>
                  <a:gd name="T7" fmla="*/ 0 h 49"/>
                  <a:gd name="T8" fmla="*/ 21 w 98"/>
                  <a:gd name="T9" fmla="*/ 18 h 49"/>
                  <a:gd name="T10" fmla="*/ 16 w 98"/>
                  <a:gd name="T11" fmla="*/ 14 h 49"/>
                  <a:gd name="T12" fmla="*/ 21 w 98"/>
                  <a:gd name="T13" fmla="*/ 9 h 49"/>
                  <a:gd name="T14" fmla="*/ 26 w 98"/>
                  <a:gd name="T15" fmla="*/ 14 h 49"/>
                  <a:gd name="T16" fmla="*/ 21 w 98"/>
                  <a:gd name="T17" fmla="*/ 18 h 49"/>
                  <a:gd name="T18" fmla="*/ 40 w 98"/>
                  <a:gd name="T19" fmla="*/ 18 h 49"/>
                  <a:gd name="T20" fmla="*/ 35 w 98"/>
                  <a:gd name="T21" fmla="*/ 14 h 49"/>
                  <a:gd name="T22" fmla="*/ 40 w 98"/>
                  <a:gd name="T23" fmla="*/ 9 h 49"/>
                  <a:gd name="T24" fmla="*/ 45 w 98"/>
                  <a:gd name="T25" fmla="*/ 14 h 49"/>
                  <a:gd name="T26" fmla="*/ 40 w 98"/>
                  <a:gd name="T27" fmla="*/ 18 h 49"/>
                  <a:gd name="T28" fmla="*/ 59 w 98"/>
                  <a:gd name="T29" fmla="*/ 18 h 49"/>
                  <a:gd name="T30" fmla="*/ 54 w 98"/>
                  <a:gd name="T31" fmla="*/ 14 h 49"/>
                  <a:gd name="T32" fmla="*/ 59 w 98"/>
                  <a:gd name="T33" fmla="*/ 9 h 49"/>
                  <a:gd name="T34" fmla="*/ 64 w 98"/>
                  <a:gd name="T35" fmla="*/ 14 h 49"/>
                  <a:gd name="T36" fmla="*/ 59 w 98"/>
                  <a:gd name="T37" fmla="*/ 18 h 49"/>
                  <a:gd name="T38" fmla="*/ 78 w 98"/>
                  <a:gd name="T39" fmla="*/ 18 h 49"/>
                  <a:gd name="T40" fmla="*/ 73 w 98"/>
                  <a:gd name="T41" fmla="*/ 14 h 49"/>
                  <a:gd name="T42" fmla="*/ 78 w 98"/>
                  <a:gd name="T43" fmla="*/ 9 h 49"/>
                  <a:gd name="T44" fmla="*/ 83 w 98"/>
                  <a:gd name="T45" fmla="*/ 14 h 49"/>
                  <a:gd name="T46" fmla="*/ 78 w 98"/>
                  <a:gd name="T47" fmla="*/ 1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8" h="49">
                    <a:moveTo>
                      <a:pt x="0" y="0"/>
                    </a:moveTo>
                    <a:cubicBezTo>
                      <a:pt x="0" y="27"/>
                      <a:pt x="22" y="49"/>
                      <a:pt x="49" y="49"/>
                    </a:cubicBezTo>
                    <a:cubicBezTo>
                      <a:pt x="76" y="49"/>
                      <a:pt x="98" y="27"/>
                      <a:pt x="98" y="0"/>
                    </a:cubicBezTo>
                    <a:lnTo>
                      <a:pt x="0" y="0"/>
                    </a:lnTo>
                    <a:close/>
                    <a:moveTo>
                      <a:pt x="21" y="18"/>
                    </a:moveTo>
                    <a:cubicBezTo>
                      <a:pt x="18" y="18"/>
                      <a:pt x="16" y="16"/>
                      <a:pt x="16" y="14"/>
                    </a:cubicBezTo>
                    <a:cubicBezTo>
                      <a:pt x="16" y="11"/>
                      <a:pt x="18" y="9"/>
                      <a:pt x="21" y="9"/>
                    </a:cubicBezTo>
                    <a:cubicBezTo>
                      <a:pt x="23" y="9"/>
                      <a:pt x="26" y="11"/>
                      <a:pt x="26" y="14"/>
                    </a:cubicBezTo>
                    <a:cubicBezTo>
                      <a:pt x="26" y="16"/>
                      <a:pt x="23" y="18"/>
                      <a:pt x="21" y="18"/>
                    </a:cubicBezTo>
                    <a:close/>
                    <a:moveTo>
                      <a:pt x="40" y="18"/>
                    </a:moveTo>
                    <a:cubicBezTo>
                      <a:pt x="37" y="18"/>
                      <a:pt x="35" y="16"/>
                      <a:pt x="35" y="14"/>
                    </a:cubicBezTo>
                    <a:cubicBezTo>
                      <a:pt x="35" y="11"/>
                      <a:pt x="37" y="9"/>
                      <a:pt x="40" y="9"/>
                    </a:cubicBezTo>
                    <a:cubicBezTo>
                      <a:pt x="42" y="9"/>
                      <a:pt x="45" y="11"/>
                      <a:pt x="45" y="14"/>
                    </a:cubicBezTo>
                    <a:cubicBezTo>
                      <a:pt x="45" y="16"/>
                      <a:pt x="42" y="18"/>
                      <a:pt x="40" y="18"/>
                    </a:cubicBezTo>
                    <a:close/>
                    <a:moveTo>
                      <a:pt x="59" y="18"/>
                    </a:moveTo>
                    <a:cubicBezTo>
                      <a:pt x="56" y="18"/>
                      <a:pt x="54" y="16"/>
                      <a:pt x="54" y="14"/>
                    </a:cubicBezTo>
                    <a:cubicBezTo>
                      <a:pt x="54" y="11"/>
                      <a:pt x="56" y="9"/>
                      <a:pt x="59" y="9"/>
                    </a:cubicBezTo>
                    <a:cubicBezTo>
                      <a:pt x="61" y="9"/>
                      <a:pt x="64" y="11"/>
                      <a:pt x="64" y="14"/>
                    </a:cubicBezTo>
                    <a:cubicBezTo>
                      <a:pt x="64" y="16"/>
                      <a:pt x="61" y="18"/>
                      <a:pt x="59" y="18"/>
                    </a:cubicBezTo>
                    <a:close/>
                    <a:moveTo>
                      <a:pt x="78" y="18"/>
                    </a:moveTo>
                    <a:cubicBezTo>
                      <a:pt x="75" y="18"/>
                      <a:pt x="73" y="16"/>
                      <a:pt x="73" y="14"/>
                    </a:cubicBezTo>
                    <a:cubicBezTo>
                      <a:pt x="73" y="11"/>
                      <a:pt x="75" y="9"/>
                      <a:pt x="78" y="9"/>
                    </a:cubicBezTo>
                    <a:cubicBezTo>
                      <a:pt x="81" y="9"/>
                      <a:pt x="83" y="11"/>
                      <a:pt x="83" y="14"/>
                    </a:cubicBezTo>
                    <a:cubicBezTo>
                      <a:pt x="83" y="16"/>
                      <a:pt x="81" y="18"/>
                      <a:pt x="78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888" tIns="60944" rIns="121888" bIns="60944" numCol="1" anchor="t" anchorCtr="0" compatLnSpc="1"/>
              <a:lstStyle/>
              <a:p>
                <a:endParaRPr lang="zh-CN" altLang="en-US" sz="2800">
                  <a:solidFill>
                    <a:schemeClr val="tx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Freeform 6">
                <a:extLst>
                  <a:ext uri="{FF2B5EF4-FFF2-40B4-BE49-F238E27FC236}">
                    <a16:creationId xmlns:a16="http://schemas.microsoft.com/office/drawing/2014/main" id="{3831F936-1B54-4BB0-A11C-02035D206818}"/>
                  </a:ext>
                </a:extLst>
              </p:cNvPr>
              <p:cNvSpPr/>
              <p:nvPr/>
            </p:nvSpPr>
            <p:spPr bwMode="auto">
              <a:xfrm>
                <a:off x="10171113" y="3532188"/>
                <a:ext cx="307975" cy="387350"/>
              </a:xfrm>
              <a:custGeom>
                <a:avLst/>
                <a:gdLst>
                  <a:gd name="T0" fmla="*/ 183 w 194"/>
                  <a:gd name="T1" fmla="*/ 0 h 244"/>
                  <a:gd name="T2" fmla="*/ 0 w 194"/>
                  <a:gd name="T3" fmla="*/ 244 h 244"/>
                  <a:gd name="T4" fmla="*/ 194 w 194"/>
                  <a:gd name="T5" fmla="*/ 244 h 244"/>
                  <a:gd name="T6" fmla="*/ 183 w 194"/>
                  <a:gd name="T7" fmla="*/ 0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4" h="244">
                    <a:moveTo>
                      <a:pt x="183" y="0"/>
                    </a:moveTo>
                    <a:lnTo>
                      <a:pt x="0" y="244"/>
                    </a:lnTo>
                    <a:lnTo>
                      <a:pt x="194" y="244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888" tIns="60944" rIns="121888" bIns="60944" numCol="1" anchor="t" anchorCtr="0" compatLnSpc="1"/>
              <a:lstStyle/>
              <a:p>
                <a:endParaRPr lang="zh-CN" altLang="en-US" sz="2800">
                  <a:solidFill>
                    <a:schemeClr val="tx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" name="Freeform 7">
                <a:extLst>
                  <a:ext uri="{FF2B5EF4-FFF2-40B4-BE49-F238E27FC236}">
                    <a16:creationId xmlns:a16="http://schemas.microsoft.com/office/drawing/2014/main" id="{D07DAE54-E4BA-4DB5-AC71-F5898753B531}"/>
                  </a:ext>
                </a:extLst>
              </p:cNvPr>
              <p:cNvSpPr/>
              <p:nvPr/>
            </p:nvSpPr>
            <p:spPr bwMode="auto">
              <a:xfrm>
                <a:off x="10461625" y="3532188"/>
                <a:ext cx="301625" cy="387350"/>
              </a:xfrm>
              <a:custGeom>
                <a:avLst/>
                <a:gdLst>
                  <a:gd name="T0" fmla="*/ 11 w 190"/>
                  <a:gd name="T1" fmla="*/ 0 h 244"/>
                  <a:gd name="T2" fmla="*/ 190 w 190"/>
                  <a:gd name="T3" fmla="*/ 244 h 244"/>
                  <a:gd name="T4" fmla="*/ 0 w 190"/>
                  <a:gd name="T5" fmla="*/ 244 h 244"/>
                  <a:gd name="T6" fmla="*/ 11 w 190"/>
                  <a:gd name="T7" fmla="*/ 0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0" h="244">
                    <a:moveTo>
                      <a:pt x="11" y="0"/>
                    </a:moveTo>
                    <a:lnTo>
                      <a:pt x="190" y="244"/>
                    </a:lnTo>
                    <a:lnTo>
                      <a:pt x="0" y="244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888" tIns="60944" rIns="121888" bIns="60944" numCol="1" anchor="t" anchorCtr="0" compatLnSpc="1"/>
              <a:lstStyle/>
              <a:p>
                <a:endParaRPr lang="zh-CN" altLang="en-US" sz="2800">
                  <a:solidFill>
                    <a:schemeClr val="tx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" name="Rectangle 8">
                <a:extLst>
                  <a:ext uri="{FF2B5EF4-FFF2-40B4-BE49-F238E27FC236}">
                    <a16:creationId xmlns:a16="http://schemas.microsoft.com/office/drawing/2014/main" id="{F6A44A58-59FE-4B97-82BF-30AF3BAD9C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48925" y="3421063"/>
                <a:ext cx="36512" cy="5603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888" tIns="60944" rIns="121888" bIns="60944" numCol="1" anchor="t" anchorCtr="0" compatLnSpc="1"/>
              <a:lstStyle/>
              <a:p>
                <a:endParaRPr lang="zh-CN" altLang="en-US" sz="2800">
                  <a:solidFill>
                    <a:schemeClr val="tx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Freeform 9">
                <a:extLst>
                  <a:ext uri="{FF2B5EF4-FFF2-40B4-BE49-F238E27FC236}">
                    <a16:creationId xmlns:a16="http://schemas.microsoft.com/office/drawing/2014/main" id="{7F2DDD09-2938-423A-9246-3828F26A062B}"/>
                  </a:ext>
                </a:extLst>
              </p:cNvPr>
              <p:cNvSpPr/>
              <p:nvPr/>
            </p:nvSpPr>
            <p:spPr bwMode="auto">
              <a:xfrm>
                <a:off x="10250488" y="4178301"/>
                <a:ext cx="149225" cy="141288"/>
              </a:xfrm>
              <a:custGeom>
                <a:avLst/>
                <a:gdLst>
                  <a:gd name="T0" fmla="*/ 15 w 24"/>
                  <a:gd name="T1" fmla="*/ 5 h 23"/>
                  <a:gd name="T2" fmla="*/ 6 w 24"/>
                  <a:gd name="T3" fmla="*/ 14 h 23"/>
                  <a:gd name="T4" fmla="*/ 6 w 24"/>
                  <a:gd name="T5" fmla="*/ 23 h 23"/>
                  <a:gd name="T6" fmla="*/ 24 w 24"/>
                  <a:gd name="T7" fmla="*/ 5 h 23"/>
                  <a:gd name="T8" fmla="*/ 15 w 24"/>
                  <a:gd name="T9" fmla="*/ 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3">
                    <a:moveTo>
                      <a:pt x="15" y="5"/>
                    </a:moveTo>
                    <a:cubicBezTo>
                      <a:pt x="15" y="10"/>
                      <a:pt x="11" y="14"/>
                      <a:pt x="6" y="14"/>
                    </a:cubicBezTo>
                    <a:cubicBezTo>
                      <a:pt x="0" y="14"/>
                      <a:pt x="0" y="23"/>
                      <a:pt x="6" y="23"/>
                    </a:cubicBezTo>
                    <a:cubicBezTo>
                      <a:pt x="16" y="23"/>
                      <a:pt x="23" y="15"/>
                      <a:pt x="24" y="5"/>
                    </a:cubicBezTo>
                    <a:cubicBezTo>
                      <a:pt x="24" y="0"/>
                      <a:pt x="15" y="0"/>
                      <a:pt x="1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888" tIns="60944" rIns="121888" bIns="60944" numCol="1" anchor="t" anchorCtr="0" compatLnSpc="1"/>
              <a:lstStyle/>
              <a:p>
                <a:endParaRPr lang="zh-CN" altLang="en-US" sz="2800">
                  <a:solidFill>
                    <a:schemeClr val="tx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" name="Freeform 10">
                <a:extLst>
                  <a:ext uri="{FF2B5EF4-FFF2-40B4-BE49-F238E27FC236}">
                    <a16:creationId xmlns:a16="http://schemas.microsoft.com/office/drawing/2014/main" id="{544F2F70-74BE-4B8F-A705-FB01529136FA}"/>
                  </a:ext>
                </a:extLst>
              </p:cNvPr>
              <p:cNvSpPr/>
              <p:nvPr/>
            </p:nvSpPr>
            <p:spPr bwMode="auto">
              <a:xfrm>
                <a:off x="10344150" y="4178301"/>
                <a:ext cx="215900" cy="147638"/>
              </a:xfrm>
              <a:custGeom>
                <a:avLst/>
                <a:gdLst>
                  <a:gd name="T0" fmla="*/ 26 w 35"/>
                  <a:gd name="T1" fmla="*/ 5 h 24"/>
                  <a:gd name="T2" fmla="*/ 9 w 35"/>
                  <a:gd name="T3" fmla="*/ 5 h 24"/>
                  <a:gd name="T4" fmla="*/ 0 w 35"/>
                  <a:gd name="T5" fmla="*/ 5 h 24"/>
                  <a:gd name="T6" fmla="*/ 18 w 35"/>
                  <a:gd name="T7" fmla="*/ 23 h 24"/>
                  <a:gd name="T8" fmla="*/ 35 w 35"/>
                  <a:gd name="T9" fmla="*/ 5 h 24"/>
                  <a:gd name="T10" fmla="*/ 26 w 35"/>
                  <a:gd name="T11" fmla="*/ 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24">
                    <a:moveTo>
                      <a:pt x="26" y="5"/>
                    </a:moveTo>
                    <a:cubicBezTo>
                      <a:pt x="26" y="17"/>
                      <a:pt x="9" y="17"/>
                      <a:pt x="9" y="5"/>
                    </a:cubicBezTo>
                    <a:cubicBezTo>
                      <a:pt x="8" y="0"/>
                      <a:pt x="0" y="0"/>
                      <a:pt x="0" y="5"/>
                    </a:cubicBezTo>
                    <a:cubicBezTo>
                      <a:pt x="0" y="15"/>
                      <a:pt x="8" y="23"/>
                      <a:pt x="18" y="23"/>
                    </a:cubicBezTo>
                    <a:cubicBezTo>
                      <a:pt x="27" y="24"/>
                      <a:pt x="35" y="15"/>
                      <a:pt x="35" y="5"/>
                    </a:cubicBezTo>
                    <a:cubicBezTo>
                      <a:pt x="35" y="0"/>
                      <a:pt x="27" y="0"/>
                      <a:pt x="26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888" tIns="60944" rIns="121888" bIns="60944" numCol="1" anchor="t" anchorCtr="0" compatLnSpc="1"/>
              <a:lstStyle/>
              <a:p>
                <a:endParaRPr lang="zh-CN" altLang="en-US" sz="2800">
                  <a:solidFill>
                    <a:schemeClr val="tx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Freeform 11">
                <a:extLst>
                  <a:ext uri="{FF2B5EF4-FFF2-40B4-BE49-F238E27FC236}">
                    <a16:creationId xmlns:a16="http://schemas.microsoft.com/office/drawing/2014/main" id="{1BBB07A0-B51D-45E9-BF5F-BE4CD2B5D5B1}"/>
                  </a:ext>
                </a:extLst>
              </p:cNvPr>
              <p:cNvSpPr/>
              <p:nvPr/>
            </p:nvSpPr>
            <p:spPr bwMode="auto">
              <a:xfrm>
                <a:off x="10504488" y="4178301"/>
                <a:ext cx="147637" cy="141288"/>
              </a:xfrm>
              <a:custGeom>
                <a:avLst/>
                <a:gdLst>
                  <a:gd name="T0" fmla="*/ 18 w 24"/>
                  <a:gd name="T1" fmla="*/ 14 h 23"/>
                  <a:gd name="T2" fmla="*/ 9 w 24"/>
                  <a:gd name="T3" fmla="*/ 5 h 23"/>
                  <a:gd name="T4" fmla="*/ 0 w 24"/>
                  <a:gd name="T5" fmla="*/ 5 h 23"/>
                  <a:gd name="T6" fmla="*/ 18 w 24"/>
                  <a:gd name="T7" fmla="*/ 23 h 23"/>
                  <a:gd name="T8" fmla="*/ 18 w 24"/>
                  <a:gd name="T9" fmla="*/ 1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3">
                    <a:moveTo>
                      <a:pt x="18" y="14"/>
                    </a:moveTo>
                    <a:cubicBezTo>
                      <a:pt x="13" y="14"/>
                      <a:pt x="9" y="10"/>
                      <a:pt x="9" y="5"/>
                    </a:cubicBezTo>
                    <a:cubicBezTo>
                      <a:pt x="9" y="0"/>
                      <a:pt x="0" y="0"/>
                      <a:pt x="0" y="5"/>
                    </a:cubicBezTo>
                    <a:cubicBezTo>
                      <a:pt x="1" y="15"/>
                      <a:pt x="8" y="23"/>
                      <a:pt x="18" y="23"/>
                    </a:cubicBezTo>
                    <a:cubicBezTo>
                      <a:pt x="24" y="23"/>
                      <a:pt x="24" y="14"/>
                      <a:pt x="18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888" tIns="60944" rIns="121888" bIns="60944" numCol="1" anchor="t" anchorCtr="0" compatLnSpc="1"/>
              <a:lstStyle/>
              <a:p>
                <a:endParaRPr lang="zh-CN" altLang="en-US" sz="2800">
                  <a:solidFill>
                    <a:schemeClr val="tx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Freeform 12">
                <a:extLst>
                  <a:ext uri="{FF2B5EF4-FFF2-40B4-BE49-F238E27FC236}">
                    <a16:creationId xmlns:a16="http://schemas.microsoft.com/office/drawing/2014/main" id="{B1B5D239-4552-4C6F-9691-E4CB44E29A67}"/>
                  </a:ext>
                </a:extLst>
              </p:cNvPr>
              <p:cNvSpPr/>
              <p:nvPr/>
            </p:nvSpPr>
            <p:spPr bwMode="auto">
              <a:xfrm>
                <a:off x="10479088" y="3427413"/>
                <a:ext cx="130175" cy="98425"/>
              </a:xfrm>
              <a:custGeom>
                <a:avLst/>
                <a:gdLst>
                  <a:gd name="T0" fmla="*/ 0 w 82"/>
                  <a:gd name="T1" fmla="*/ 0 h 62"/>
                  <a:gd name="T2" fmla="*/ 82 w 82"/>
                  <a:gd name="T3" fmla="*/ 31 h 62"/>
                  <a:gd name="T4" fmla="*/ 0 w 82"/>
                  <a:gd name="T5" fmla="*/ 62 h 62"/>
                  <a:gd name="T6" fmla="*/ 0 w 82"/>
                  <a:gd name="T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2" h="62">
                    <a:moveTo>
                      <a:pt x="0" y="0"/>
                    </a:moveTo>
                    <a:lnTo>
                      <a:pt x="82" y="31"/>
                    </a:lnTo>
                    <a:lnTo>
                      <a:pt x="0" y="6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888" tIns="60944" rIns="121888" bIns="60944" numCol="1" anchor="t" anchorCtr="0" compatLnSpc="1"/>
              <a:lstStyle/>
              <a:p>
                <a:endParaRPr lang="zh-CN" altLang="en-US" sz="2800">
                  <a:solidFill>
                    <a:schemeClr val="tx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C48641F4-C89D-4259-BC09-278FF025ABDE}"/>
              </a:ext>
            </a:extLst>
          </p:cNvPr>
          <p:cNvGrpSpPr/>
          <p:nvPr/>
        </p:nvGrpSpPr>
        <p:grpSpPr>
          <a:xfrm>
            <a:off x="8307853" y="2023552"/>
            <a:ext cx="3255645" cy="1314450"/>
            <a:chOff x="3068" y="4129"/>
            <a:chExt cx="5127" cy="2070"/>
          </a:xfrm>
        </p:grpSpPr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59915F3D-171A-4D1B-BBB1-8D3CD6388CB6}"/>
                </a:ext>
              </a:extLst>
            </p:cNvPr>
            <p:cNvSpPr/>
            <p:nvPr/>
          </p:nvSpPr>
          <p:spPr>
            <a:xfrm>
              <a:off x="3068" y="4504"/>
              <a:ext cx="4897" cy="16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60000"/>
                </a:lnSpc>
                <a:defRPr/>
              </a:pPr>
              <a:r>
                <a:rPr lang="en-US" altLang="zh-CN" sz="1000" kern="0" spc="50" dirty="0">
                  <a:solidFill>
                    <a:schemeClr val="tx1"/>
                  </a:solidFill>
                  <a:uFillTx/>
                  <a:cs typeface="+mn-ea"/>
                  <a:sym typeface="+mn-lt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/>
                  </a:solidFill>
                  <a:uFillTx/>
                  <a:cs typeface="+mn-ea"/>
                  <a:sym typeface="+mn-lt"/>
                </a:rPr>
                <a:t>amet</a:t>
              </a:r>
              <a:r>
                <a:rPr lang="en-US" altLang="zh-CN" sz="1000" kern="0" spc="50" dirty="0">
                  <a:solidFill>
                    <a:schemeClr val="tx1"/>
                  </a:solidFill>
                  <a:uFillTx/>
                  <a:cs typeface="+mn-ea"/>
                  <a:sym typeface="+mn-lt"/>
                </a:rPr>
                <a:t>, </a:t>
              </a:r>
              <a:r>
                <a:rPr lang="en-US" altLang="zh-CN" sz="1000" kern="0" spc="50" dirty="0" err="1">
                  <a:solidFill>
                    <a:schemeClr val="tx1"/>
                  </a:solidFill>
                  <a:uFillTx/>
                  <a:cs typeface="+mn-ea"/>
                  <a:sym typeface="+mn-lt"/>
                </a:rPr>
                <a:t>consectetuer</a:t>
              </a:r>
              <a:r>
                <a:rPr lang="en-US" altLang="zh-CN" sz="1000" kern="0" spc="50" dirty="0">
                  <a:solidFill>
                    <a:schemeClr val="tx1"/>
                  </a:solidFill>
                  <a:uFillTx/>
                  <a:cs typeface="+mn-ea"/>
                  <a:sym typeface="+mn-lt"/>
                </a:rPr>
                <a:t> </a:t>
              </a:r>
              <a:r>
                <a:rPr lang="en-US" altLang="zh-CN" sz="1000" kern="0" spc="50" dirty="0" err="1">
                  <a:solidFill>
                    <a:schemeClr val="tx1"/>
                  </a:solidFill>
                  <a:uFillTx/>
                  <a:cs typeface="+mn-ea"/>
                  <a:sym typeface="+mn-lt"/>
                </a:rPr>
                <a:t>adipiscing</a:t>
              </a:r>
              <a:r>
                <a:rPr lang="en-US" altLang="zh-CN" sz="1000" kern="0" spc="50" dirty="0">
                  <a:solidFill>
                    <a:schemeClr val="tx1"/>
                  </a:solidFill>
                  <a:uFillTx/>
                  <a:cs typeface="+mn-ea"/>
                  <a:sym typeface="+mn-lt"/>
                </a:rPr>
                <a:t> </a:t>
              </a:r>
              <a:r>
                <a:rPr lang="en-US" altLang="zh-CN" sz="1000" kern="0" spc="50" dirty="0" err="1">
                  <a:solidFill>
                    <a:schemeClr val="tx1"/>
                  </a:solidFill>
                  <a:uFillTx/>
                  <a:cs typeface="+mn-ea"/>
                  <a:sym typeface="+mn-lt"/>
                </a:rPr>
                <a:t>elit</a:t>
              </a:r>
              <a:r>
                <a:rPr lang="en-US" altLang="zh-CN" sz="1000" kern="0" spc="50" dirty="0">
                  <a:solidFill>
                    <a:schemeClr val="tx1"/>
                  </a:solidFill>
                  <a:uFillTx/>
                  <a:cs typeface="+mn-ea"/>
                  <a:sym typeface="+mn-lt"/>
                </a:rPr>
                <a:t>. </a:t>
              </a:r>
              <a:r>
                <a:rPr lang="en-US" altLang="zh-CN" sz="1000" kern="0" spc="50" dirty="0" err="1">
                  <a:solidFill>
                    <a:schemeClr val="tx1"/>
                  </a:solidFill>
                  <a:uFillTx/>
                  <a:cs typeface="+mn-ea"/>
                  <a:sym typeface="+mn-lt"/>
                </a:rPr>
                <a:t>Aenean</a:t>
              </a:r>
              <a:r>
                <a:rPr lang="en-US" altLang="zh-CN" sz="1000" kern="0" spc="50" dirty="0">
                  <a:solidFill>
                    <a:schemeClr val="tx1"/>
                  </a:solidFill>
                  <a:uFillTx/>
                  <a:cs typeface="+mn-ea"/>
                  <a:sym typeface="+mn-lt"/>
                </a:rPr>
                <a:t> </a:t>
              </a:r>
              <a:r>
                <a:rPr lang="en-US" altLang="zh-CN" sz="1000" kern="0" spc="50" dirty="0" err="1">
                  <a:solidFill>
                    <a:schemeClr val="tx1"/>
                  </a:solidFill>
                  <a:uFillTx/>
                  <a:cs typeface="+mn-ea"/>
                  <a:sym typeface="+mn-lt"/>
                </a:rPr>
                <a:t>commodo</a:t>
              </a:r>
              <a:r>
                <a:rPr lang="en-US" altLang="zh-CN" sz="1000" kern="0" spc="50" dirty="0">
                  <a:solidFill>
                    <a:schemeClr val="tx1"/>
                  </a:solidFill>
                  <a:uFillTx/>
                  <a:cs typeface="+mn-ea"/>
                  <a:sym typeface="+mn-lt"/>
                </a:rPr>
                <a:t> ligula </a:t>
              </a:r>
              <a:r>
                <a:rPr lang="en-US" altLang="zh-CN" sz="1000" kern="0" spc="50" dirty="0" err="1">
                  <a:solidFill>
                    <a:schemeClr val="tx1"/>
                  </a:solidFill>
                  <a:uFillTx/>
                  <a:cs typeface="+mn-ea"/>
                  <a:sym typeface="+mn-lt"/>
                </a:rPr>
                <a:t>eget</a:t>
              </a:r>
              <a:r>
                <a:rPr lang="en-US" altLang="zh-CN" sz="1000" kern="0" spc="50" dirty="0">
                  <a:solidFill>
                    <a:schemeClr val="tx1"/>
                  </a:solidFill>
                  <a:uFillTx/>
                  <a:cs typeface="+mn-ea"/>
                  <a:sym typeface="+mn-lt"/>
                </a:rPr>
                <a:t> dolor</a:t>
              </a:r>
              <a:r>
                <a:rPr lang="zh-CN" altLang="en-US" sz="1000" kern="0" spc="50" dirty="0">
                  <a:solidFill>
                    <a:schemeClr val="tx1"/>
                  </a:solidFill>
                  <a:uFillTx/>
                  <a:cs typeface="+mn-ea"/>
                  <a:sym typeface="+mn-lt"/>
                </a:rPr>
                <a:t>；</a:t>
              </a:r>
              <a:r>
                <a:rPr lang="en-US" altLang="zh-CN" sz="1000" kern="0" spc="50" dirty="0">
                  <a:solidFill>
                    <a:schemeClr val="tx1"/>
                  </a:solidFill>
                  <a:uFillTx/>
                  <a:cs typeface="+mn-ea"/>
                  <a:sym typeface="+mn-lt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/>
                  </a:solidFill>
                  <a:uFillTx/>
                  <a:cs typeface="+mn-ea"/>
                  <a:sym typeface="+mn-lt"/>
                </a:rPr>
                <a:t>amet</a:t>
              </a:r>
              <a:r>
                <a:rPr lang="en-US" altLang="zh-CN" sz="1000" kern="0" spc="50" dirty="0">
                  <a:solidFill>
                    <a:schemeClr val="tx1"/>
                  </a:solidFill>
                  <a:uFillTx/>
                  <a:cs typeface="+mn-ea"/>
                  <a:sym typeface="+mn-lt"/>
                </a:rPr>
                <a:t>, </a:t>
              </a:r>
              <a:r>
                <a:rPr lang="en-US" altLang="zh-CN" sz="1000" kern="0" spc="50" dirty="0" err="1">
                  <a:solidFill>
                    <a:schemeClr val="tx1"/>
                  </a:solidFill>
                  <a:uFillTx/>
                  <a:cs typeface="+mn-ea"/>
                  <a:sym typeface="+mn-lt"/>
                </a:rPr>
                <a:t>consectetuer</a:t>
              </a:r>
              <a:r>
                <a:rPr lang="en-US" altLang="zh-CN" sz="1000" kern="0" spc="50" dirty="0">
                  <a:solidFill>
                    <a:schemeClr val="tx1"/>
                  </a:solidFill>
                  <a:uFillTx/>
                  <a:cs typeface="+mn-ea"/>
                  <a:sym typeface="+mn-lt"/>
                </a:rPr>
                <a:t> </a:t>
              </a:r>
              <a:r>
                <a:rPr lang="en-US" altLang="zh-CN" sz="1000" kern="0" spc="50" dirty="0" err="1">
                  <a:solidFill>
                    <a:schemeClr val="tx1"/>
                  </a:solidFill>
                  <a:uFillTx/>
                  <a:cs typeface="+mn-ea"/>
                  <a:sym typeface="+mn-lt"/>
                </a:rPr>
                <a:t>adipiscing</a:t>
              </a:r>
              <a:r>
                <a:rPr lang="en-US" altLang="zh-CN" sz="1000" kern="0" spc="50" dirty="0">
                  <a:solidFill>
                    <a:schemeClr val="tx1"/>
                  </a:solidFill>
                  <a:uFillTx/>
                  <a:cs typeface="+mn-ea"/>
                  <a:sym typeface="+mn-lt"/>
                </a:rPr>
                <a:t> </a:t>
              </a:r>
              <a:r>
                <a:rPr lang="en-US" altLang="zh-CN" sz="1000" kern="0" spc="50" dirty="0" err="1">
                  <a:solidFill>
                    <a:schemeClr val="tx1"/>
                  </a:solidFill>
                  <a:uFillTx/>
                  <a:cs typeface="+mn-ea"/>
                  <a:sym typeface="+mn-lt"/>
                </a:rPr>
                <a:t>elit</a:t>
              </a:r>
              <a:r>
                <a:rPr lang="en-US" altLang="zh-CN" sz="1000" kern="0" spc="50" dirty="0">
                  <a:solidFill>
                    <a:schemeClr val="tx1"/>
                  </a:solidFill>
                  <a:uFillTx/>
                  <a:cs typeface="+mn-ea"/>
                  <a:sym typeface="+mn-lt"/>
                </a:rPr>
                <a:t>.</a:t>
              </a:r>
            </a:p>
          </p:txBody>
        </p: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1AA78E24-CACB-4B90-A0C4-0CC0479261EA}"/>
                </a:ext>
              </a:extLst>
            </p:cNvPr>
            <p:cNvSpPr txBox="1"/>
            <p:nvPr/>
          </p:nvSpPr>
          <p:spPr>
            <a:xfrm>
              <a:off x="3080" y="4129"/>
              <a:ext cx="5115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enter text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1C8280A0-362F-49A2-AF58-AF384173D09A}"/>
              </a:ext>
            </a:extLst>
          </p:cNvPr>
          <p:cNvGrpSpPr/>
          <p:nvPr/>
        </p:nvGrpSpPr>
        <p:grpSpPr>
          <a:xfrm>
            <a:off x="760472" y="2023552"/>
            <a:ext cx="3109595" cy="1278890"/>
            <a:chOff x="3068" y="4185"/>
            <a:chExt cx="4897" cy="2014"/>
          </a:xfrm>
        </p:grpSpPr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6B652111-F589-4CC3-AB57-30B7FCD68FE7}"/>
                </a:ext>
              </a:extLst>
            </p:cNvPr>
            <p:cNvSpPr/>
            <p:nvPr/>
          </p:nvSpPr>
          <p:spPr>
            <a:xfrm>
              <a:off x="3068" y="4504"/>
              <a:ext cx="4897" cy="16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60000"/>
                </a:lnSpc>
                <a:defRPr/>
              </a:pPr>
              <a:r>
                <a:rPr lang="en-US" altLang="zh-CN" sz="1000" kern="0" spc="50" dirty="0">
                  <a:solidFill>
                    <a:schemeClr val="tx1"/>
                  </a:solidFill>
                  <a:uFillTx/>
                  <a:cs typeface="+mn-ea"/>
                  <a:sym typeface="+mn-lt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/>
                  </a:solidFill>
                  <a:uFillTx/>
                  <a:cs typeface="+mn-ea"/>
                  <a:sym typeface="+mn-lt"/>
                </a:rPr>
                <a:t>amet</a:t>
              </a:r>
              <a:r>
                <a:rPr lang="en-US" altLang="zh-CN" sz="1000" kern="0" spc="50" dirty="0">
                  <a:solidFill>
                    <a:schemeClr val="tx1"/>
                  </a:solidFill>
                  <a:uFillTx/>
                  <a:cs typeface="+mn-ea"/>
                  <a:sym typeface="+mn-lt"/>
                </a:rPr>
                <a:t>, </a:t>
              </a:r>
              <a:r>
                <a:rPr lang="en-US" altLang="zh-CN" sz="1000" kern="0" spc="50" dirty="0" err="1">
                  <a:solidFill>
                    <a:schemeClr val="tx1"/>
                  </a:solidFill>
                  <a:uFillTx/>
                  <a:cs typeface="+mn-ea"/>
                  <a:sym typeface="+mn-lt"/>
                </a:rPr>
                <a:t>consectetuer</a:t>
              </a:r>
              <a:r>
                <a:rPr lang="en-US" altLang="zh-CN" sz="1000" kern="0" spc="50" dirty="0">
                  <a:solidFill>
                    <a:schemeClr val="tx1"/>
                  </a:solidFill>
                  <a:uFillTx/>
                  <a:cs typeface="+mn-ea"/>
                  <a:sym typeface="+mn-lt"/>
                </a:rPr>
                <a:t> </a:t>
              </a:r>
              <a:r>
                <a:rPr lang="en-US" altLang="zh-CN" sz="1000" kern="0" spc="50" dirty="0" err="1">
                  <a:solidFill>
                    <a:schemeClr val="tx1"/>
                  </a:solidFill>
                  <a:uFillTx/>
                  <a:cs typeface="+mn-ea"/>
                  <a:sym typeface="+mn-lt"/>
                </a:rPr>
                <a:t>adipiscing</a:t>
              </a:r>
              <a:r>
                <a:rPr lang="en-US" altLang="zh-CN" sz="1000" kern="0" spc="50" dirty="0">
                  <a:solidFill>
                    <a:schemeClr val="tx1"/>
                  </a:solidFill>
                  <a:uFillTx/>
                  <a:cs typeface="+mn-ea"/>
                  <a:sym typeface="+mn-lt"/>
                </a:rPr>
                <a:t> </a:t>
              </a:r>
              <a:r>
                <a:rPr lang="en-US" altLang="zh-CN" sz="1000" kern="0" spc="50" dirty="0" err="1">
                  <a:solidFill>
                    <a:schemeClr val="tx1"/>
                  </a:solidFill>
                  <a:uFillTx/>
                  <a:cs typeface="+mn-ea"/>
                  <a:sym typeface="+mn-lt"/>
                </a:rPr>
                <a:t>elit</a:t>
              </a:r>
              <a:r>
                <a:rPr lang="en-US" altLang="zh-CN" sz="1000" kern="0" spc="50" dirty="0">
                  <a:solidFill>
                    <a:schemeClr val="tx1"/>
                  </a:solidFill>
                  <a:uFillTx/>
                  <a:cs typeface="+mn-ea"/>
                  <a:sym typeface="+mn-lt"/>
                </a:rPr>
                <a:t>. </a:t>
              </a:r>
              <a:r>
                <a:rPr lang="en-US" altLang="zh-CN" sz="1000" kern="0" spc="50" dirty="0" err="1">
                  <a:solidFill>
                    <a:schemeClr val="tx1"/>
                  </a:solidFill>
                  <a:uFillTx/>
                  <a:cs typeface="+mn-ea"/>
                  <a:sym typeface="+mn-lt"/>
                </a:rPr>
                <a:t>Aenean</a:t>
              </a:r>
              <a:r>
                <a:rPr lang="en-US" altLang="zh-CN" sz="1000" kern="0" spc="50" dirty="0">
                  <a:solidFill>
                    <a:schemeClr val="tx1"/>
                  </a:solidFill>
                  <a:uFillTx/>
                  <a:cs typeface="+mn-ea"/>
                  <a:sym typeface="+mn-lt"/>
                </a:rPr>
                <a:t> </a:t>
              </a:r>
              <a:r>
                <a:rPr lang="en-US" altLang="zh-CN" sz="1000" kern="0" spc="50" dirty="0" err="1">
                  <a:solidFill>
                    <a:schemeClr val="tx1"/>
                  </a:solidFill>
                  <a:uFillTx/>
                  <a:cs typeface="+mn-ea"/>
                  <a:sym typeface="+mn-lt"/>
                </a:rPr>
                <a:t>commodo</a:t>
              </a:r>
              <a:r>
                <a:rPr lang="en-US" altLang="zh-CN" sz="1000" kern="0" spc="50" dirty="0">
                  <a:solidFill>
                    <a:schemeClr val="tx1"/>
                  </a:solidFill>
                  <a:uFillTx/>
                  <a:cs typeface="+mn-ea"/>
                  <a:sym typeface="+mn-lt"/>
                </a:rPr>
                <a:t> ligula </a:t>
              </a:r>
              <a:r>
                <a:rPr lang="en-US" altLang="zh-CN" sz="1000" kern="0" spc="50" dirty="0" err="1">
                  <a:solidFill>
                    <a:schemeClr val="tx1"/>
                  </a:solidFill>
                  <a:uFillTx/>
                  <a:cs typeface="+mn-ea"/>
                  <a:sym typeface="+mn-lt"/>
                </a:rPr>
                <a:t>eget</a:t>
              </a:r>
              <a:r>
                <a:rPr lang="en-US" altLang="zh-CN" sz="1000" kern="0" spc="50" dirty="0">
                  <a:solidFill>
                    <a:schemeClr val="tx1"/>
                  </a:solidFill>
                  <a:uFillTx/>
                  <a:cs typeface="+mn-ea"/>
                  <a:sym typeface="+mn-lt"/>
                </a:rPr>
                <a:t> dolor</a:t>
              </a:r>
              <a:r>
                <a:rPr lang="zh-CN" altLang="en-US" sz="1000" kern="0" spc="50" dirty="0">
                  <a:solidFill>
                    <a:schemeClr val="tx1"/>
                  </a:solidFill>
                  <a:uFillTx/>
                  <a:cs typeface="+mn-ea"/>
                  <a:sym typeface="+mn-lt"/>
                </a:rPr>
                <a:t>；</a:t>
              </a:r>
              <a:r>
                <a:rPr lang="en-US" altLang="zh-CN" sz="1000" kern="0" spc="50" dirty="0">
                  <a:solidFill>
                    <a:schemeClr val="tx1"/>
                  </a:solidFill>
                  <a:uFillTx/>
                  <a:cs typeface="+mn-ea"/>
                  <a:sym typeface="+mn-lt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/>
                  </a:solidFill>
                  <a:uFillTx/>
                  <a:cs typeface="+mn-ea"/>
                  <a:sym typeface="+mn-lt"/>
                </a:rPr>
                <a:t>amet</a:t>
              </a:r>
              <a:r>
                <a:rPr lang="en-US" altLang="zh-CN" sz="1000" kern="0" spc="50" dirty="0">
                  <a:solidFill>
                    <a:schemeClr val="tx1"/>
                  </a:solidFill>
                  <a:uFillTx/>
                  <a:cs typeface="+mn-ea"/>
                  <a:sym typeface="+mn-lt"/>
                </a:rPr>
                <a:t>, </a:t>
              </a:r>
              <a:r>
                <a:rPr lang="en-US" altLang="zh-CN" sz="1000" kern="0" spc="50" dirty="0" err="1">
                  <a:solidFill>
                    <a:schemeClr val="tx1"/>
                  </a:solidFill>
                  <a:uFillTx/>
                  <a:cs typeface="+mn-ea"/>
                  <a:sym typeface="+mn-lt"/>
                </a:rPr>
                <a:t>consectetuer</a:t>
              </a:r>
              <a:r>
                <a:rPr lang="en-US" altLang="zh-CN" sz="1000" kern="0" spc="50" dirty="0">
                  <a:solidFill>
                    <a:schemeClr val="tx1"/>
                  </a:solidFill>
                  <a:uFillTx/>
                  <a:cs typeface="+mn-ea"/>
                  <a:sym typeface="+mn-lt"/>
                </a:rPr>
                <a:t> </a:t>
              </a:r>
              <a:r>
                <a:rPr lang="en-US" altLang="zh-CN" sz="1000" kern="0" spc="50" dirty="0" err="1">
                  <a:solidFill>
                    <a:schemeClr val="tx1"/>
                  </a:solidFill>
                  <a:uFillTx/>
                  <a:cs typeface="+mn-ea"/>
                  <a:sym typeface="+mn-lt"/>
                </a:rPr>
                <a:t>adipiscing</a:t>
              </a:r>
              <a:r>
                <a:rPr lang="en-US" altLang="zh-CN" sz="1000" kern="0" spc="50" dirty="0">
                  <a:solidFill>
                    <a:schemeClr val="tx1"/>
                  </a:solidFill>
                  <a:uFillTx/>
                  <a:cs typeface="+mn-ea"/>
                  <a:sym typeface="+mn-lt"/>
                </a:rPr>
                <a:t> </a:t>
              </a:r>
              <a:r>
                <a:rPr lang="en-US" altLang="zh-CN" sz="1000" kern="0" spc="50" dirty="0" err="1">
                  <a:solidFill>
                    <a:schemeClr val="tx1"/>
                  </a:solidFill>
                  <a:uFillTx/>
                  <a:cs typeface="+mn-ea"/>
                  <a:sym typeface="+mn-lt"/>
                </a:rPr>
                <a:t>elit</a:t>
              </a:r>
              <a:r>
                <a:rPr lang="en-US" altLang="zh-CN" sz="1000" kern="0" spc="50" dirty="0">
                  <a:solidFill>
                    <a:schemeClr val="tx1"/>
                  </a:solidFill>
                  <a:uFillTx/>
                  <a:cs typeface="+mn-ea"/>
                  <a:sym typeface="+mn-lt"/>
                </a:rPr>
                <a:t>.</a:t>
              </a:r>
            </a:p>
          </p:txBody>
        </p: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2F992159-9A6C-4FC7-BC81-03634ECD12C0}"/>
                </a:ext>
              </a:extLst>
            </p:cNvPr>
            <p:cNvSpPr txBox="1"/>
            <p:nvPr/>
          </p:nvSpPr>
          <p:spPr>
            <a:xfrm>
              <a:off x="3776" y="4185"/>
              <a:ext cx="4146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enter text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0CAEE20F-B7C7-42C2-91E1-7FA73601C1CB}"/>
              </a:ext>
            </a:extLst>
          </p:cNvPr>
          <p:cNvGrpSpPr/>
          <p:nvPr/>
        </p:nvGrpSpPr>
        <p:grpSpPr>
          <a:xfrm>
            <a:off x="760472" y="3867768"/>
            <a:ext cx="3109595" cy="1314450"/>
            <a:chOff x="3068" y="4129"/>
            <a:chExt cx="4897" cy="2070"/>
          </a:xfrm>
        </p:grpSpPr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AAE60D9B-A891-494A-8DE7-DD97234D4BD9}"/>
                </a:ext>
              </a:extLst>
            </p:cNvPr>
            <p:cNvSpPr/>
            <p:nvPr/>
          </p:nvSpPr>
          <p:spPr>
            <a:xfrm>
              <a:off x="3068" y="4504"/>
              <a:ext cx="4897" cy="16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60000"/>
                </a:lnSpc>
                <a:defRPr/>
              </a:pPr>
              <a:r>
                <a:rPr lang="en-US" altLang="zh-CN" sz="1000" kern="0" spc="50" dirty="0">
                  <a:solidFill>
                    <a:schemeClr val="tx1"/>
                  </a:solidFill>
                  <a:uFillTx/>
                  <a:cs typeface="+mn-ea"/>
                  <a:sym typeface="+mn-lt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/>
                  </a:solidFill>
                  <a:uFillTx/>
                  <a:cs typeface="+mn-ea"/>
                  <a:sym typeface="+mn-lt"/>
                </a:rPr>
                <a:t>amet</a:t>
              </a:r>
              <a:r>
                <a:rPr lang="en-US" altLang="zh-CN" sz="1000" kern="0" spc="50" dirty="0">
                  <a:solidFill>
                    <a:schemeClr val="tx1"/>
                  </a:solidFill>
                  <a:uFillTx/>
                  <a:cs typeface="+mn-ea"/>
                  <a:sym typeface="+mn-lt"/>
                </a:rPr>
                <a:t>, </a:t>
              </a:r>
              <a:r>
                <a:rPr lang="en-US" altLang="zh-CN" sz="1000" kern="0" spc="50" dirty="0" err="1">
                  <a:solidFill>
                    <a:schemeClr val="tx1"/>
                  </a:solidFill>
                  <a:uFillTx/>
                  <a:cs typeface="+mn-ea"/>
                  <a:sym typeface="+mn-lt"/>
                </a:rPr>
                <a:t>consectetuer</a:t>
              </a:r>
              <a:r>
                <a:rPr lang="en-US" altLang="zh-CN" sz="1000" kern="0" spc="50" dirty="0">
                  <a:solidFill>
                    <a:schemeClr val="tx1"/>
                  </a:solidFill>
                  <a:uFillTx/>
                  <a:cs typeface="+mn-ea"/>
                  <a:sym typeface="+mn-lt"/>
                </a:rPr>
                <a:t> </a:t>
              </a:r>
              <a:r>
                <a:rPr lang="en-US" altLang="zh-CN" sz="1000" kern="0" spc="50" dirty="0" err="1">
                  <a:solidFill>
                    <a:schemeClr val="tx1"/>
                  </a:solidFill>
                  <a:uFillTx/>
                  <a:cs typeface="+mn-ea"/>
                  <a:sym typeface="+mn-lt"/>
                </a:rPr>
                <a:t>adipiscing</a:t>
              </a:r>
              <a:r>
                <a:rPr lang="en-US" altLang="zh-CN" sz="1000" kern="0" spc="50" dirty="0">
                  <a:solidFill>
                    <a:schemeClr val="tx1"/>
                  </a:solidFill>
                  <a:uFillTx/>
                  <a:cs typeface="+mn-ea"/>
                  <a:sym typeface="+mn-lt"/>
                </a:rPr>
                <a:t> </a:t>
              </a:r>
              <a:r>
                <a:rPr lang="en-US" altLang="zh-CN" sz="1000" kern="0" spc="50" dirty="0" err="1">
                  <a:solidFill>
                    <a:schemeClr val="tx1"/>
                  </a:solidFill>
                  <a:uFillTx/>
                  <a:cs typeface="+mn-ea"/>
                  <a:sym typeface="+mn-lt"/>
                </a:rPr>
                <a:t>elit</a:t>
              </a:r>
              <a:r>
                <a:rPr lang="en-US" altLang="zh-CN" sz="1000" kern="0" spc="50" dirty="0">
                  <a:solidFill>
                    <a:schemeClr val="tx1"/>
                  </a:solidFill>
                  <a:uFillTx/>
                  <a:cs typeface="+mn-ea"/>
                  <a:sym typeface="+mn-lt"/>
                </a:rPr>
                <a:t>. </a:t>
              </a:r>
              <a:r>
                <a:rPr lang="en-US" altLang="zh-CN" sz="1000" kern="0" spc="50" dirty="0" err="1">
                  <a:solidFill>
                    <a:schemeClr val="tx1"/>
                  </a:solidFill>
                  <a:uFillTx/>
                  <a:cs typeface="+mn-ea"/>
                  <a:sym typeface="+mn-lt"/>
                </a:rPr>
                <a:t>Aenean</a:t>
              </a:r>
              <a:r>
                <a:rPr lang="en-US" altLang="zh-CN" sz="1000" kern="0" spc="50" dirty="0">
                  <a:solidFill>
                    <a:schemeClr val="tx1"/>
                  </a:solidFill>
                  <a:uFillTx/>
                  <a:cs typeface="+mn-ea"/>
                  <a:sym typeface="+mn-lt"/>
                </a:rPr>
                <a:t> </a:t>
              </a:r>
              <a:r>
                <a:rPr lang="en-US" altLang="zh-CN" sz="1000" kern="0" spc="50" dirty="0" err="1">
                  <a:solidFill>
                    <a:schemeClr val="tx1"/>
                  </a:solidFill>
                  <a:uFillTx/>
                  <a:cs typeface="+mn-ea"/>
                  <a:sym typeface="+mn-lt"/>
                </a:rPr>
                <a:t>commodo</a:t>
              </a:r>
              <a:r>
                <a:rPr lang="en-US" altLang="zh-CN" sz="1000" kern="0" spc="50" dirty="0">
                  <a:solidFill>
                    <a:schemeClr val="tx1"/>
                  </a:solidFill>
                  <a:uFillTx/>
                  <a:cs typeface="+mn-ea"/>
                  <a:sym typeface="+mn-lt"/>
                </a:rPr>
                <a:t> ligula </a:t>
              </a:r>
              <a:r>
                <a:rPr lang="en-US" altLang="zh-CN" sz="1000" kern="0" spc="50" dirty="0" err="1">
                  <a:solidFill>
                    <a:schemeClr val="tx1"/>
                  </a:solidFill>
                  <a:uFillTx/>
                  <a:cs typeface="+mn-ea"/>
                  <a:sym typeface="+mn-lt"/>
                </a:rPr>
                <a:t>eget</a:t>
              </a:r>
              <a:r>
                <a:rPr lang="en-US" altLang="zh-CN" sz="1000" kern="0" spc="50" dirty="0">
                  <a:solidFill>
                    <a:schemeClr val="tx1"/>
                  </a:solidFill>
                  <a:uFillTx/>
                  <a:cs typeface="+mn-ea"/>
                  <a:sym typeface="+mn-lt"/>
                </a:rPr>
                <a:t> dolor</a:t>
              </a:r>
              <a:r>
                <a:rPr lang="zh-CN" altLang="en-US" sz="1000" kern="0" spc="50" dirty="0">
                  <a:solidFill>
                    <a:schemeClr val="tx1"/>
                  </a:solidFill>
                  <a:uFillTx/>
                  <a:cs typeface="+mn-ea"/>
                  <a:sym typeface="+mn-lt"/>
                </a:rPr>
                <a:t>；</a:t>
              </a:r>
              <a:r>
                <a:rPr lang="en-US" altLang="zh-CN" sz="1000" kern="0" spc="50" dirty="0">
                  <a:solidFill>
                    <a:schemeClr val="tx1"/>
                  </a:solidFill>
                  <a:uFillTx/>
                  <a:cs typeface="+mn-ea"/>
                  <a:sym typeface="+mn-lt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/>
                  </a:solidFill>
                  <a:uFillTx/>
                  <a:cs typeface="+mn-ea"/>
                  <a:sym typeface="+mn-lt"/>
                </a:rPr>
                <a:t>amet</a:t>
              </a:r>
              <a:r>
                <a:rPr lang="en-US" altLang="zh-CN" sz="1000" kern="0" spc="50" dirty="0">
                  <a:solidFill>
                    <a:schemeClr val="tx1"/>
                  </a:solidFill>
                  <a:uFillTx/>
                  <a:cs typeface="+mn-ea"/>
                  <a:sym typeface="+mn-lt"/>
                </a:rPr>
                <a:t>, </a:t>
              </a:r>
              <a:r>
                <a:rPr lang="en-US" altLang="zh-CN" sz="1000" kern="0" spc="50" dirty="0" err="1">
                  <a:solidFill>
                    <a:schemeClr val="tx1"/>
                  </a:solidFill>
                  <a:uFillTx/>
                  <a:cs typeface="+mn-ea"/>
                  <a:sym typeface="+mn-lt"/>
                </a:rPr>
                <a:t>consectetuer</a:t>
              </a:r>
              <a:r>
                <a:rPr lang="en-US" altLang="zh-CN" sz="1000" kern="0" spc="50" dirty="0">
                  <a:solidFill>
                    <a:schemeClr val="tx1"/>
                  </a:solidFill>
                  <a:uFillTx/>
                  <a:cs typeface="+mn-ea"/>
                  <a:sym typeface="+mn-lt"/>
                </a:rPr>
                <a:t> </a:t>
              </a:r>
              <a:r>
                <a:rPr lang="en-US" altLang="zh-CN" sz="1000" kern="0" spc="50" dirty="0" err="1">
                  <a:solidFill>
                    <a:schemeClr val="tx1"/>
                  </a:solidFill>
                  <a:uFillTx/>
                  <a:cs typeface="+mn-ea"/>
                  <a:sym typeface="+mn-lt"/>
                </a:rPr>
                <a:t>adipiscing</a:t>
              </a:r>
              <a:r>
                <a:rPr lang="en-US" altLang="zh-CN" sz="1000" kern="0" spc="50" dirty="0">
                  <a:solidFill>
                    <a:schemeClr val="tx1"/>
                  </a:solidFill>
                  <a:uFillTx/>
                  <a:cs typeface="+mn-ea"/>
                  <a:sym typeface="+mn-lt"/>
                </a:rPr>
                <a:t> </a:t>
              </a:r>
              <a:r>
                <a:rPr lang="en-US" altLang="zh-CN" sz="1000" kern="0" spc="50" dirty="0" err="1">
                  <a:solidFill>
                    <a:schemeClr val="tx1"/>
                  </a:solidFill>
                  <a:uFillTx/>
                  <a:cs typeface="+mn-ea"/>
                  <a:sym typeface="+mn-lt"/>
                </a:rPr>
                <a:t>elit</a:t>
              </a:r>
              <a:r>
                <a:rPr lang="en-US" altLang="zh-CN" sz="1000" kern="0" spc="50" dirty="0">
                  <a:solidFill>
                    <a:schemeClr val="tx1"/>
                  </a:solidFill>
                  <a:uFillTx/>
                  <a:cs typeface="+mn-ea"/>
                  <a:sym typeface="+mn-lt"/>
                </a:rPr>
                <a:t>.</a:t>
              </a:r>
            </a:p>
          </p:txBody>
        </p:sp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AC9D2847-5416-4E28-B3C9-0FEAE1ABF299}"/>
                </a:ext>
              </a:extLst>
            </p:cNvPr>
            <p:cNvSpPr txBox="1"/>
            <p:nvPr/>
          </p:nvSpPr>
          <p:spPr>
            <a:xfrm>
              <a:off x="3554" y="4129"/>
              <a:ext cx="4368" cy="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enter text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6EF7E624-2D46-4437-BD22-04DA29677EB4}"/>
              </a:ext>
            </a:extLst>
          </p:cNvPr>
          <p:cNvGrpSpPr/>
          <p:nvPr/>
        </p:nvGrpSpPr>
        <p:grpSpPr>
          <a:xfrm>
            <a:off x="8307853" y="3797918"/>
            <a:ext cx="3109595" cy="1384300"/>
            <a:chOff x="3068" y="4019"/>
            <a:chExt cx="4897" cy="2180"/>
          </a:xfrm>
        </p:grpSpPr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D54357CA-AF86-4AE2-8EE9-6D584022D619}"/>
                </a:ext>
              </a:extLst>
            </p:cNvPr>
            <p:cNvSpPr/>
            <p:nvPr/>
          </p:nvSpPr>
          <p:spPr>
            <a:xfrm>
              <a:off x="3068" y="4504"/>
              <a:ext cx="4897" cy="16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60000"/>
                </a:lnSpc>
                <a:defRPr/>
              </a:pPr>
              <a:r>
                <a:rPr lang="en-US" altLang="zh-CN" sz="1000" kern="0" spc="50" dirty="0">
                  <a:solidFill>
                    <a:schemeClr val="tx1"/>
                  </a:solidFill>
                  <a:uFillTx/>
                  <a:cs typeface="+mn-ea"/>
                  <a:sym typeface="+mn-lt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/>
                  </a:solidFill>
                  <a:uFillTx/>
                  <a:cs typeface="+mn-ea"/>
                  <a:sym typeface="+mn-lt"/>
                </a:rPr>
                <a:t>amet</a:t>
              </a:r>
              <a:r>
                <a:rPr lang="en-US" altLang="zh-CN" sz="1000" kern="0" spc="50" dirty="0">
                  <a:solidFill>
                    <a:schemeClr val="tx1"/>
                  </a:solidFill>
                  <a:uFillTx/>
                  <a:cs typeface="+mn-ea"/>
                  <a:sym typeface="+mn-lt"/>
                </a:rPr>
                <a:t>, </a:t>
              </a:r>
              <a:r>
                <a:rPr lang="en-US" altLang="zh-CN" sz="1000" kern="0" spc="50" dirty="0" err="1">
                  <a:solidFill>
                    <a:schemeClr val="tx1"/>
                  </a:solidFill>
                  <a:uFillTx/>
                  <a:cs typeface="+mn-ea"/>
                  <a:sym typeface="+mn-lt"/>
                </a:rPr>
                <a:t>consectetuer</a:t>
              </a:r>
              <a:r>
                <a:rPr lang="en-US" altLang="zh-CN" sz="1000" kern="0" spc="50" dirty="0">
                  <a:solidFill>
                    <a:schemeClr val="tx1"/>
                  </a:solidFill>
                  <a:uFillTx/>
                  <a:cs typeface="+mn-ea"/>
                  <a:sym typeface="+mn-lt"/>
                </a:rPr>
                <a:t> </a:t>
              </a:r>
              <a:r>
                <a:rPr lang="en-US" altLang="zh-CN" sz="1000" kern="0" spc="50" dirty="0" err="1">
                  <a:solidFill>
                    <a:schemeClr val="tx1"/>
                  </a:solidFill>
                  <a:uFillTx/>
                  <a:cs typeface="+mn-ea"/>
                  <a:sym typeface="+mn-lt"/>
                </a:rPr>
                <a:t>adipiscing</a:t>
              </a:r>
              <a:r>
                <a:rPr lang="en-US" altLang="zh-CN" sz="1000" kern="0" spc="50" dirty="0">
                  <a:solidFill>
                    <a:schemeClr val="tx1"/>
                  </a:solidFill>
                  <a:uFillTx/>
                  <a:cs typeface="+mn-ea"/>
                  <a:sym typeface="+mn-lt"/>
                </a:rPr>
                <a:t> </a:t>
              </a:r>
              <a:r>
                <a:rPr lang="en-US" altLang="zh-CN" sz="1000" kern="0" spc="50" dirty="0" err="1">
                  <a:solidFill>
                    <a:schemeClr val="tx1"/>
                  </a:solidFill>
                  <a:uFillTx/>
                  <a:cs typeface="+mn-ea"/>
                  <a:sym typeface="+mn-lt"/>
                </a:rPr>
                <a:t>elit</a:t>
              </a:r>
              <a:r>
                <a:rPr lang="en-US" altLang="zh-CN" sz="1000" kern="0" spc="50" dirty="0">
                  <a:solidFill>
                    <a:schemeClr val="tx1"/>
                  </a:solidFill>
                  <a:uFillTx/>
                  <a:cs typeface="+mn-ea"/>
                  <a:sym typeface="+mn-lt"/>
                </a:rPr>
                <a:t>. </a:t>
              </a:r>
              <a:r>
                <a:rPr lang="en-US" altLang="zh-CN" sz="1000" kern="0" spc="50" dirty="0" err="1">
                  <a:solidFill>
                    <a:schemeClr val="tx1"/>
                  </a:solidFill>
                  <a:uFillTx/>
                  <a:cs typeface="+mn-ea"/>
                  <a:sym typeface="+mn-lt"/>
                </a:rPr>
                <a:t>Aenean</a:t>
              </a:r>
              <a:r>
                <a:rPr lang="en-US" altLang="zh-CN" sz="1000" kern="0" spc="50" dirty="0">
                  <a:solidFill>
                    <a:schemeClr val="tx1"/>
                  </a:solidFill>
                  <a:uFillTx/>
                  <a:cs typeface="+mn-ea"/>
                  <a:sym typeface="+mn-lt"/>
                </a:rPr>
                <a:t> </a:t>
              </a:r>
              <a:r>
                <a:rPr lang="en-US" altLang="zh-CN" sz="1000" kern="0" spc="50" dirty="0" err="1">
                  <a:solidFill>
                    <a:schemeClr val="tx1"/>
                  </a:solidFill>
                  <a:uFillTx/>
                  <a:cs typeface="+mn-ea"/>
                  <a:sym typeface="+mn-lt"/>
                </a:rPr>
                <a:t>commodo</a:t>
              </a:r>
              <a:r>
                <a:rPr lang="en-US" altLang="zh-CN" sz="1000" kern="0" spc="50" dirty="0">
                  <a:solidFill>
                    <a:schemeClr val="tx1"/>
                  </a:solidFill>
                  <a:uFillTx/>
                  <a:cs typeface="+mn-ea"/>
                  <a:sym typeface="+mn-lt"/>
                </a:rPr>
                <a:t> ligula </a:t>
              </a:r>
              <a:r>
                <a:rPr lang="en-US" altLang="zh-CN" sz="1000" kern="0" spc="50" dirty="0" err="1">
                  <a:solidFill>
                    <a:schemeClr val="tx1"/>
                  </a:solidFill>
                  <a:uFillTx/>
                  <a:cs typeface="+mn-ea"/>
                  <a:sym typeface="+mn-lt"/>
                </a:rPr>
                <a:t>eget</a:t>
              </a:r>
              <a:r>
                <a:rPr lang="en-US" altLang="zh-CN" sz="1000" kern="0" spc="50" dirty="0">
                  <a:solidFill>
                    <a:schemeClr val="tx1"/>
                  </a:solidFill>
                  <a:uFillTx/>
                  <a:cs typeface="+mn-ea"/>
                  <a:sym typeface="+mn-lt"/>
                </a:rPr>
                <a:t> dolor</a:t>
              </a:r>
              <a:r>
                <a:rPr lang="zh-CN" altLang="en-US" sz="1000" kern="0" spc="50" dirty="0">
                  <a:solidFill>
                    <a:schemeClr val="tx1"/>
                  </a:solidFill>
                  <a:uFillTx/>
                  <a:cs typeface="+mn-ea"/>
                  <a:sym typeface="+mn-lt"/>
                </a:rPr>
                <a:t>；</a:t>
              </a:r>
              <a:r>
                <a:rPr lang="en-US" altLang="zh-CN" sz="1000" kern="0" spc="50" dirty="0">
                  <a:solidFill>
                    <a:schemeClr val="tx1"/>
                  </a:solidFill>
                  <a:uFillTx/>
                  <a:cs typeface="+mn-ea"/>
                  <a:sym typeface="+mn-lt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/>
                  </a:solidFill>
                  <a:uFillTx/>
                  <a:cs typeface="+mn-ea"/>
                  <a:sym typeface="+mn-lt"/>
                </a:rPr>
                <a:t>amet</a:t>
              </a:r>
              <a:r>
                <a:rPr lang="en-US" altLang="zh-CN" sz="1000" kern="0" spc="50" dirty="0">
                  <a:solidFill>
                    <a:schemeClr val="tx1"/>
                  </a:solidFill>
                  <a:uFillTx/>
                  <a:cs typeface="+mn-ea"/>
                  <a:sym typeface="+mn-lt"/>
                </a:rPr>
                <a:t>, </a:t>
              </a:r>
              <a:r>
                <a:rPr lang="en-US" altLang="zh-CN" sz="1000" kern="0" spc="50" dirty="0" err="1">
                  <a:solidFill>
                    <a:schemeClr val="tx1"/>
                  </a:solidFill>
                  <a:uFillTx/>
                  <a:cs typeface="+mn-ea"/>
                  <a:sym typeface="+mn-lt"/>
                </a:rPr>
                <a:t>consectetuer</a:t>
              </a:r>
              <a:r>
                <a:rPr lang="en-US" altLang="zh-CN" sz="1000" kern="0" spc="50" dirty="0">
                  <a:solidFill>
                    <a:schemeClr val="tx1"/>
                  </a:solidFill>
                  <a:uFillTx/>
                  <a:cs typeface="+mn-ea"/>
                  <a:sym typeface="+mn-lt"/>
                </a:rPr>
                <a:t> </a:t>
              </a:r>
              <a:r>
                <a:rPr lang="en-US" altLang="zh-CN" sz="1000" kern="0" spc="50" dirty="0" err="1">
                  <a:solidFill>
                    <a:schemeClr val="tx1"/>
                  </a:solidFill>
                  <a:uFillTx/>
                  <a:cs typeface="+mn-ea"/>
                  <a:sym typeface="+mn-lt"/>
                </a:rPr>
                <a:t>adipiscing</a:t>
              </a:r>
              <a:r>
                <a:rPr lang="en-US" altLang="zh-CN" sz="1000" kern="0" spc="50" dirty="0">
                  <a:solidFill>
                    <a:schemeClr val="tx1"/>
                  </a:solidFill>
                  <a:uFillTx/>
                  <a:cs typeface="+mn-ea"/>
                  <a:sym typeface="+mn-lt"/>
                </a:rPr>
                <a:t> </a:t>
              </a:r>
              <a:r>
                <a:rPr lang="en-US" altLang="zh-CN" sz="1000" kern="0" spc="50" dirty="0" err="1">
                  <a:solidFill>
                    <a:schemeClr val="tx1"/>
                  </a:solidFill>
                  <a:uFillTx/>
                  <a:cs typeface="+mn-ea"/>
                  <a:sym typeface="+mn-lt"/>
                </a:rPr>
                <a:t>elit</a:t>
              </a:r>
              <a:r>
                <a:rPr lang="en-US" altLang="zh-CN" sz="1000" kern="0" spc="50" dirty="0">
                  <a:solidFill>
                    <a:schemeClr val="tx1"/>
                  </a:solidFill>
                  <a:uFillTx/>
                  <a:cs typeface="+mn-ea"/>
                  <a:sym typeface="+mn-lt"/>
                </a:rPr>
                <a:t>.</a:t>
              </a:r>
            </a:p>
          </p:txBody>
        </p:sp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ED12F19E-7799-4EFD-9E6F-33612CAD8B41}"/>
                </a:ext>
              </a:extLst>
            </p:cNvPr>
            <p:cNvSpPr txBox="1"/>
            <p:nvPr/>
          </p:nvSpPr>
          <p:spPr>
            <a:xfrm>
              <a:off x="3080" y="4019"/>
              <a:ext cx="4672" cy="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enter text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207313E4-A59F-43F5-8DA1-BB3A4657C79B}"/>
              </a:ext>
            </a:extLst>
          </p:cNvPr>
          <p:cNvGrpSpPr/>
          <p:nvPr/>
        </p:nvGrpSpPr>
        <p:grpSpPr>
          <a:xfrm>
            <a:off x="260350" y="229235"/>
            <a:ext cx="5739830" cy="740410"/>
            <a:chOff x="260350" y="229235"/>
            <a:chExt cx="5739830" cy="740410"/>
          </a:xfrm>
        </p:grpSpPr>
        <p:grpSp>
          <p:nvGrpSpPr>
            <p:cNvPr id="66" name="组合 65">
              <a:extLst>
                <a:ext uri="{FF2B5EF4-FFF2-40B4-BE49-F238E27FC236}">
                  <a16:creationId xmlns:a16="http://schemas.microsoft.com/office/drawing/2014/main" id="{FC1033E1-686B-4F88-B242-8C01EA1B4C8A}"/>
                </a:ext>
              </a:extLst>
            </p:cNvPr>
            <p:cNvGrpSpPr/>
            <p:nvPr/>
          </p:nvGrpSpPr>
          <p:grpSpPr>
            <a:xfrm>
              <a:off x="260350" y="229235"/>
              <a:ext cx="695960" cy="740410"/>
              <a:chOff x="410" y="361"/>
              <a:chExt cx="1096" cy="1166"/>
            </a:xfrm>
          </p:grpSpPr>
          <p:pic>
            <p:nvPicPr>
              <p:cNvPr id="68" name="图片 67" descr="27">
                <a:extLst>
                  <a:ext uri="{FF2B5EF4-FFF2-40B4-BE49-F238E27FC236}">
                    <a16:creationId xmlns:a16="http://schemas.microsoft.com/office/drawing/2014/main" id="{C866FEE8-8D66-408D-90F4-A2A79016F3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0" y="361"/>
                <a:ext cx="1096" cy="1167"/>
              </a:xfrm>
              <a:prstGeom prst="rect">
                <a:avLst/>
              </a:prstGeom>
            </p:spPr>
          </p:pic>
          <p:sp>
            <p:nvSpPr>
              <p:cNvPr id="69" name="文本框 68">
                <a:extLst>
                  <a:ext uri="{FF2B5EF4-FFF2-40B4-BE49-F238E27FC236}">
                    <a16:creationId xmlns:a16="http://schemas.microsoft.com/office/drawing/2014/main" id="{03C2C5CD-7676-4DE1-A88C-03B854AE5E5D}"/>
                  </a:ext>
                </a:extLst>
              </p:cNvPr>
              <p:cNvSpPr txBox="1"/>
              <p:nvPr/>
            </p:nvSpPr>
            <p:spPr>
              <a:xfrm>
                <a:off x="722" y="630"/>
                <a:ext cx="472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accent1"/>
                    </a:solidFill>
                    <a:cs typeface="+mn-ea"/>
                    <a:sym typeface="+mn-lt"/>
                  </a:rPr>
                  <a:t>1</a:t>
                </a:r>
              </a:p>
            </p:txBody>
          </p:sp>
        </p:grpSp>
        <p:sp>
          <p:nvSpPr>
            <p:cNvPr id="67" name="文本框 66">
              <a:extLst>
                <a:ext uri="{FF2B5EF4-FFF2-40B4-BE49-F238E27FC236}">
                  <a16:creationId xmlns:a16="http://schemas.microsoft.com/office/drawing/2014/main" id="{CA003CD7-DA6A-4FF2-A1EA-9DFF56D9DFE7}"/>
                </a:ext>
              </a:extLst>
            </p:cNvPr>
            <p:cNvSpPr txBox="1"/>
            <p:nvPr/>
          </p:nvSpPr>
          <p:spPr>
            <a:xfrm>
              <a:off x="956310" y="415925"/>
              <a:ext cx="504387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enter the title text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2086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:a14="http://schemas.microsoft.com/office/drawing/2010/main" xmlns:a16="http://schemas.microsoft.com/office/drawing/2014/main"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11BA784-D592-44E0-8026-13048915AA6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8771" y="673160"/>
            <a:ext cx="3134457" cy="296729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342914" y="1679921"/>
            <a:ext cx="1506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>
                <a:solidFill>
                  <a:schemeClr val="accent1"/>
                </a:solidFill>
                <a:cs typeface="+mn-ea"/>
                <a:sym typeface="+mn-lt"/>
              </a:rPr>
              <a:t>05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137095" y="3906673"/>
            <a:ext cx="61231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accent1"/>
                </a:solidFill>
                <a:cs typeface="+mn-ea"/>
                <a:sym typeface="+mn-lt"/>
              </a:rPr>
              <a:t>Next-step planning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931795" y="4907412"/>
            <a:ext cx="6330315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When a cigarette falls in love with a </a:t>
            </a:r>
            <a:r>
              <a:rPr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match,it</a:t>
            </a:r>
            <a:r>
              <a:rPr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is destined to be </a:t>
            </a:r>
            <a:r>
              <a:rPr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hurt. When</a:t>
            </a:r>
            <a:r>
              <a:rPr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a cigarette falls in love with a </a:t>
            </a:r>
            <a:r>
              <a:rPr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match,it</a:t>
            </a:r>
            <a:r>
              <a:rPr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is destined to be hurt.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D68839E9-E1E9-49B9-973D-286F48C73E9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-2" y="3898586"/>
            <a:ext cx="5542682" cy="296729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E59DBFA1-DE61-4692-8B3C-8AC0F193599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8278" y="-34725"/>
            <a:ext cx="45737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38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:a14="http://schemas.microsoft.com/office/drawing/2010/main" xmlns:a16="http://schemas.microsoft.com/office/drawing/2014/main"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14"/>
          <p:cNvGrpSpPr/>
          <p:nvPr/>
        </p:nvGrpSpPr>
        <p:grpSpPr>
          <a:xfrm>
            <a:off x="5488940" y="2888615"/>
            <a:ext cx="1210310" cy="1384935"/>
            <a:chOff x="5379142" y="2991066"/>
            <a:chExt cx="1414667" cy="1619124"/>
          </a:xfrm>
          <a:solidFill>
            <a:schemeClr val="accent1">
              <a:alpha val="69000"/>
            </a:schemeClr>
          </a:solidFill>
        </p:grpSpPr>
        <p:sp>
          <p:nvSpPr>
            <p:cNvPr id="25" name="Shape 1723"/>
            <p:cNvSpPr/>
            <p:nvPr/>
          </p:nvSpPr>
          <p:spPr>
            <a:xfrm rot="18900000">
              <a:off x="5379143" y="2991066"/>
              <a:ext cx="1414666" cy="1414666"/>
            </a:xfrm>
            <a:prstGeom prst="roundRect">
              <a:avLst>
                <a:gd name="adj" fmla="val 15000"/>
              </a:avLst>
            </a:prstGeom>
            <a:grpFill/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spcBef>
                  <a:spcPts val="337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Shape 1726"/>
            <p:cNvSpPr/>
            <p:nvPr/>
          </p:nvSpPr>
          <p:spPr>
            <a:xfrm rot="18900000">
              <a:off x="5379142" y="3195523"/>
              <a:ext cx="1414666" cy="1414667"/>
            </a:xfrm>
            <a:prstGeom prst="roundRect">
              <a:avLst>
                <a:gd name="adj" fmla="val 15000"/>
              </a:avLst>
            </a:prstGeom>
            <a:grpFill/>
            <a:ln w="38100" cap="flat">
              <a:solidFill>
                <a:schemeClr val="bg1"/>
              </a:solidFill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spcBef>
                  <a:spcPts val="337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Group 12"/>
          <p:cNvGrpSpPr/>
          <p:nvPr/>
        </p:nvGrpSpPr>
        <p:grpSpPr>
          <a:xfrm>
            <a:off x="3936365" y="3067050"/>
            <a:ext cx="1210310" cy="1384935"/>
            <a:chOff x="3563871" y="3199409"/>
            <a:chExt cx="1414666" cy="1619124"/>
          </a:xfrm>
          <a:solidFill>
            <a:schemeClr val="accent4"/>
          </a:solidFill>
        </p:grpSpPr>
        <p:sp>
          <p:nvSpPr>
            <p:cNvPr id="28" name="Shape 1722"/>
            <p:cNvSpPr/>
            <p:nvPr/>
          </p:nvSpPr>
          <p:spPr>
            <a:xfrm rot="8100000">
              <a:off x="3563871" y="3403867"/>
              <a:ext cx="1414666" cy="1414666"/>
            </a:xfrm>
            <a:prstGeom prst="roundRect">
              <a:avLst>
                <a:gd name="adj" fmla="val 15000"/>
              </a:avLst>
            </a:prstGeom>
            <a:solidFill>
              <a:schemeClr val="accent1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spcBef>
                  <a:spcPts val="337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9" name="Shape 1729"/>
            <p:cNvSpPr/>
            <p:nvPr/>
          </p:nvSpPr>
          <p:spPr>
            <a:xfrm rot="8100000">
              <a:off x="3563871" y="3199409"/>
              <a:ext cx="1414666" cy="1414667"/>
            </a:xfrm>
            <a:prstGeom prst="roundRect">
              <a:avLst>
                <a:gd name="adj" fmla="val 15000"/>
              </a:avLst>
            </a:prstGeom>
            <a:solidFill>
              <a:schemeClr val="accent1"/>
            </a:solidFill>
            <a:ln w="38100" cap="flat">
              <a:solidFill>
                <a:schemeClr val="bg1"/>
              </a:solidFill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spcBef>
                  <a:spcPts val="337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0" name="Group 11"/>
          <p:cNvGrpSpPr/>
          <p:nvPr/>
        </p:nvGrpSpPr>
        <p:grpSpPr>
          <a:xfrm>
            <a:off x="2324100" y="2888615"/>
            <a:ext cx="1210310" cy="1384935"/>
            <a:chOff x="1743076" y="2991066"/>
            <a:chExt cx="1414666" cy="1619124"/>
          </a:xfrm>
          <a:solidFill>
            <a:srgbClr val="484578"/>
          </a:solidFill>
        </p:grpSpPr>
        <p:sp>
          <p:nvSpPr>
            <p:cNvPr id="31" name="Shape 1721"/>
            <p:cNvSpPr/>
            <p:nvPr/>
          </p:nvSpPr>
          <p:spPr>
            <a:xfrm rot="18900000">
              <a:off x="1743076" y="2991066"/>
              <a:ext cx="1414666" cy="1414666"/>
            </a:xfrm>
            <a:prstGeom prst="roundRect">
              <a:avLst>
                <a:gd name="adj" fmla="val 15000"/>
              </a:avLst>
            </a:prstGeom>
            <a:solidFill>
              <a:schemeClr val="accent1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spcBef>
                  <a:spcPts val="337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2" name="Shape 1732"/>
            <p:cNvSpPr/>
            <p:nvPr/>
          </p:nvSpPr>
          <p:spPr>
            <a:xfrm rot="18900000">
              <a:off x="1743076" y="3195523"/>
              <a:ext cx="1414666" cy="1414667"/>
            </a:xfrm>
            <a:prstGeom prst="roundRect">
              <a:avLst>
                <a:gd name="adj" fmla="val 15000"/>
              </a:avLst>
            </a:prstGeom>
            <a:solidFill>
              <a:schemeClr val="accent1"/>
            </a:solidFill>
            <a:ln w="50800" cap="flat">
              <a:solidFill>
                <a:schemeClr val="bg1"/>
              </a:solidFill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spcBef>
                  <a:spcPts val="337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3" name="Group 15"/>
          <p:cNvGrpSpPr/>
          <p:nvPr/>
        </p:nvGrpSpPr>
        <p:grpSpPr>
          <a:xfrm>
            <a:off x="7046595" y="3067050"/>
            <a:ext cx="1210310" cy="1384935"/>
            <a:chOff x="7199937" y="3199409"/>
            <a:chExt cx="1414666" cy="1619125"/>
          </a:xfrm>
          <a:solidFill>
            <a:schemeClr val="accent4"/>
          </a:solidFill>
        </p:grpSpPr>
        <p:sp>
          <p:nvSpPr>
            <p:cNvPr id="34" name="Shape 1724"/>
            <p:cNvSpPr/>
            <p:nvPr/>
          </p:nvSpPr>
          <p:spPr>
            <a:xfrm rot="8100000">
              <a:off x="7199937" y="3403868"/>
              <a:ext cx="1414666" cy="1414666"/>
            </a:xfrm>
            <a:prstGeom prst="roundRect">
              <a:avLst>
                <a:gd name="adj" fmla="val 15000"/>
              </a:avLst>
            </a:prstGeom>
            <a:solidFill>
              <a:schemeClr val="accent1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spcBef>
                  <a:spcPts val="337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5" name="Shape 1735"/>
            <p:cNvSpPr/>
            <p:nvPr/>
          </p:nvSpPr>
          <p:spPr>
            <a:xfrm rot="8100000">
              <a:off x="7199937" y="3199409"/>
              <a:ext cx="1414666" cy="1414667"/>
            </a:xfrm>
            <a:prstGeom prst="roundRect">
              <a:avLst>
                <a:gd name="adj" fmla="val 15000"/>
              </a:avLst>
            </a:prstGeom>
            <a:solidFill>
              <a:schemeClr val="accent1"/>
            </a:solidFill>
            <a:ln w="38100" cap="flat">
              <a:solidFill>
                <a:schemeClr val="bg1"/>
              </a:solidFill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spcBef>
                  <a:spcPts val="337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6" name="Group 16"/>
          <p:cNvGrpSpPr/>
          <p:nvPr/>
        </p:nvGrpSpPr>
        <p:grpSpPr>
          <a:xfrm>
            <a:off x="8599805" y="2888615"/>
            <a:ext cx="1210310" cy="1384935"/>
            <a:chOff x="9015209" y="2991066"/>
            <a:chExt cx="1414666" cy="1619124"/>
          </a:xfrm>
          <a:solidFill>
            <a:schemeClr val="accent4"/>
          </a:solidFill>
        </p:grpSpPr>
        <p:sp>
          <p:nvSpPr>
            <p:cNvPr id="37" name="Shape 1725"/>
            <p:cNvSpPr/>
            <p:nvPr/>
          </p:nvSpPr>
          <p:spPr>
            <a:xfrm rot="18900000">
              <a:off x="9015209" y="2991066"/>
              <a:ext cx="1414666" cy="1414666"/>
            </a:xfrm>
            <a:prstGeom prst="roundRect">
              <a:avLst>
                <a:gd name="adj" fmla="val 15000"/>
              </a:avLst>
            </a:prstGeom>
            <a:solidFill>
              <a:schemeClr val="accent1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spcBef>
                  <a:spcPts val="337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8" name="Shape 1738"/>
            <p:cNvSpPr/>
            <p:nvPr/>
          </p:nvSpPr>
          <p:spPr>
            <a:xfrm rot="18900000">
              <a:off x="9015209" y="3195523"/>
              <a:ext cx="1414666" cy="1414667"/>
            </a:xfrm>
            <a:prstGeom prst="roundRect">
              <a:avLst>
                <a:gd name="adj" fmla="val 15000"/>
              </a:avLst>
            </a:prstGeom>
            <a:solidFill>
              <a:schemeClr val="accent1"/>
            </a:solidFill>
            <a:ln w="38100" cap="flat">
              <a:solidFill>
                <a:schemeClr val="bg1"/>
              </a:solidFill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spcBef>
                  <a:spcPts val="337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9" name="Text Placeholder 4"/>
          <p:cNvSpPr txBox="1"/>
          <p:nvPr/>
        </p:nvSpPr>
        <p:spPr>
          <a:xfrm>
            <a:off x="2411095" y="3180715"/>
            <a:ext cx="1035685" cy="975360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buNone/>
            </a:pPr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title</a:t>
            </a:r>
          </a:p>
        </p:txBody>
      </p:sp>
      <p:sp>
        <p:nvSpPr>
          <p:cNvPr id="40" name="Text Placeholder 4"/>
          <p:cNvSpPr txBox="1"/>
          <p:nvPr/>
        </p:nvSpPr>
        <p:spPr>
          <a:xfrm>
            <a:off x="4023360" y="3375660"/>
            <a:ext cx="1035685" cy="602615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buNone/>
            </a:pPr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title</a:t>
            </a:r>
            <a:endParaRPr lang="en-GB" altLang="zh-CN" sz="1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1" name="Text Placeholder 4"/>
          <p:cNvSpPr txBox="1"/>
          <p:nvPr/>
        </p:nvSpPr>
        <p:spPr>
          <a:xfrm>
            <a:off x="5588000" y="3376295"/>
            <a:ext cx="1035685" cy="601345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buNone/>
            </a:pPr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title</a:t>
            </a:r>
            <a:endParaRPr lang="en-GB" altLang="zh-CN" sz="1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2" name="Text Placeholder 4"/>
          <p:cNvSpPr txBox="1"/>
          <p:nvPr/>
        </p:nvSpPr>
        <p:spPr>
          <a:xfrm>
            <a:off x="7133590" y="3368040"/>
            <a:ext cx="1035685" cy="600075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buNone/>
            </a:pPr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title</a:t>
            </a:r>
            <a:endParaRPr lang="en-GB" altLang="zh-CN" sz="1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3" name="Text Placeholder 4"/>
          <p:cNvSpPr txBox="1"/>
          <p:nvPr/>
        </p:nvSpPr>
        <p:spPr>
          <a:xfrm>
            <a:off x="8682355" y="3375660"/>
            <a:ext cx="1035685" cy="591820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buNone/>
            </a:pPr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title</a:t>
            </a:r>
            <a:endParaRPr lang="en-GB" altLang="zh-CN" sz="1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704340" y="1395730"/>
            <a:ext cx="2449195" cy="1107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lnSpc>
                <a:spcPct val="150000"/>
              </a:lnSpc>
              <a:spcBef>
                <a:spcPts val="0"/>
              </a:spcBef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When a cigarette falls in love with a match,it is destined to be hurt. When a cigarette falls in love with a match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286760" y="4741545"/>
            <a:ext cx="2509520" cy="1107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lnSpc>
                <a:spcPct val="150000"/>
              </a:lnSpc>
              <a:spcBef>
                <a:spcPts val="0"/>
              </a:spcBef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When a cigarette falls in love with a match,it is destined to be hurt. When a cigarette falls in love with a match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818380" y="1395730"/>
            <a:ext cx="2555240" cy="1107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lnSpc>
                <a:spcPct val="150000"/>
              </a:lnSpc>
              <a:spcBef>
                <a:spcPts val="0"/>
              </a:spcBef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When a cigarette falls in love with a match,it is destined to be hurt. When a cigarette falls in love with a match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426835" y="4702810"/>
            <a:ext cx="2449195" cy="1107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lnSpc>
                <a:spcPct val="150000"/>
              </a:lnSpc>
              <a:spcBef>
                <a:spcPts val="0"/>
              </a:spcBef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When a cigarette falls in love with a match,it is destined to be hurt. When a cigarette falls in love with a match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965440" y="1395730"/>
            <a:ext cx="2479040" cy="1107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lnSpc>
                <a:spcPct val="150000"/>
              </a:lnSpc>
              <a:spcBef>
                <a:spcPts val="0"/>
              </a:spcBef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When a cigarette falls in love with a match,it is destined to be hurt. When a cigarette falls in love with a match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5C502C57-6B1D-4462-96C8-5B5C7EC11011}"/>
              </a:ext>
            </a:extLst>
          </p:cNvPr>
          <p:cNvGrpSpPr/>
          <p:nvPr/>
        </p:nvGrpSpPr>
        <p:grpSpPr>
          <a:xfrm>
            <a:off x="260350" y="229235"/>
            <a:ext cx="6363334" cy="740410"/>
            <a:chOff x="260350" y="229235"/>
            <a:chExt cx="6363334" cy="740410"/>
          </a:xfrm>
        </p:grpSpPr>
        <p:grpSp>
          <p:nvGrpSpPr>
            <p:cNvPr id="50" name="组合 49">
              <a:extLst>
                <a:ext uri="{FF2B5EF4-FFF2-40B4-BE49-F238E27FC236}">
                  <a16:creationId xmlns:a16="http://schemas.microsoft.com/office/drawing/2014/main" id="{CF05FDDF-689B-4398-84AA-3C5E8F535276}"/>
                </a:ext>
              </a:extLst>
            </p:cNvPr>
            <p:cNvGrpSpPr/>
            <p:nvPr/>
          </p:nvGrpSpPr>
          <p:grpSpPr>
            <a:xfrm>
              <a:off x="260350" y="229235"/>
              <a:ext cx="695960" cy="740410"/>
              <a:chOff x="410" y="361"/>
              <a:chExt cx="1096" cy="1166"/>
            </a:xfrm>
          </p:grpSpPr>
          <p:pic>
            <p:nvPicPr>
              <p:cNvPr id="52" name="图片 51" descr="27">
                <a:extLst>
                  <a:ext uri="{FF2B5EF4-FFF2-40B4-BE49-F238E27FC236}">
                    <a16:creationId xmlns:a16="http://schemas.microsoft.com/office/drawing/2014/main" id="{0B70884B-D501-4755-887F-6790974A94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0" y="361"/>
                <a:ext cx="1096" cy="1167"/>
              </a:xfrm>
              <a:prstGeom prst="rect">
                <a:avLst/>
              </a:prstGeom>
            </p:spPr>
          </p:pic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id="{177ED4BE-7201-4456-B69D-9435C8DEEF5A}"/>
                  </a:ext>
                </a:extLst>
              </p:cNvPr>
              <p:cNvSpPr txBox="1"/>
              <p:nvPr/>
            </p:nvSpPr>
            <p:spPr>
              <a:xfrm>
                <a:off x="722" y="630"/>
                <a:ext cx="472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accent1"/>
                    </a:solidFill>
                    <a:cs typeface="+mn-ea"/>
                    <a:sym typeface="+mn-lt"/>
                  </a:rPr>
                  <a:t>1</a:t>
                </a:r>
              </a:p>
            </p:txBody>
          </p:sp>
        </p:grpSp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EC34C3B6-5F6A-4C94-A7D0-918C42413229}"/>
                </a:ext>
              </a:extLst>
            </p:cNvPr>
            <p:cNvSpPr txBox="1"/>
            <p:nvPr/>
          </p:nvSpPr>
          <p:spPr>
            <a:xfrm>
              <a:off x="956309" y="415925"/>
              <a:ext cx="5667375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enter the title text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:a14="http://schemas.microsoft.com/office/drawing/2010/main" xmlns:a16="http://schemas.microsoft.com/office/drawing/2014/main"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7026617" y="2784764"/>
            <a:ext cx="1152525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 type="triangle" w="lg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3963197" y="2785186"/>
            <a:ext cx="118745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2" name="TextBox 23"/>
          <p:cNvSpPr txBox="1"/>
          <p:nvPr/>
        </p:nvSpPr>
        <p:spPr>
          <a:xfrm>
            <a:off x="1305560" y="4498340"/>
            <a:ext cx="958088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150000"/>
              </a:lnSpc>
              <a:spcBef>
                <a:spcPts val="0"/>
              </a:spcBef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When a cigarette falls in love with a match,it is destined to be hurt. When a cigarette falls in love with a match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When a cigarette falls in love with a match,it is destined to be hurt. When a cigarette falls in love with a match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When a cigarette falls in love with a match,it is destined to be hurt. When a cigarette falls in love with a match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4" name="TextBox 24"/>
          <p:cNvSpPr txBox="1"/>
          <p:nvPr/>
        </p:nvSpPr>
        <p:spPr>
          <a:xfrm>
            <a:off x="5191889" y="4075716"/>
            <a:ext cx="18084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600" b="1" dirty="0">
                <a:solidFill>
                  <a:schemeClr val="accent1"/>
                </a:solidFill>
                <a:cs typeface="+mn-ea"/>
                <a:sym typeface="+mn-lt"/>
              </a:rPr>
              <a:t>Click here to enter the title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5315585" y="2033270"/>
            <a:ext cx="1496060" cy="1503680"/>
            <a:chOff x="8371" y="3454"/>
            <a:chExt cx="2356" cy="2368"/>
          </a:xfrm>
        </p:grpSpPr>
        <p:sp>
          <p:nvSpPr>
            <p:cNvPr id="13" name="Oval 20"/>
            <p:cNvSpPr>
              <a:spLocks noChangeArrowheads="1"/>
            </p:cNvSpPr>
            <p:nvPr/>
          </p:nvSpPr>
          <p:spPr bwMode="auto">
            <a:xfrm>
              <a:off x="8371" y="3454"/>
              <a:ext cx="2356" cy="2368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40000"/>
                    </a:srgbClr>
                  </a:solidFill>
                </a14:hiddenFill>
              </a:ext>
            </a:extLst>
          </p:spPr>
          <p:txBody>
            <a:bodyPr wrap="square" anchor="ctr"/>
            <a:lstStyle/>
            <a:p>
              <a:pPr algn="ctr" latinLnBrk="1">
                <a:defRPr/>
              </a:pPr>
              <a:endParaRPr kumimoji="1" lang="ko-KR" altLang="ko-KR" sz="3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8803" y="3948"/>
              <a:ext cx="1494" cy="13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800">
                  <a:solidFill>
                    <a:schemeClr val="accent1"/>
                  </a:solidFill>
                  <a:cs typeface="+mn-ea"/>
                  <a:sym typeface="+mn-lt"/>
                </a:rPr>
                <a:t>VS</a:t>
              </a:r>
            </a:p>
          </p:txBody>
        </p:sp>
      </p:grpSp>
      <p:sp>
        <p:nvSpPr>
          <p:cNvPr id="21" name="TextBox 23"/>
          <p:cNvSpPr txBox="1"/>
          <p:nvPr/>
        </p:nvSpPr>
        <p:spPr>
          <a:xfrm>
            <a:off x="8276590" y="2489835"/>
            <a:ext cx="320738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>
              <a:lnSpc>
                <a:spcPct val="150000"/>
              </a:lnSpc>
              <a:spcBef>
                <a:spcPts val="0"/>
              </a:spcBef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When a cigarette falls in love with a match,it is destined to be hurt. When a cigarette falls in love with a match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1" name="TextBox 24"/>
          <p:cNvSpPr txBox="1"/>
          <p:nvPr/>
        </p:nvSpPr>
        <p:spPr>
          <a:xfrm>
            <a:off x="8276719" y="2273586"/>
            <a:ext cx="16052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 b="1" dirty="0">
                <a:solidFill>
                  <a:schemeClr val="accent1"/>
                </a:solidFill>
                <a:cs typeface="+mn-ea"/>
                <a:sym typeface="+mn-lt"/>
              </a:rPr>
              <a:t>Click here to enter the title</a:t>
            </a:r>
          </a:p>
        </p:txBody>
      </p:sp>
      <p:sp>
        <p:nvSpPr>
          <p:cNvPr id="22" name="TextBox 23"/>
          <p:cNvSpPr txBox="1"/>
          <p:nvPr/>
        </p:nvSpPr>
        <p:spPr>
          <a:xfrm>
            <a:off x="679450" y="2489835"/>
            <a:ext cx="320738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lnSpc>
                <a:spcPct val="150000"/>
              </a:lnSpc>
              <a:spcBef>
                <a:spcPts val="0"/>
              </a:spcBef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When a cigarette falls in love with a match,it is destined to be hurt. When a cigarette falls in love with a match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TextBox 24"/>
          <p:cNvSpPr txBox="1"/>
          <p:nvPr/>
        </p:nvSpPr>
        <p:spPr>
          <a:xfrm>
            <a:off x="1305560" y="2273586"/>
            <a:ext cx="16052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 b="1" dirty="0">
                <a:solidFill>
                  <a:schemeClr val="accent1"/>
                </a:solidFill>
                <a:cs typeface="+mn-ea"/>
                <a:sym typeface="+mn-lt"/>
              </a:rPr>
              <a:t>Click here to enter the title</a:t>
            </a: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E526499C-D5B5-4471-8BC4-A2B6376CCB12}"/>
              </a:ext>
            </a:extLst>
          </p:cNvPr>
          <p:cNvGrpSpPr/>
          <p:nvPr/>
        </p:nvGrpSpPr>
        <p:grpSpPr>
          <a:xfrm>
            <a:off x="260350" y="229235"/>
            <a:ext cx="6551294" cy="740410"/>
            <a:chOff x="260350" y="229235"/>
            <a:chExt cx="6551294" cy="740410"/>
          </a:xfrm>
        </p:grpSpPr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5259F4F7-0200-4182-872F-31B57D54C60E}"/>
                </a:ext>
              </a:extLst>
            </p:cNvPr>
            <p:cNvGrpSpPr/>
            <p:nvPr/>
          </p:nvGrpSpPr>
          <p:grpSpPr>
            <a:xfrm>
              <a:off x="260350" y="229235"/>
              <a:ext cx="695960" cy="740410"/>
              <a:chOff x="410" y="361"/>
              <a:chExt cx="1096" cy="1166"/>
            </a:xfrm>
          </p:grpSpPr>
          <p:pic>
            <p:nvPicPr>
              <p:cNvPr id="24" name="图片 23" descr="27">
                <a:extLst>
                  <a:ext uri="{FF2B5EF4-FFF2-40B4-BE49-F238E27FC236}">
                    <a16:creationId xmlns:a16="http://schemas.microsoft.com/office/drawing/2014/main" id="{ED9B7B72-FFEE-4C7D-B470-08867BFCC2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0" y="361"/>
                <a:ext cx="1096" cy="1167"/>
              </a:xfrm>
              <a:prstGeom prst="rect">
                <a:avLst/>
              </a:prstGeom>
            </p:spPr>
          </p:pic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194E122F-12A9-4DDC-B4B1-1D20BB96A2B7}"/>
                  </a:ext>
                </a:extLst>
              </p:cNvPr>
              <p:cNvSpPr txBox="1"/>
              <p:nvPr/>
            </p:nvSpPr>
            <p:spPr>
              <a:xfrm>
                <a:off x="722" y="630"/>
                <a:ext cx="472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accent1"/>
                    </a:solidFill>
                    <a:cs typeface="+mn-ea"/>
                    <a:sym typeface="+mn-lt"/>
                  </a:rPr>
                  <a:t>1</a:t>
                </a:r>
              </a:p>
            </p:txBody>
          </p:sp>
        </p:grp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EDADA67F-982D-4D38-97A5-D4CDAF1FB055}"/>
                </a:ext>
              </a:extLst>
            </p:cNvPr>
            <p:cNvSpPr txBox="1"/>
            <p:nvPr/>
          </p:nvSpPr>
          <p:spPr>
            <a:xfrm>
              <a:off x="956309" y="415925"/>
              <a:ext cx="5855335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enter the title text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:a16="http://schemas.microsoft.com/office/drawing/2014/main" xmlns:a14="http://schemas.microsoft.com/office/drawing/2010/main"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2" grpId="1"/>
      <p:bldP spid="64" grpId="0"/>
      <p:bldP spid="64" grpId="1"/>
      <p:bldP spid="21" grpId="0"/>
      <p:bldP spid="21" grpId="1"/>
      <p:bldP spid="51" grpId="0"/>
      <p:bldP spid="51" grpId="1"/>
      <p:bldP spid="22" grpId="0"/>
      <p:bldP spid="22" grpId="1"/>
      <p:bldP spid="23" grpId="0"/>
      <p:bldP spid="23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5251452" y="1925632"/>
            <a:ext cx="5267321" cy="823052"/>
            <a:chOff x="5989051" y="2521209"/>
            <a:chExt cx="5267321" cy="823052"/>
          </a:xfrm>
        </p:grpSpPr>
        <p:sp>
          <p:nvSpPr>
            <p:cNvPr id="11" name="椭圆 10"/>
            <p:cNvSpPr/>
            <p:nvPr/>
          </p:nvSpPr>
          <p:spPr>
            <a:xfrm>
              <a:off x="5989051" y="2521209"/>
              <a:ext cx="673008" cy="67300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2" name="Group 122"/>
            <p:cNvGrpSpPr/>
            <p:nvPr/>
          </p:nvGrpSpPr>
          <p:grpSpPr>
            <a:xfrm>
              <a:off x="6200043" y="2730713"/>
              <a:ext cx="251024" cy="254000"/>
              <a:chOff x="3500438" y="2252663"/>
              <a:chExt cx="401638" cy="406400"/>
            </a:xfrm>
            <a:solidFill>
              <a:schemeClr val="bg1"/>
            </a:solidFill>
          </p:grpSpPr>
          <p:sp>
            <p:nvSpPr>
              <p:cNvPr id="15" name="Freeform 85"/>
              <p:cNvSpPr>
                <a:spLocks noEditPoints="1"/>
              </p:cNvSpPr>
              <p:nvPr/>
            </p:nvSpPr>
            <p:spPr bwMode="auto">
              <a:xfrm>
                <a:off x="3500438" y="2562225"/>
                <a:ext cx="401638" cy="96838"/>
              </a:xfrm>
              <a:custGeom>
                <a:avLst/>
                <a:gdLst>
                  <a:gd name="T0" fmla="*/ 184 w 190"/>
                  <a:gd name="T1" fmla="*/ 0 h 45"/>
                  <a:gd name="T2" fmla="*/ 5 w 190"/>
                  <a:gd name="T3" fmla="*/ 0 h 45"/>
                  <a:gd name="T4" fmla="*/ 0 w 190"/>
                  <a:gd name="T5" fmla="*/ 5 h 45"/>
                  <a:gd name="T6" fmla="*/ 0 w 190"/>
                  <a:gd name="T7" fmla="*/ 40 h 45"/>
                  <a:gd name="T8" fmla="*/ 5 w 190"/>
                  <a:gd name="T9" fmla="*/ 45 h 45"/>
                  <a:gd name="T10" fmla="*/ 184 w 190"/>
                  <a:gd name="T11" fmla="*/ 45 h 45"/>
                  <a:gd name="T12" fmla="*/ 190 w 190"/>
                  <a:gd name="T13" fmla="*/ 40 h 45"/>
                  <a:gd name="T14" fmla="*/ 190 w 190"/>
                  <a:gd name="T15" fmla="*/ 5 h 45"/>
                  <a:gd name="T16" fmla="*/ 184 w 190"/>
                  <a:gd name="T17" fmla="*/ 0 h 45"/>
                  <a:gd name="T18" fmla="*/ 172 w 190"/>
                  <a:gd name="T19" fmla="*/ 20 h 45"/>
                  <a:gd name="T20" fmla="*/ 168 w 190"/>
                  <a:gd name="T21" fmla="*/ 24 h 45"/>
                  <a:gd name="T22" fmla="*/ 130 w 190"/>
                  <a:gd name="T23" fmla="*/ 24 h 45"/>
                  <a:gd name="T24" fmla="*/ 126 w 190"/>
                  <a:gd name="T25" fmla="*/ 20 h 45"/>
                  <a:gd name="T26" fmla="*/ 126 w 190"/>
                  <a:gd name="T27" fmla="*/ 15 h 45"/>
                  <a:gd name="T28" fmla="*/ 130 w 190"/>
                  <a:gd name="T29" fmla="*/ 11 h 45"/>
                  <a:gd name="T30" fmla="*/ 168 w 190"/>
                  <a:gd name="T31" fmla="*/ 11 h 45"/>
                  <a:gd name="T32" fmla="*/ 172 w 190"/>
                  <a:gd name="T33" fmla="*/ 15 h 45"/>
                  <a:gd name="T34" fmla="*/ 172 w 190"/>
                  <a:gd name="T35" fmla="*/ 2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0" h="45">
                    <a:moveTo>
                      <a:pt x="184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3"/>
                      <a:pt x="2" y="45"/>
                      <a:pt x="5" y="45"/>
                    </a:cubicBezTo>
                    <a:cubicBezTo>
                      <a:pt x="184" y="45"/>
                      <a:pt x="184" y="45"/>
                      <a:pt x="184" y="45"/>
                    </a:cubicBezTo>
                    <a:cubicBezTo>
                      <a:pt x="187" y="45"/>
                      <a:pt x="190" y="43"/>
                      <a:pt x="190" y="40"/>
                    </a:cubicBezTo>
                    <a:cubicBezTo>
                      <a:pt x="190" y="5"/>
                      <a:pt x="190" y="5"/>
                      <a:pt x="190" y="5"/>
                    </a:cubicBezTo>
                    <a:cubicBezTo>
                      <a:pt x="190" y="2"/>
                      <a:pt x="187" y="0"/>
                      <a:pt x="184" y="0"/>
                    </a:cubicBezTo>
                    <a:close/>
                    <a:moveTo>
                      <a:pt x="172" y="20"/>
                    </a:moveTo>
                    <a:cubicBezTo>
                      <a:pt x="172" y="22"/>
                      <a:pt x="171" y="24"/>
                      <a:pt x="168" y="24"/>
                    </a:cubicBezTo>
                    <a:cubicBezTo>
                      <a:pt x="130" y="24"/>
                      <a:pt x="130" y="24"/>
                      <a:pt x="130" y="24"/>
                    </a:cubicBezTo>
                    <a:cubicBezTo>
                      <a:pt x="128" y="24"/>
                      <a:pt x="126" y="22"/>
                      <a:pt x="126" y="20"/>
                    </a:cubicBezTo>
                    <a:cubicBezTo>
                      <a:pt x="126" y="15"/>
                      <a:pt x="126" y="15"/>
                      <a:pt x="126" y="15"/>
                    </a:cubicBezTo>
                    <a:cubicBezTo>
                      <a:pt x="126" y="13"/>
                      <a:pt x="128" y="11"/>
                      <a:pt x="130" y="11"/>
                    </a:cubicBezTo>
                    <a:cubicBezTo>
                      <a:pt x="168" y="11"/>
                      <a:pt x="168" y="11"/>
                      <a:pt x="168" y="11"/>
                    </a:cubicBezTo>
                    <a:cubicBezTo>
                      <a:pt x="171" y="11"/>
                      <a:pt x="172" y="13"/>
                      <a:pt x="172" y="15"/>
                    </a:cubicBezTo>
                    <a:lnTo>
                      <a:pt x="172" y="2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AU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Freeform 86"/>
              <p:cNvSpPr>
                <a:spLocks noEditPoints="1"/>
              </p:cNvSpPr>
              <p:nvPr/>
            </p:nvSpPr>
            <p:spPr bwMode="auto">
              <a:xfrm>
                <a:off x="3521076" y="2252663"/>
                <a:ext cx="358775" cy="282575"/>
              </a:xfrm>
              <a:custGeom>
                <a:avLst/>
                <a:gdLst>
                  <a:gd name="T0" fmla="*/ 162 w 169"/>
                  <a:gd name="T1" fmla="*/ 0 h 133"/>
                  <a:gd name="T2" fmla="*/ 7 w 169"/>
                  <a:gd name="T3" fmla="*/ 0 h 133"/>
                  <a:gd name="T4" fmla="*/ 0 w 169"/>
                  <a:gd name="T5" fmla="*/ 7 h 133"/>
                  <a:gd name="T6" fmla="*/ 0 w 169"/>
                  <a:gd name="T7" fmla="*/ 56 h 133"/>
                  <a:gd name="T8" fmla="*/ 0 w 169"/>
                  <a:gd name="T9" fmla="*/ 80 h 133"/>
                  <a:gd name="T10" fmla="*/ 0 w 169"/>
                  <a:gd name="T11" fmla="*/ 126 h 133"/>
                  <a:gd name="T12" fmla="*/ 7 w 169"/>
                  <a:gd name="T13" fmla="*/ 133 h 133"/>
                  <a:gd name="T14" fmla="*/ 162 w 169"/>
                  <a:gd name="T15" fmla="*/ 133 h 133"/>
                  <a:gd name="T16" fmla="*/ 169 w 169"/>
                  <a:gd name="T17" fmla="*/ 126 h 133"/>
                  <a:gd name="T18" fmla="*/ 169 w 169"/>
                  <a:gd name="T19" fmla="*/ 7 h 133"/>
                  <a:gd name="T20" fmla="*/ 162 w 169"/>
                  <a:gd name="T21" fmla="*/ 0 h 133"/>
                  <a:gd name="T22" fmla="*/ 159 w 169"/>
                  <a:gd name="T23" fmla="*/ 99 h 133"/>
                  <a:gd name="T24" fmla="*/ 152 w 169"/>
                  <a:gd name="T25" fmla="*/ 106 h 133"/>
                  <a:gd name="T26" fmla="*/ 17 w 169"/>
                  <a:gd name="T27" fmla="*/ 106 h 133"/>
                  <a:gd name="T28" fmla="*/ 10 w 169"/>
                  <a:gd name="T29" fmla="*/ 99 h 133"/>
                  <a:gd name="T30" fmla="*/ 10 w 169"/>
                  <a:gd name="T31" fmla="*/ 18 h 133"/>
                  <a:gd name="T32" fmla="*/ 17 w 169"/>
                  <a:gd name="T33" fmla="*/ 11 h 133"/>
                  <a:gd name="T34" fmla="*/ 152 w 169"/>
                  <a:gd name="T35" fmla="*/ 11 h 133"/>
                  <a:gd name="T36" fmla="*/ 159 w 169"/>
                  <a:gd name="T37" fmla="*/ 18 h 133"/>
                  <a:gd name="T38" fmla="*/ 159 w 169"/>
                  <a:gd name="T39" fmla="*/ 99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69" h="133">
                    <a:moveTo>
                      <a:pt x="16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130"/>
                      <a:pt x="3" y="133"/>
                      <a:pt x="7" y="133"/>
                    </a:cubicBezTo>
                    <a:cubicBezTo>
                      <a:pt x="162" y="133"/>
                      <a:pt x="162" y="133"/>
                      <a:pt x="162" y="133"/>
                    </a:cubicBezTo>
                    <a:cubicBezTo>
                      <a:pt x="166" y="133"/>
                      <a:pt x="169" y="130"/>
                      <a:pt x="169" y="126"/>
                    </a:cubicBezTo>
                    <a:cubicBezTo>
                      <a:pt x="169" y="7"/>
                      <a:pt x="169" y="7"/>
                      <a:pt x="169" y="7"/>
                    </a:cubicBezTo>
                    <a:cubicBezTo>
                      <a:pt x="169" y="3"/>
                      <a:pt x="166" y="0"/>
                      <a:pt x="162" y="0"/>
                    </a:cubicBezTo>
                    <a:close/>
                    <a:moveTo>
                      <a:pt x="159" y="99"/>
                    </a:moveTo>
                    <a:cubicBezTo>
                      <a:pt x="159" y="103"/>
                      <a:pt x="156" y="106"/>
                      <a:pt x="152" y="106"/>
                    </a:cubicBezTo>
                    <a:cubicBezTo>
                      <a:pt x="17" y="106"/>
                      <a:pt x="17" y="106"/>
                      <a:pt x="17" y="106"/>
                    </a:cubicBezTo>
                    <a:cubicBezTo>
                      <a:pt x="13" y="106"/>
                      <a:pt x="10" y="103"/>
                      <a:pt x="10" y="99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0" y="14"/>
                      <a:pt x="13" y="11"/>
                      <a:pt x="17" y="11"/>
                    </a:cubicBezTo>
                    <a:cubicBezTo>
                      <a:pt x="152" y="11"/>
                      <a:pt x="152" y="11"/>
                      <a:pt x="152" y="11"/>
                    </a:cubicBezTo>
                    <a:cubicBezTo>
                      <a:pt x="156" y="11"/>
                      <a:pt x="159" y="14"/>
                      <a:pt x="159" y="18"/>
                    </a:cubicBezTo>
                    <a:cubicBezTo>
                      <a:pt x="159" y="99"/>
                      <a:pt x="159" y="99"/>
                      <a:pt x="159" y="9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AU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" name="Freeform 87"/>
              <p:cNvSpPr/>
              <p:nvPr/>
            </p:nvSpPr>
            <p:spPr bwMode="auto">
              <a:xfrm>
                <a:off x="3565526" y="2301875"/>
                <a:ext cx="68263" cy="55563"/>
              </a:xfrm>
              <a:custGeom>
                <a:avLst/>
                <a:gdLst>
                  <a:gd name="T0" fmla="*/ 4 w 32"/>
                  <a:gd name="T1" fmla="*/ 26 h 26"/>
                  <a:gd name="T2" fmla="*/ 1 w 32"/>
                  <a:gd name="T3" fmla="*/ 24 h 26"/>
                  <a:gd name="T4" fmla="*/ 2 w 32"/>
                  <a:gd name="T5" fmla="*/ 18 h 26"/>
                  <a:gd name="T6" fmla="*/ 25 w 32"/>
                  <a:gd name="T7" fmla="*/ 1 h 26"/>
                  <a:gd name="T8" fmla="*/ 31 w 32"/>
                  <a:gd name="T9" fmla="*/ 2 h 26"/>
                  <a:gd name="T10" fmla="*/ 30 w 32"/>
                  <a:gd name="T11" fmla="*/ 8 h 26"/>
                  <a:gd name="T12" fmla="*/ 7 w 32"/>
                  <a:gd name="T13" fmla="*/ 25 h 26"/>
                  <a:gd name="T14" fmla="*/ 4 w 32"/>
                  <a:gd name="T15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26">
                    <a:moveTo>
                      <a:pt x="4" y="26"/>
                    </a:moveTo>
                    <a:cubicBezTo>
                      <a:pt x="3" y="26"/>
                      <a:pt x="2" y="25"/>
                      <a:pt x="1" y="24"/>
                    </a:cubicBezTo>
                    <a:cubicBezTo>
                      <a:pt x="0" y="22"/>
                      <a:pt x="0" y="20"/>
                      <a:pt x="2" y="18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7" y="0"/>
                      <a:pt x="30" y="0"/>
                      <a:pt x="31" y="2"/>
                    </a:cubicBezTo>
                    <a:cubicBezTo>
                      <a:pt x="32" y="4"/>
                      <a:pt x="32" y="6"/>
                      <a:pt x="30" y="8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6" y="25"/>
                      <a:pt x="5" y="26"/>
                      <a:pt x="4" y="2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AU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Freeform 88"/>
              <p:cNvSpPr/>
              <p:nvPr/>
            </p:nvSpPr>
            <p:spPr bwMode="auto">
              <a:xfrm>
                <a:off x="3570288" y="2311400"/>
                <a:ext cx="123825" cy="92075"/>
              </a:xfrm>
              <a:custGeom>
                <a:avLst/>
                <a:gdLst>
                  <a:gd name="T0" fmla="*/ 5 w 59"/>
                  <a:gd name="T1" fmla="*/ 44 h 44"/>
                  <a:gd name="T2" fmla="*/ 1 w 59"/>
                  <a:gd name="T3" fmla="*/ 42 h 44"/>
                  <a:gd name="T4" fmla="*/ 2 w 59"/>
                  <a:gd name="T5" fmla="*/ 36 h 44"/>
                  <a:gd name="T6" fmla="*/ 52 w 59"/>
                  <a:gd name="T7" fmla="*/ 1 h 44"/>
                  <a:gd name="T8" fmla="*/ 58 w 59"/>
                  <a:gd name="T9" fmla="*/ 2 h 44"/>
                  <a:gd name="T10" fmla="*/ 57 w 59"/>
                  <a:gd name="T11" fmla="*/ 8 h 44"/>
                  <a:gd name="T12" fmla="*/ 7 w 59"/>
                  <a:gd name="T13" fmla="*/ 43 h 44"/>
                  <a:gd name="T14" fmla="*/ 5 w 59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9" h="44">
                    <a:moveTo>
                      <a:pt x="5" y="44"/>
                    </a:moveTo>
                    <a:cubicBezTo>
                      <a:pt x="3" y="44"/>
                      <a:pt x="2" y="43"/>
                      <a:pt x="1" y="42"/>
                    </a:cubicBezTo>
                    <a:cubicBezTo>
                      <a:pt x="0" y="40"/>
                      <a:pt x="0" y="37"/>
                      <a:pt x="2" y="36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54" y="0"/>
                      <a:pt x="56" y="0"/>
                      <a:pt x="58" y="2"/>
                    </a:cubicBezTo>
                    <a:cubicBezTo>
                      <a:pt x="59" y="4"/>
                      <a:pt x="59" y="7"/>
                      <a:pt x="57" y="8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6" y="43"/>
                      <a:pt x="6" y="44"/>
                      <a:pt x="5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AU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3" name="文本框 12"/>
            <p:cNvSpPr txBox="1"/>
            <p:nvPr/>
          </p:nvSpPr>
          <p:spPr>
            <a:xfrm>
              <a:off x="6873050" y="2521209"/>
              <a:ext cx="2980413" cy="307777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l"/>
              <a:r>
                <a:rPr lang="zh-CN" altLang="en-US" sz="1400" b="1" dirty="0">
                  <a:solidFill>
                    <a:schemeClr val="accent1"/>
                  </a:solidFill>
                  <a:cs typeface="+mn-ea"/>
                  <a:sym typeface="+mn-lt"/>
                </a:rPr>
                <a:t>Click here to enter the title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6873050" y="2730567"/>
              <a:ext cx="4383322" cy="6136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150000"/>
                </a:lnSpc>
                <a:spcBef>
                  <a:spcPts val="0"/>
                </a:spcBef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When a cigarette falls in love with a match,it is destined to be hurt. When a cigarette falls in love with a match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.</a:t>
              </a:r>
              <a:endPara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5251452" y="3374816"/>
            <a:ext cx="5267321" cy="906062"/>
            <a:chOff x="5989051" y="3795133"/>
            <a:chExt cx="5267321" cy="906062"/>
          </a:xfrm>
        </p:grpSpPr>
        <p:sp>
          <p:nvSpPr>
            <p:cNvPr id="20" name="椭圆 19"/>
            <p:cNvSpPr/>
            <p:nvPr/>
          </p:nvSpPr>
          <p:spPr>
            <a:xfrm>
              <a:off x="5989051" y="3873440"/>
              <a:ext cx="673008" cy="67300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1" name="Group 126"/>
            <p:cNvGrpSpPr/>
            <p:nvPr/>
          </p:nvGrpSpPr>
          <p:grpSpPr>
            <a:xfrm>
              <a:off x="6192511" y="4064724"/>
              <a:ext cx="266088" cy="290440"/>
              <a:chOff x="1985963" y="2894013"/>
              <a:chExt cx="468313" cy="511175"/>
            </a:xfrm>
            <a:solidFill>
              <a:schemeClr val="bg1"/>
            </a:solidFill>
          </p:grpSpPr>
          <p:sp>
            <p:nvSpPr>
              <p:cNvPr id="24" name="Freeform 91"/>
              <p:cNvSpPr>
                <a:spLocks noEditPoints="1"/>
              </p:cNvSpPr>
              <p:nvPr/>
            </p:nvSpPr>
            <p:spPr bwMode="auto">
              <a:xfrm>
                <a:off x="1985963" y="3041650"/>
                <a:ext cx="468313" cy="295275"/>
              </a:xfrm>
              <a:custGeom>
                <a:avLst/>
                <a:gdLst>
                  <a:gd name="T0" fmla="*/ 188 w 221"/>
                  <a:gd name="T1" fmla="*/ 11 h 139"/>
                  <a:gd name="T2" fmla="*/ 182 w 221"/>
                  <a:gd name="T3" fmla="*/ 11 h 139"/>
                  <a:gd name="T4" fmla="*/ 180 w 221"/>
                  <a:gd name="T5" fmla="*/ 10 h 139"/>
                  <a:gd name="T6" fmla="*/ 180 w 221"/>
                  <a:gd name="T7" fmla="*/ 5 h 139"/>
                  <a:gd name="T8" fmla="*/ 175 w 221"/>
                  <a:gd name="T9" fmla="*/ 0 h 139"/>
                  <a:gd name="T10" fmla="*/ 2 w 221"/>
                  <a:gd name="T11" fmla="*/ 0 h 139"/>
                  <a:gd name="T12" fmla="*/ 0 w 221"/>
                  <a:gd name="T13" fmla="*/ 3 h 139"/>
                  <a:gd name="T14" fmla="*/ 0 w 221"/>
                  <a:gd name="T15" fmla="*/ 64 h 139"/>
                  <a:gd name="T16" fmla="*/ 74 w 221"/>
                  <a:gd name="T17" fmla="*/ 139 h 139"/>
                  <a:gd name="T18" fmla="*/ 105 w 221"/>
                  <a:gd name="T19" fmla="*/ 139 h 139"/>
                  <a:gd name="T20" fmla="*/ 175 w 221"/>
                  <a:gd name="T21" fmla="*/ 91 h 139"/>
                  <a:gd name="T22" fmla="*/ 178 w 221"/>
                  <a:gd name="T23" fmla="*/ 90 h 139"/>
                  <a:gd name="T24" fmla="*/ 188 w 221"/>
                  <a:gd name="T25" fmla="*/ 91 h 139"/>
                  <a:gd name="T26" fmla="*/ 221 w 221"/>
                  <a:gd name="T27" fmla="*/ 58 h 139"/>
                  <a:gd name="T28" fmla="*/ 221 w 221"/>
                  <a:gd name="T29" fmla="*/ 44 h 139"/>
                  <a:gd name="T30" fmla="*/ 188 w 221"/>
                  <a:gd name="T31" fmla="*/ 11 h 139"/>
                  <a:gd name="T32" fmla="*/ 207 w 221"/>
                  <a:gd name="T33" fmla="*/ 58 h 139"/>
                  <a:gd name="T34" fmla="*/ 188 w 221"/>
                  <a:gd name="T35" fmla="*/ 77 h 139"/>
                  <a:gd name="T36" fmla="*/ 182 w 221"/>
                  <a:gd name="T37" fmla="*/ 76 h 139"/>
                  <a:gd name="T38" fmla="*/ 179 w 221"/>
                  <a:gd name="T39" fmla="*/ 73 h 139"/>
                  <a:gd name="T40" fmla="*/ 180 w 221"/>
                  <a:gd name="T41" fmla="*/ 64 h 139"/>
                  <a:gd name="T42" fmla="*/ 180 w 221"/>
                  <a:gd name="T43" fmla="*/ 28 h 139"/>
                  <a:gd name="T44" fmla="*/ 182 w 221"/>
                  <a:gd name="T45" fmla="*/ 26 h 139"/>
                  <a:gd name="T46" fmla="*/ 188 w 221"/>
                  <a:gd name="T47" fmla="*/ 25 h 139"/>
                  <a:gd name="T48" fmla="*/ 207 w 221"/>
                  <a:gd name="T49" fmla="*/ 44 h 139"/>
                  <a:gd name="T50" fmla="*/ 207 w 221"/>
                  <a:gd name="T51" fmla="*/ 58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21" h="139">
                    <a:moveTo>
                      <a:pt x="188" y="11"/>
                    </a:moveTo>
                    <a:cubicBezTo>
                      <a:pt x="186" y="11"/>
                      <a:pt x="184" y="11"/>
                      <a:pt x="182" y="11"/>
                    </a:cubicBezTo>
                    <a:cubicBezTo>
                      <a:pt x="182" y="11"/>
                      <a:pt x="180" y="12"/>
                      <a:pt x="180" y="10"/>
                    </a:cubicBezTo>
                    <a:cubicBezTo>
                      <a:pt x="180" y="5"/>
                      <a:pt x="180" y="5"/>
                      <a:pt x="180" y="5"/>
                    </a:cubicBezTo>
                    <a:cubicBezTo>
                      <a:pt x="180" y="5"/>
                      <a:pt x="180" y="0"/>
                      <a:pt x="175" y="0"/>
                    </a:cubicBezTo>
                    <a:cubicBezTo>
                      <a:pt x="132" y="0"/>
                      <a:pt x="47" y="0"/>
                      <a:pt x="2" y="0"/>
                    </a:cubicBezTo>
                    <a:cubicBezTo>
                      <a:pt x="0" y="0"/>
                      <a:pt x="0" y="3"/>
                      <a:pt x="0" y="3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105"/>
                      <a:pt x="33" y="139"/>
                      <a:pt x="74" y="139"/>
                    </a:cubicBezTo>
                    <a:cubicBezTo>
                      <a:pt x="105" y="139"/>
                      <a:pt x="105" y="139"/>
                      <a:pt x="105" y="139"/>
                    </a:cubicBezTo>
                    <a:cubicBezTo>
                      <a:pt x="138" y="139"/>
                      <a:pt x="165" y="120"/>
                      <a:pt x="175" y="91"/>
                    </a:cubicBezTo>
                    <a:cubicBezTo>
                      <a:pt x="176" y="89"/>
                      <a:pt x="178" y="90"/>
                      <a:pt x="178" y="90"/>
                    </a:cubicBezTo>
                    <a:cubicBezTo>
                      <a:pt x="181" y="91"/>
                      <a:pt x="185" y="91"/>
                      <a:pt x="188" y="91"/>
                    </a:cubicBezTo>
                    <a:cubicBezTo>
                      <a:pt x="206" y="91"/>
                      <a:pt x="221" y="76"/>
                      <a:pt x="221" y="58"/>
                    </a:cubicBezTo>
                    <a:cubicBezTo>
                      <a:pt x="221" y="44"/>
                      <a:pt x="221" y="44"/>
                      <a:pt x="221" y="44"/>
                    </a:cubicBezTo>
                    <a:cubicBezTo>
                      <a:pt x="221" y="26"/>
                      <a:pt x="206" y="11"/>
                      <a:pt x="188" y="11"/>
                    </a:cubicBezTo>
                    <a:close/>
                    <a:moveTo>
                      <a:pt x="207" y="58"/>
                    </a:moveTo>
                    <a:cubicBezTo>
                      <a:pt x="207" y="69"/>
                      <a:pt x="198" y="77"/>
                      <a:pt x="188" y="77"/>
                    </a:cubicBezTo>
                    <a:cubicBezTo>
                      <a:pt x="186" y="77"/>
                      <a:pt x="184" y="77"/>
                      <a:pt x="182" y="76"/>
                    </a:cubicBezTo>
                    <a:cubicBezTo>
                      <a:pt x="181" y="76"/>
                      <a:pt x="179" y="76"/>
                      <a:pt x="179" y="73"/>
                    </a:cubicBezTo>
                    <a:cubicBezTo>
                      <a:pt x="180" y="70"/>
                      <a:pt x="180" y="68"/>
                      <a:pt x="180" y="64"/>
                    </a:cubicBezTo>
                    <a:cubicBezTo>
                      <a:pt x="180" y="28"/>
                      <a:pt x="180" y="28"/>
                      <a:pt x="180" y="28"/>
                    </a:cubicBezTo>
                    <a:cubicBezTo>
                      <a:pt x="180" y="26"/>
                      <a:pt x="181" y="26"/>
                      <a:pt x="182" y="26"/>
                    </a:cubicBezTo>
                    <a:cubicBezTo>
                      <a:pt x="184" y="25"/>
                      <a:pt x="186" y="25"/>
                      <a:pt x="188" y="25"/>
                    </a:cubicBezTo>
                    <a:cubicBezTo>
                      <a:pt x="198" y="25"/>
                      <a:pt x="207" y="33"/>
                      <a:pt x="207" y="44"/>
                    </a:cubicBezTo>
                    <a:lnTo>
                      <a:pt x="207" y="5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AU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Freeform 92"/>
              <p:cNvSpPr/>
              <p:nvPr/>
            </p:nvSpPr>
            <p:spPr bwMode="auto">
              <a:xfrm>
                <a:off x="2005013" y="3357563"/>
                <a:ext cx="354013" cy="47625"/>
              </a:xfrm>
              <a:custGeom>
                <a:avLst/>
                <a:gdLst>
                  <a:gd name="T0" fmla="*/ 167 w 167"/>
                  <a:gd name="T1" fmla="*/ 17 h 22"/>
                  <a:gd name="T2" fmla="*/ 162 w 167"/>
                  <a:gd name="T3" fmla="*/ 22 h 22"/>
                  <a:gd name="T4" fmla="*/ 5 w 167"/>
                  <a:gd name="T5" fmla="*/ 22 h 22"/>
                  <a:gd name="T6" fmla="*/ 0 w 167"/>
                  <a:gd name="T7" fmla="*/ 17 h 22"/>
                  <a:gd name="T8" fmla="*/ 0 w 167"/>
                  <a:gd name="T9" fmla="*/ 5 h 22"/>
                  <a:gd name="T10" fmla="*/ 5 w 167"/>
                  <a:gd name="T11" fmla="*/ 0 h 22"/>
                  <a:gd name="T12" fmla="*/ 162 w 167"/>
                  <a:gd name="T13" fmla="*/ 0 h 22"/>
                  <a:gd name="T14" fmla="*/ 167 w 167"/>
                  <a:gd name="T15" fmla="*/ 5 h 22"/>
                  <a:gd name="T16" fmla="*/ 167 w 167"/>
                  <a:gd name="T17" fmla="*/ 1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7" h="22">
                    <a:moveTo>
                      <a:pt x="167" y="17"/>
                    </a:moveTo>
                    <a:cubicBezTo>
                      <a:pt x="167" y="19"/>
                      <a:pt x="165" y="22"/>
                      <a:pt x="162" y="22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2" y="22"/>
                      <a:pt x="0" y="19"/>
                      <a:pt x="0" y="17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162" y="0"/>
                      <a:pt x="162" y="0"/>
                      <a:pt x="162" y="0"/>
                    </a:cubicBezTo>
                    <a:cubicBezTo>
                      <a:pt x="165" y="0"/>
                      <a:pt x="167" y="2"/>
                      <a:pt x="167" y="5"/>
                    </a:cubicBezTo>
                    <a:cubicBezTo>
                      <a:pt x="167" y="17"/>
                      <a:pt x="167" y="17"/>
                      <a:pt x="167" y="1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AU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Freeform 93"/>
              <p:cNvSpPr/>
              <p:nvPr/>
            </p:nvSpPr>
            <p:spPr bwMode="auto">
              <a:xfrm>
                <a:off x="2103438" y="2906713"/>
                <a:ext cx="57150" cy="109538"/>
              </a:xfrm>
              <a:custGeom>
                <a:avLst/>
                <a:gdLst>
                  <a:gd name="T0" fmla="*/ 9 w 27"/>
                  <a:gd name="T1" fmla="*/ 52 h 52"/>
                  <a:gd name="T2" fmla="*/ 6 w 27"/>
                  <a:gd name="T3" fmla="*/ 52 h 52"/>
                  <a:gd name="T4" fmla="*/ 1 w 27"/>
                  <a:gd name="T5" fmla="*/ 44 h 52"/>
                  <a:gd name="T6" fmla="*/ 10 w 27"/>
                  <a:gd name="T7" fmla="*/ 34 h 52"/>
                  <a:gd name="T8" fmla="*/ 16 w 27"/>
                  <a:gd name="T9" fmla="*/ 29 h 52"/>
                  <a:gd name="T10" fmla="*/ 16 w 27"/>
                  <a:gd name="T11" fmla="*/ 29 h 52"/>
                  <a:gd name="T12" fmla="*/ 9 w 27"/>
                  <a:gd name="T13" fmla="*/ 20 h 52"/>
                  <a:gd name="T14" fmla="*/ 0 w 27"/>
                  <a:gd name="T15" fmla="*/ 9 h 52"/>
                  <a:gd name="T16" fmla="*/ 5 w 27"/>
                  <a:gd name="T17" fmla="*/ 1 h 52"/>
                  <a:gd name="T18" fmla="*/ 12 w 27"/>
                  <a:gd name="T19" fmla="*/ 2 h 52"/>
                  <a:gd name="T20" fmla="*/ 11 w 27"/>
                  <a:gd name="T21" fmla="*/ 7 h 52"/>
                  <a:gd name="T22" fmla="*/ 9 w 27"/>
                  <a:gd name="T23" fmla="*/ 9 h 52"/>
                  <a:gd name="T24" fmla="*/ 15 w 27"/>
                  <a:gd name="T25" fmla="*/ 15 h 52"/>
                  <a:gd name="T26" fmla="*/ 25 w 27"/>
                  <a:gd name="T27" fmla="*/ 31 h 52"/>
                  <a:gd name="T28" fmla="*/ 16 w 27"/>
                  <a:gd name="T29" fmla="*/ 40 h 52"/>
                  <a:gd name="T30" fmla="*/ 10 w 27"/>
                  <a:gd name="T31" fmla="*/ 44 h 52"/>
                  <a:gd name="T32" fmla="*/ 12 w 27"/>
                  <a:gd name="T33" fmla="*/ 46 h 52"/>
                  <a:gd name="T34" fmla="*/ 13 w 27"/>
                  <a:gd name="T35" fmla="*/ 51 h 52"/>
                  <a:gd name="T36" fmla="*/ 9 w 27"/>
                  <a:gd name="T37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" h="52">
                    <a:moveTo>
                      <a:pt x="9" y="52"/>
                    </a:moveTo>
                    <a:cubicBezTo>
                      <a:pt x="8" y="52"/>
                      <a:pt x="7" y="52"/>
                      <a:pt x="6" y="52"/>
                    </a:cubicBezTo>
                    <a:cubicBezTo>
                      <a:pt x="3" y="49"/>
                      <a:pt x="1" y="47"/>
                      <a:pt x="1" y="44"/>
                    </a:cubicBezTo>
                    <a:cubicBezTo>
                      <a:pt x="1" y="40"/>
                      <a:pt x="6" y="37"/>
                      <a:pt x="10" y="34"/>
                    </a:cubicBezTo>
                    <a:cubicBezTo>
                      <a:pt x="12" y="33"/>
                      <a:pt x="15" y="31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7" y="26"/>
                      <a:pt x="14" y="24"/>
                      <a:pt x="9" y="20"/>
                    </a:cubicBezTo>
                    <a:cubicBezTo>
                      <a:pt x="4" y="17"/>
                      <a:pt x="0" y="13"/>
                      <a:pt x="0" y="9"/>
                    </a:cubicBezTo>
                    <a:cubicBezTo>
                      <a:pt x="0" y="6"/>
                      <a:pt x="2" y="3"/>
                      <a:pt x="5" y="1"/>
                    </a:cubicBezTo>
                    <a:cubicBezTo>
                      <a:pt x="7" y="0"/>
                      <a:pt x="10" y="0"/>
                      <a:pt x="12" y="2"/>
                    </a:cubicBezTo>
                    <a:cubicBezTo>
                      <a:pt x="14" y="3"/>
                      <a:pt x="14" y="6"/>
                      <a:pt x="11" y="7"/>
                    </a:cubicBezTo>
                    <a:cubicBezTo>
                      <a:pt x="10" y="8"/>
                      <a:pt x="9" y="8"/>
                      <a:pt x="9" y="9"/>
                    </a:cubicBezTo>
                    <a:cubicBezTo>
                      <a:pt x="9" y="10"/>
                      <a:pt x="13" y="13"/>
                      <a:pt x="15" y="15"/>
                    </a:cubicBezTo>
                    <a:cubicBezTo>
                      <a:pt x="21" y="19"/>
                      <a:pt x="27" y="24"/>
                      <a:pt x="25" y="31"/>
                    </a:cubicBezTo>
                    <a:cubicBezTo>
                      <a:pt x="24" y="35"/>
                      <a:pt x="20" y="37"/>
                      <a:pt x="16" y="40"/>
                    </a:cubicBezTo>
                    <a:cubicBezTo>
                      <a:pt x="14" y="41"/>
                      <a:pt x="10" y="43"/>
                      <a:pt x="10" y="44"/>
                    </a:cubicBezTo>
                    <a:cubicBezTo>
                      <a:pt x="10" y="44"/>
                      <a:pt x="11" y="45"/>
                      <a:pt x="12" y="46"/>
                    </a:cubicBezTo>
                    <a:cubicBezTo>
                      <a:pt x="14" y="47"/>
                      <a:pt x="15" y="50"/>
                      <a:pt x="13" y="51"/>
                    </a:cubicBezTo>
                    <a:cubicBezTo>
                      <a:pt x="12" y="52"/>
                      <a:pt x="10" y="52"/>
                      <a:pt x="9" y="5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AU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Freeform 94"/>
              <p:cNvSpPr/>
              <p:nvPr/>
            </p:nvSpPr>
            <p:spPr bwMode="auto">
              <a:xfrm>
                <a:off x="2195513" y="2894013"/>
                <a:ext cx="60325" cy="112713"/>
              </a:xfrm>
              <a:custGeom>
                <a:avLst/>
                <a:gdLst>
                  <a:gd name="T0" fmla="*/ 10 w 28"/>
                  <a:gd name="T1" fmla="*/ 53 h 53"/>
                  <a:gd name="T2" fmla="*/ 6 w 28"/>
                  <a:gd name="T3" fmla="*/ 52 h 53"/>
                  <a:gd name="T4" fmla="*/ 1 w 28"/>
                  <a:gd name="T5" fmla="*/ 44 h 53"/>
                  <a:gd name="T6" fmla="*/ 10 w 28"/>
                  <a:gd name="T7" fmla="*/ 34 h 53"/>
                  <a:gd name="T8" fmla="*/ 16 w 28"/>
                  <a:gd name="T9" fmla="*/ 29 h 53"/>
                  <a:gd name="T10" fmla="*/ 16 w 28"/>
                  <a:gd name="T11" fmla="*/ 29 h 53"/>
                  <a:gd name="T12" fmla="*/ 9 w 28"/>
                  <a:gd name="T13" fmla="*/ 20 h 53"/>
                  <a:gd name="T14" fmla="*/ 0 w 28"/>
                  <a:gd name="T15" fmla="*/ 9 h 53"/>
                  <a:gd name="T16" fmla="*/ 6 w 28"/>
                  <a:gd name="T17" fmla="*/ 1 h 53"/>
                  <a:gd name="T18" fmla="*/ 13 w 28"/>
                  <a:gd name="T19" fmla="*/ 2 h 53"/>
                  <a:gd name="T20" fmla="*/ 12 w 28"/>
                  <a:gd name="T21" fmla="*/ 7 h 53"/>
                  <a:gd name="T22" fmla="*/ 10 w 28"/>
                  <a:gd name="T23" fmla="*/ 9 h 53"/>
                  <a:gd name="T24" fmla="*/ 16 w 28"/>
                  <a:gd name="T25" fmla="*/ 15 h 53"/>
                  <a:gd name="T26" fmla="*/ 26 w 28"/>
                  <a:gd name="T27" fmla="*/ 31 h 53"/>
                  <a:gd name="T28" fmla="*/ 16 w 28"/>
                  <a:gd name="T29" fmla="*/ 40 h 53"/>
                  <a:gd name="T30" fmla="*/ 11 w 28"/>
                  <a:gd name="T31" fmla="*/ 44 h 53"/>
                  <a:gd name="T32" fmla="*/ 13 w 28"/>
                  <a:gd name="T33" fmla="*/ 46 h 53"/>
                  <a:gd name="T34" fmla="*/ 13 w 28"/>
                  <a:gd name="T35" fmla="*/ 51 h 53"/>
                  <a:gd name="T36" fmla="*/ 10 w 28"/>
                  <a:gd name="T37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8" h="53">
                    <a:moveTo>
                      <a:pt x="10" y="53"/>
                    </a:moveTo>
                    <a:cubicBezTo>
                      <a:pt x="8" y="53"/>
                      <a:pt x="7" y="52"/>
                      <a:pt x="6" y="52"/>
                    </a:cubicBezTo>
                    <a:cubicBezTo>
                      <a:pt x="3" y="49"/>
                      <a:pt x="1" y="47"/>
                      <a:pt x="1" y="44"/>
                    </a:cubicBezTo>
                    <a:cubicBezTo>
                      <a:pt x="1" y="40"/>
                      <a:pt x="6" y="37"/>
                      <a:pt x="10" y="34"/>
                    </a:cubicBezTo>
                    <a:cubicBezTo>
                      <a:pt x="13" y="33"/>
                      <a:pt x="16" y="31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7" y="27"/>
                      <a:pt x="14" y="24"/>
                      <a:pt x="9" y="20"/>
                    </a:cubicBezTo>
                    <a:cubicBezTo>
                      <a:pt x="5" y="17"/>
                      <a:pt x="0" y="13"/>
                      <a:pt x="0" y="9"/>
                    </a:cubicBezTo>
                    <a:cubicBezTo>
                      <a:pt x="0" y="6"/>
                      <a:pt x="2" y="4"/>
                      <a:pt x="6" y="1"/>
                    </a:cubicBezTo>
                    <a:cubicBezTo>
                      <a:pt x="8" y="0"/>
                      <a:pt x="11" y="0"/>
                      <a:pt x="13" y="2"/>
                    </a:cubicBezTo>
                    <a:cubicBezTo>
                      <a:pt x="14" y="3"/>
                      <a:pt x="14" y="6"/>
                      <a:pt x="12" y="7"/>
                    </a:cubicBezTo>
                    <a:cubicBezTo>
                      <a:pt x="11" y="8"/>
                      <a:pt x="10" y="9"/>
                      <a:pt x="10" y="9"/>
                    </a:cubicBezTo>
                    <a:cubicBezTo>
                      <a:pt x="10" y="10"/>
                      <a:pt x="13" y="13"/>
                      <a:pt x="16" y="15"/>
                    </a:cubicBezTo>
                    <a:cubicBezTo>
                      <a:pt x="21" y="19"/>
                      <a:pt x="28" y="24"/>
                      <a:pt x="26" y="31"/>
                    </a:cubicBezTo>
                    <a:cubicBezTo>
                      <a:pt x="25" y="35"/>
                      <a:pt x="20" y="38"/>
                      <a:pt x="16" y="40"/>
                    </a:cubicBezTo>
                    <a:cubicBezTo>
                      <a:pt x="15" y="41"/>
                      <a:pt x="11" y="44"/>
                      <a:pt x="11" y="44"/>
                    </a:cubicBezTo>
                    <a:cubicBezTo>
                      <a:pt x="11" y="44"/>
                      <a:pt x="11" y="45"/>
                      <a:pt x="13" y="46"/>
                    </a:cubicBezTo>
                    <a:cubicBezTo>
                      <a:pt x="15" y="47"/>
                      <a:pt x="15" y="50"/>
                      <a:pt x="13" y="51"/>
                    </a:cubicBezTo>
                    <a:cubicBezTo>
                      <a:pt x="12" y="52"/>
                      <a:pt x="11" y="53"/>
                      <a:pt x="10" y="5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AU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2" name="文本框 21"/>
            <p:cNvSpPr txBox="1"/>
            <p:nvPr/>
          </p:nvSpPr>
          <p:spPr>
            <a:xfrm>
              <a:off x="6873050" y="3795133"/>
              <a:ext cx="3233631" cy="307777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l"/>
              <a:r>
                <a:rPr lang="zh-CN" altLang="en-US" sz="1400" b="1" dirty="0">
                  <a:solidFill>
                    <a:schemeClr val="accent1"/>
                  </a:solidFill>
                  <a:cs typeface="+mn-ea"/>
                  <a:sym typeface="+mn-lt"/>
                </a:rPr>
                <a:t>Click here to enter the title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6873050" y="4087501"/>
              <a:ext cx="4383322" cy="6136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150000"/>
                </a:lnSpc>
                <a:spcBef>
                  <a:spcPts val="0"/>
                </a:spcBef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When a cigarette falls in love with a match,it is destined to be hurt. When a cigarette falls in love with a match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.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5251452" y="4864409"/>
            <a:ext cx="5267321" cy="845793"/>
            <a:chOff x="5989051" y="5225671"/>
            <a:chExt cx="5267321" cy="845793"/>
          </a:xfrm>
        </p:grpSpPr>
        <p:sp>
          <p:nvSpPr>
            <p:cNvPr id="29" name="椭圆 28"/>
            <p:cNvSpPr/>
            <p:nvPr/>
          </p:nvSpPr>
          <p:spPr>
            <a:xfrm>
              <a:off x="5989051" y="5225671"/>
              <a:ext cx="673008" cy="67300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8" name="Group 1502"/>
            <p:cNvGrpSpPr/>
            <p:nvPr/>
          </p:nvGrpSpPr>
          <p:grpSpPr>
            <a:xfrm>
              <a:off x="6219391" y="5457499"/>
              <a:ext cx="212328" cy="209352"/>
              <a:chOff x="4989513" y="5064125"/>
              <a:chExt cx="339726" cy="334963"/>
            </a:xfrm>
            <a:solidFill>
              <a:schemeClr val="bg1"/>
            </a:solidFill>
          </p:grpSpPr>
          <p:sp>
            <p:nvSpPr>
              <p:cNvPr id="33" name="Freeform 79"/>
              <p:cNvSpPr/>
              <p:nvPr/>
            </p:nvSpPr>
            <p:spPr bwMode="auto">
              <a:xfrm>
                <a:off x="5019676" y="5089525"/>
                <a:ext cx="309563" cy="309563"/>
              </a:xfrm>
              <a:custGeom>
                <a:avLst/>
                <a:gdLst>
                  <a:gd name="T0" fmla="*/ 73 w 146"/>
                  <a:gd name="T1" fmla="*/ 0 h 146"/>
                  <a:gd name="T2" fmla="*/ 34 w 146"/>
                  <a:gd name="T3" fmla="*/ 11 h 146"/>
                  <a:gd name="T4" fmla="*/ 33 w 146"/>
                  <a:gd name="T5" fmla="*/ 14 h 146"/>
                  <a:gd name="T6" fmla="*/ 40 w 146"/>
                  <a:gd name="T7" fmla="*/ 21 h 146"/>
                  <a:gd name="T8" fmla="*/ 43 w 146"/>
                  <a:gd name="T9" fmla="*/ 21 h 146"/>
                  <a:gd name="T10" fmla="*/ 73 w 146"/>
                  <a:gd name="T11" fmla="*/ 13 h 146"/>
                  <a:gd name="T12" fmla="*/ 133 w 146"/>
                  <a:gd name="T13" fmla="*/ 73 h 146"/>
                  <a:gd name="T14" fmla="*/ 73 w 146"/>
                  <a:gd name="T15" fmla="*/ 133 h 146"/>
                  <a:gd name="T16" fmla="*/ 13 w 146"/>
                  <a:gd name="T17" fmla="*/ 73 h 146"/>
                  <a:gd name="T18" fmla="*/ 19 w 146"/>
                  <a:gd name="T19" fmla="*/ 45 h 146"/>
                  <a:gd name="T20" fmla="*/ 19 w 146"/>
                  <a:gd name="T21" fmla="*/ 42 h 146"/>
                  <a:gd name="T22" fmla="*/ 13 w 146"/>
                  <a:gd name="T23" fmla="*/ 36 h 146"/>
                  <a:gd name="T24" fmla="*/ 10 w 146"/>
                  <a:gd name="T25" fmla="*/ 36 h 146"/>
                  <a:gd name="T26" fmla="*/ 0 w 146"/>
                  <a:gd name="T27" fmla="*/ 73 h 146"/>
                  <a:gd name="T28" fmla="*/ 73 w 146"/>
                  <a:gd name="T29" fmla="*/ 146 h 146"/>
                  <a:gd name="T30" fmla="*/ 146 w 146"/>
                  <a:gd name="T31" fmla="*/ 73 h 146"/>
                  <a:gd name="T32" fmla="*/ 73 w 146"/>
                  <a:gd name="T33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6" h="146">
                    <a:moveTo>
                      <a:pt x="73" y="0"/>
                    </a:moveTo>
                    <a:cubicBezTo>
                      <a:pt x="58" y="0"/>
                      <a:pt x="45" y="4"/>
                      <a:pt x="34" y="11"/>
                    </a:cubicBezTo>
                    <a:cubicBezTo>
                      <a:pt x="33" y="12"/>
                      <a:pt x="32" y="12"/>
                      <a:pt x="33" y="14"/>
                    </a:cubicBezTo>
                    <a:cubicBezTo>
                      <a:pt x="40" y="21"/>
                      <a:pt x="40" y="21"/>
                      <a:pt x="40" y="21"/>
                    </a:cubicBezTo>
                    <a:cubicBezTo>
                      <a:pt x="41" y="22"/>
                      <a:pt x="42" y="21"/>
                      <a:pt x="43" y="21"/>
                    </a:cubicBezTo>
                    <a:cubicBezTo>
                      <a:pt x="52" y="16"/>
                      <a:pt x="62" y="13"/>
                      <a:pt x="73" y="13"/>
                    </a:cubicBezTo>
                    <a:cubicBezTo>
                      <a:pt x="106" y="13"/>
                      <a:pt x="133" y="40"/>
                      <a:pt x="133" y="73"/>
                    </a:cubicBezTo>
                    <a:cubicBezTo>
                      <a:pt x="133" y="106"/>
                      <a:pt x="106" y="133"/>
                      <a:pt x="73" y="133"/>
                    </a:cubicBezTo>
                    <a:cubicBezTo>
                      <a:pt x="40" y="133"/>
                      <a:pt x="13" y="106"/>
                      <a:pt x="13" y="73"/>
                    </a:cubicBezTo>
                    <a:cubicBezTo>
                      <a:pt x="13" y="63"/>
                      <a:pt x="15" y="54"/>
                      <a:pt x="19" y="45"/>
                    </a:cubicBezTo>
                    <a:cubicBezTo>
                      <a:pt x="20" y="45"/>
                      <a:pt x="20" y="43"/>
                      <a:pt x="19" y="42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1" y="34"/>
                      <a:pt x="10" y="35"/>
                      <a:pt x="10" y="36"/>
                    </a:cubicBezTo>
                    <a:cubicBezTo>
                      <a:pt x="3" y="47"/>
                      <a:pt x="0" y="60"/>
                      <a:pt x="0" y="73"/>
                    </a:cubicBezTo>
                    <a:cubicBezTo>
                      <a:pt x="0" y="113"/>
                      <a:pt x="33" y="146"/>
                      <a:pt x="73" y="146"/>
                    </a:cubicBezTo>
                    <a:cubicBezTo>
                      <a:pt x="113" y="146"/>
                      <a:pt x="146" y="113"/>
                      <a:pt x="146" y="73"/>
                    </a:cubicBezTo>
                    <a:cubicBezTo>
                      <a:pt x="146" y="33"/>
                      <a:pt x="113" y="0"/>
                      <a:pt x="7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AU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4" name="Freeform 80"/>
              <p:cNvSpPr/>
              <p:nvPr/>
            </p:nvSpPr>
            <p:spPr bwMode="auto">
              <a:xfrm>
                <a:off x="4989513" y="5064125"/>
                <a:ext cx="190500" cy="190500"/>
              </a:xfrm>
              <a:custGeom>
                <a:avLst/>
                <a:gdLst>
                  <a:gd name="T0" fmla="*/ 85 w 90"/>
                  <a:gd name="T1" fmla="*/ 90 h 90"/>
                  <a:gd name="T2" fmla="*/ 78 w 90"/>
                  <a:gd name="T3" fmla="*/ 87 h 90"/>
                  <a:gd name="T4" fmla="*/ 23 w 90"/>
                  <a:gd name="T5" fmla="*/ 32 h 90"/>
                  <a:gd name="T6" fmla="*/ 18 w 90"/>
                  <a:gd name="T7" fmla="*/ 30 h 90"/>
                  <a:gd name="T8" fmla="*/ 12 w 90"/>
                  <a:gd name="T9" fmla="*/ 27 h 90"/>
                  <a:gd name="T10" fmla="*/ 2 w 90"/>
                  <a:gd name="T11" fmla="*/ 18 h 90"/>
                  <a:gd name="T12" fmla="*/ 3 w 90"/>
                  <a:gd name="T13" fmla="*/ 13 h 90"/>
                  <a:gd name="T14" fmla="*/ 7 w 90"/>
                  <a:gd name="T15" fmla="*/ 12 h 90"/>
                  <a:gd name="T16" fmla="*/ 12 w 90"/>
                  <a:gd name="T17" fmla="*/ 7 h 90"/>
                  <a:gd name="T18" fmla="*/ 14 w 90"/>
                  <a:gd name="T19" fmla="*/ 3 h 90"/>
                  <a:gd name="T20" fmla="*/ 18 w 90"/>
                  <a:gd name="T21" fmla="*/ 2 h 90"/>
                  <a:gd name="T22" fmla="*/ 28 w 90"/>
                  <a:gd name="T23" fmla="*/ 11 h 90"/>
                  <a:gd name="T24" fmla="*/ 30 w 90"/>
                  <a:gd name="T25" fmla="*/ 17 h 90"/>
                  <a:gd name="T26" fmla="*/ 32 w 90"/>
                  <a:gd name="T27" fmla="*/ 23 h 90"/>
                  <a:gd name="T28" fmla="*/ 87 w 90"/>
                  <a:gd name="T29" fmla="*/ 78 h 90"/>
                  <a:gd name="T30" fmla="*/ 90 w 90"/>
                  <a:gd name="T31" fmla="*/ 85 h 90"/>
                  <a:gd name="T32" fmla="*/ 90 w 90"/>
                  <a:gd name="T33" fmla="*/ 86 h 90"/>
                  <a:gd name="T34" fmla="*/ 86 w 90"/>
                  <a:gd name="T35" fmla="*/ 90 h 90"/>
                  <a:gd name="T36" fmla="*/ 85 w 90"/>
                  <a:gd name="T3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0" h="90">
                    <a:moveTo>
                      <a:pt x="85" y="90"/>
                    </a:moveTo>
                    <a:cubicBezTo>
                      <a:pt x="83" y="90"/>
                      <a:pt x="80" y="88"/>
                      <a:pt x="78" y="87"/>
                    </a:cubicBezTo>
                    <a:cubicBezTo>
                      <a:pt x="23" y="32"/>
                      <a:pt x="23" y="32"/>
                      <a:pt x="23" y="32"/>
                    </a:cubicBezTo>
                    <a:cubicBezTo>
                      <a:pt x="22" y="30"/>
                      <a:pt x="19" y="29"/>
                      <a:pt x="18" y="30"/>
                    </a:cubicBezTo>
                    <a:cubicBezTo>
                      <a:pt x="16" y="30"/>
                      <a:pt x="13" y="29"/>
                      <a:pt x="12" y="27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0" y="16"/>
                      <a:pt x="1" y="14"/>
                      <a:pt x="3" y="13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9" y="11"/>
                      <a:pt x="12" y="9"/>
                      <a:pt x="12" y="7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5" y="1"/>
                      <a:pt x="16" y="0"/>
                      <a:pt x="18" y="2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9" y="13"/>
                      <a:pt x="30" y="16"/>
                      <a:pt x="30" y="17"/>
                    </a:cubicBezTo>
                    <a:cubicBezTo>
                      <a:pt x="29" y="19"/>
                      <a:pt x="30" y="21"/>
                      <a:pt x="32" y="23"/>
                    </a:cubicBezTo>
                    <a:cubicBezTo>
                      <a:pt x="87" y="78"/>
                      <a:pt x="87" y="78"/>
                      <a:pt x="87" y="78"/>
                    </a:cubicBezTo>
                    <a:cubicBezTo>
                      <a:pt x="89" y="80"/>
                      <a:pt x="90" y="83"/>
                      <a:pt x="90" y="85"/>
                    </a:cubicBezTo>
                    <a:cubicBezTo>
                      <a:pt x="90" y="86"/>
                      <a:pt x="90" y="86"/>
                      <a:pt x="90" y="86"/>
                    </a:cubicBezTo>
                    <a:cubicBezTo>
                      <a:pt x="90" y="88"/>
                      <a:pt x="89" y="90"/>
                      <a:pt x="86" y="90"/>
                    </a:cubicBezTo>
                    <a:lnTo>
                      <a:pt x="85" y="9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AU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" name="Freeform 81"/>
              <p:cNvSpPr/>
              <p:nvPr/>
            </p:nvSpPr>
            <p:spPr bwMode="auto">
              <a:xfrm>
                <a:off x="5129213" y="5199063"/>
                <a:ext cx="90488" cy="88900"/>
              </a:xfrm>
              <a:custGeom>
                <a:avLst/>
                <a:gdLst>
                  <a:gd name="T0" fmla="*/ 21 w 42"/>
                  <a:gd name="T1" fmla="*/ 2 h 42"/>
                  <a:gd name="T2" fmla="*/ 27 w 42"/>
                  <a:gd name="T3" fmla="*/ 8 h 42"/>
                  <a:gd name="T4" fmla="*/ 33 w 42"/>
                  <a:gd name="T5" fmla="*/ 21 h 42"/>
                  <a:gd name="T6" fmla="*/ 33 w 42"/>
                  <a:gd name="T7" fmla="*/ 22 h 42"/>
                  <a:gd name="T8" fmla="*/ 30 w 42"/>
                  <a:gd name="T9" fmla="*/ 31 h 42"/>
                  <a:gd name="T10" fmla="*/ 21 w 42"/>
                  <a:gd name="T11" fmla="*/ 35 h 42"/>
                  <a:gd name="T12" fmla="*/ 19 w 42"/>
                  <a:gd name="T13" fmla="*/ 35 h 42"/>
                  <a:gd name="T14" fmla="*/ 19 w 42"/>
                  <a:gd name="T15" fmla="*/ 35 h 42"/>
                  <a:gd name="T16" fmla="*/ 6 w 42"/>
                  <a:gd name="T17" fmla="*/ 29 h 42"/>
                  <a:gd name="T18" fmla="*/ 3 w 42"/>
                  <a:gd name="T19" fmla="*/ 26 h 42"/>
                  <a:gd name="T20" fmla="*/ 1 w 42"/>
                  <a:gd name="T21" fmla="*/ 27 h 42"/>
                  <a:gd name="T22" fmla="*/ 21 w 42"/>
                  <a:gd name="T23" fmla="*/ 42 h 42"/>
                  <a:gd name="T24" fmla="*/ 42 w 42"/>
                  <a:gd name="T25" fmla="*/ 21 h 42"/>
                  <a:gd name="T26" fmla="*/ 23 w 42"/>
                  <a:gd name="T27" fmla="*/ 0 h 42"/>
                  <a:gd name="T28" fmla="*/ 21 w 42"/>
                  <a:gd name="T29" fmla="*/ 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2" h="42">
                    <a:moveTo>
                      <a:pt x="21" y="2"/>
                    </a:moveTo>
                    <a:cubicBezTo>
                      <a:pt x="27" y="8"/>
                      <a:pt x="27" y="8"/>
                      <a:pt x="27" y="8"/>
                    </a:cubicBezTo>
                    <a:cubicBezTo>
                      <a:pt x="30" y="11"/>
                      <a:pt x="33" y="16"/>
                      <a:pt x="33" y="21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33" y="25"/>
                      <a:pt x="32" y="29"/>
                      <a:pt x="30" y="31"/>
                    </a:cubicBezTo>
                    <a:cubicBezTo>
                      <a:pt x="27" y="34"/>
                      <a:pt x="24" y="35"/>
                      <a:pt x="21" y="35"/>
                    </a:cubicBezTo>
                    <a:cubicBezTo>
                      <a:pt x="20" y="35"/>
                      <a:pt x="20" y="35"/>
                      <a:pt x="19" y="35"/>
                    </a:cubicBezTo>
                    <a:cubicBezTo>
                      <a:pt x="19" y="35"/>
                      <a:pt x="19" y="35"/>
                      <a:pt x="19" y="35"/>
                    </a:cubicBezTo>
                    <a:cubicBezTo>
                      <a:pt x="14" y="34"/>
                      <a:pt x="9" y="32"/>
                      <a:pt x="6" y="29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2"/>
                      <a:pt x="1" y="26"/>
                      <a:pt x="1" y="27"/>
                    </a:cubicBezTo>
                    <a:cubicBezTo>
                      <a:pt x="4" y="36"/>
                      <a:pt x="12" y="42"/>
                      <a:pt x="21" y="42"/>
                    </a:cubicBezTo>
                    <a:cubicBezTo>
                      <a:pt x="32" y="42"/>
                      <a:pt x="42" y="32"/>
                      <a:pt x="42" y="21"/>
                    </a:cubicBezTo>
                    <a:cubicBezTo>
                      <a:pt x="42" y="10"/>
                      <a:pt x="34" y="2"/>
                      <a:pt x="23" y="0"/>
                    </a:cubicBezTo>
                    <a:cubicBezTo>
                      <a:pt x="23" y="0"/>
                      <a:pt x="19" y="0"/>
                      <a:pt x="21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AU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" name="Freeform 82"/>
              <p:cNvSpPr/>
              <p:nvPr/>
            </p:nvSpPr>
            <p:spPr bwMode="auto">
              <a:xfrm>
                <a:off x="5075238" y="5143500"/>
                <a:ext cx="198438" cy="200025"/>
              </a:xfrm>
              <a:custGeom>
                <a:avLst/>
                <a:gdLst>
                  <a:gd name="T0" fmla="*/ 47 w 94"/>
                  <a:gd name="T1" fmla="*/ 0 h 94"/>
                  <a:gd name="T2" fmla="*/ 27 w 94"/>
                  <a:gd name="T3" fmla="*/ 4 h 94"/>
                  <a:gd name="T4" fmla="*/ 26 w 94"/>
                  <a:gd name="T5" fmla="*/ 7 h 94"/>
                  <a:gd name="T6" fmla="*/ 34 w 94"/>
                  <a:gd name="T7" fmla="*/ 14 h 94"/>
                  <a:gd name="T8" fmla="*/ 37 w 94"/>
                  <a:gd name="T9" fmla="*/ 15 h 94"/>
                  <a:gd name="T10" fmla="*/ 47 w 94"/>
                  <a:gd name="T11" fmla="*/ 13 h 94"/>
                  <a:gd name="T12" fmla="*/ 81 w 94"/>
                  <a:gd name="T13" fmla="*/ 47 h 94"/>
                  <a:gd name="T14" fmla="*/ 47 w 94"/>
                  <a:gd name="T15" fmla="*/ 81 h 94"/>
                  <a:gd name="T16" fmla="*/ 13 w 94"/>
                  <a:gd name="T17" fmla="*/ 47 h 94"/>
                  <a:gd name="T18" fmla="*/ 14 w 94"/>
                  <a:gd name="T19" fmla="*/ 39 h 94"/>
                  <a:gd name="T20" fmla="*/ 14 w 94"/>
                  <a:gd name="T21" fmla="*/ 37 h 94"/>
                  <a:gd name="T22" fmla="*/ 6 w 94"/>
                  <a:gd name="T23" fmla="*/ 29 h 94"/>
                  <a:gd name="T24" fmla="*/ 3 w 94"/>
                  <a:gd name="T25" fmla="*/ 29 h 94"/>
                  <a:gd name="T26" fmla="*/ 0 w 94"/>
                  <a:gd name="T27" fmla="*/ 47 h 94"/>
                  <a:gd name="T28" fmla="*/ 47 w 94"/>
                  <a:gd name="T29" fmla="*/ 94 h 94"/>
                  <a:gd name="T30" fmla="*/ 94 w 94"/>
                  <a:gd name="T31" fmla="*/ 47 h 94"/>
                  <a:gd name="T32" fmla="*/ 47 w 94"/>
                  <a:gd name="T33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4" h="94">
                    <a:moveTo>
                      <a:pt x="47" y="0"/>
                    </a:moveTo>
                    <a:cubicBezTo>
                      <a:pt x="40" y="0"/>
                      <a:pt x="33" y="2"/>
                      <a:pt x="27" y="4"/>
                    </a:cubicBezTo>
                    <a:cubicBezTo>
                      <a:pt x="26" y="5"/>
                      <a:pt x="25" y="5"/>
                      <a:pt x="26" y="7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5" y="15"/>
                      <a:pt x="36" y="15"/>
                      <a:pt x="37" y="15"/>
                    </a:cubicBezTo>
                    <a:cubicBezTo>
                      <a:pt x="40" y="14"/>
                      <a:pt x="43" y="13"/>
                      <a:pt x="47" y="13"/>
                    </a:cubicBezTo>
                    <a:cubicBezTo>
                      <a:pt x="66" y="13"/>
                      <a:pt x="81" y="28"/>
                      <a:pt x="81" y="47"/>
                    </a:cubicBezTo>
                    <a:cubicBezTo>
                      <a:pt x="81" y="66"/>
                      <a:pt x="66" y="81"/>
                      <a:pt x="47" y="81"/>
                    </a:cubicBezTo>
                    <a:cubicBezTo>
                      <a:pt x="28" y="81"/>
                      <a:pt x="13" y="66"/>
                      <a:pt x="13" y="47"/>
                    </a:cubicBezTo>
                    <a:cubicBezTo>
                      <a:pt x="13" y="44"/>
                      <a:pt x="13" y="42"/>
                      <a:pt x="14" y="39"/>
                    </a:cubicBezTo>
                    <a:cubicBezTo>
                      <a:pt x="14" y="39"/>
                      <a:pt x="15" y="38"/>
                      <a:pt x="14" y="37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4" y="28"/>
                      <a:pt x="4" y="29"/>
                      <a:pt x="3" y="29"/>
                    </a:cubicBezTo>
                    <a:cubicBezTo>
                      <a:pt x="1" y="35"/>
                      <a:pt x="0" y="41"/>
                      <a:pt x="0" y="47"/>
                    </a:cubicBezTo>
                    <a:cubicBezTo>
                      <a:pt x="0" y="73"/>
                      <a:pt x="21" y="94"/>
                      <a:pt x="47" y="94"/>
                    </a:cubicBezTo>
                    <a:cubicBezTo>
                      <a:pt x="73" y="94"/>
                      <a:pt x="94" y="73"/>
                      <a:pt x="94" y="47"/>
                    </a:cubicBezTo>
                    <a:cubicBezTo>
                      <a:pt x="94" y="21"/>
                      <a:pt x="73" y="0"/>
                      <a:pt x="4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AU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9" name="文本框 8"/>
            <p:cNvSpPr txBox="1"/>
            <p:nvPr/>
          </p:nvSpPr>
          <p:spPr>
            <a:xfrm>
              <a:off x="6873051" y="5225671"/>
              <a:ext cx="3740068" cy="307777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l"/>
              <a:r>
                <a:rPr lang="zh-CN" altLang="en-US" sz="1400" b="1" dirty="0">
                  <a:solidFill>
                    <a:schemeClr val="accent1"/>
                  </a:solidFill>
                  <a:cs typeface="+mn-ea"/>
                  <a:sym typeface="+mn-lt"/>
                </a:rPr>
                <a:t>Click here to enter the title</a:t>
              </a:r>
            </a:p>
          </p:txBody>
        </p:sp>
        <p:sp>
          <p:nvSpPr>
            <p:cNvPr id="32" name="矩形 31"/>
            <p:cNvSpPr/>
            <p:nvPr/>
          </p:nvSpPr>
          <p:spPr>
            <a:xfrm>
              <a:off x="6873050" y="5457770"/>
              <a:ext cx="4383322" cy="6136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150000"/>
                </a:lnSpc>
                <a:spcBef>
                  <a:spcPts val="0"/>
                </a:spcBef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When a cigarette falls in love with a match,it is destined to be hurt. When a cigarette falls in love with a match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.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31" name="图片 30">
            <a:extLst>
              <a:ext uri="{FF2B5EF4-FFF2-40B4-BE49-F238E27FC236}">
                <a16:creationId xmlns:a16="http://schemas.microsoft.com/office/drawing/2014/main" id="{5C464D86-61BF-470F-BEC5-20F4CF51F0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623" y="1737532"/>
            <a:ext cx="4104190" cy="4104190"/>
          </a:xfrm>
          <a:prstGeom prst="rect">
            <a:avLst/>
          </a:prstGeom>
        </p:spPr>
      </p:pic>
      <p:grpSp>
        <p:nvGrpSpPr>
          <p:cNvPr id="37" name="组合 36">
            <a:extLst>
              <a:ext uri="{FF2B5EF4-FFF2-40B4-BE49-F238E27FC236}">
                <a16:creationId xmlns:a16="http://schemas.microsoft.com/office/drawing/2014/main" id="{D02AA062-CBEB-4203-A146-0231EE88F41C}"/>
              </a:ext>
            </a:extLst>
          </p:cNvPr>
          <p:cNvGrpSpPr/>
          <p:nvPr/>
        </p:nvGrpSpPr>
        <p:grpSpPr>
          <a:xfrm>
            <a:off x="260350" y="229235"/>
            <a:ext cx="6675022" cy="740410"/>
            <a:chOff x="260350" y="229235"/>
            <a:chExt cx="6675022" cy="740410"/>
          </a:xfrm>
        </p:grpSpPr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404430DB-9EC5-457E-A829-ACB648765827}"/>
                </a:ext>
              </a:extLst>
            </p:cNvPr>
            <p:cNvGrpSpPr/>
            <p:nvPr/>
          </p:nvGrpSpPr>
          <p:grpSpPr>
            <a:xfrm>
              <a:off x="260350" y="229235"/>
              <a:ext cx="695960" cy="740410"/>
              <a:chOff x="410" y="361"/>
              <a:chExt cx="1096" cy="1166"/>
            </a:xfrm>
          </p:grpSpPr>
          <p:pic>
            <p:nvPicPr>
              <p:cNvPr id="40" name="图片 39" descr="27">
                <a:extLst>
                  <a:ext uri="{FF2B5EF4-FFF2-40B4-BE49-F238E27FC236}">
                    <a16:creationId xmlns:a16="http://schemas.microsoft.com/office/drawing/2014/main" id="{C804DD6D-6AAF-4A88-8D0A-2BAE9FC0E3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0" y="361"/>
                <a:ext cx="1096" cy="1167"/>
              </a:xfrm>
              <a:prstGeom prst="rect">
                <a:avLst/>
              </a:prstGeom>
            </p:spPr>
          </p:pic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29286448-2B10-4ECA-8C79-04F065063448}"/>
                  </a:ext>
                </a:extLst>
              </p:cNvPr>
              <p:cNvSpPr txBox="1"/>
              <p:nvPr/>
            </p:nvSpPr>
            <p:spPr>
              <a:xfrm>
                <a:off x="722" y="630"/>
                <a:ext cx="472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accent1"/>
                    </a:solidFill>
                    <a:cs typeface="+mn-ea"/>
                    <a:sym typeface="+mn-lt"/>
                  </a:rPr>
                  <a:t>1</a:t>
                </a:r>
              </a:p>
            </p:txBody>
          </p:sp>
        </p:grp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0F7EFFC9-364C-4CA3-A5C0-5CB111B056F6}"/>
                </a:ext>
              </a:extLst>
            </p:cNvPr>
            <p:cNvSpPr txBox="1"/>
            <p:nvPr/>
          </p:nvSpPr>
          <p:spPr>
            <a:xfrm>
              <a:off x="956310" y="415925"/>
              <a:ext cx="5979062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enter the title text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:a14="http://schemas.microsoft.com/office/drawing/2010/main" xmlns:a16="http://schemas.microsoft.com/office/drawing/2014/main"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B07AB80-6BD5-4B7E-BF29-10A4958932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7160" y="-152400"/>
            <a:ext cx="12329160" cy="701040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013C2FAF-693D-49DD-B1B1-4392FE179E4C}"/>
              </a:ext>
            </a:extLst>
          </p:cNvPr>
          <p:cNvSpPr txBox="1"/>
          <p:nvPr/>
        </p:nvSpPr>
        <p:spPr>
          <a:xfrm>
            <a:off x="5135156" y="3091060"/>
            <a:ext cx="577286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6600" b="1" dirty="0">
                <a:solidFill>
                  <a:srgbClr val="3B7112"/>
                </a:solidFill>
                <a:cs typeface="+mn-ea"/>
                <a:sym typeface="+mn-lt"/>
              </a:rPr>
              <a:t>THANK YOU!</a:t>
            </a:r>
            <a:endParaRPr lang="zh-CN" altLang="en-US" sz="6600" b="1" dirty="0">
              <a:solidFill>
                <a:srgbClr val="3B7112"/>
              </a:solidFill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DAC4D6B-8933-41B9-B313-DD7378A8F2BD}"/>
              </a:ext>
            </a:extLst>
          </p:cNvPr>
          <p:cNvSpPr txBox="1"/>
          <p:nvPr/>
        </p:nvSpPr>
        <p:spPr>
          <a:xfrm>
            <a:off x="9714497" y="6316291"/>
            <a:ext cx="1937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Time: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20XX. X.X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DC308AA4-5D3F-4A05-904F-B87D18CA6EB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84099">
            <a:off x="8166217" y="-135082"/>
            <a:ext cx="4728156" cy="4728156"/>
          </a:xfrm>
          <a:prstGeom prst="rect">
            <a:avLst/>
          </a:prstGeom>
        </p:spPr>
      </p:pic>
      <p:sp>
        <p:nvSpPr>
          <p:cNvPr id="13" name="Rounded Rectangle 7">
            <a:extLst>
              <a:ext uri="{FF2B5EF4-FFF2-40B4-BE49-F238E27FC236}">
                <a16:creationId xmlns:a16="http://schemas.microsoft.com/office/drawing/2014/main" id="{95FE834C-47C3-458C-B62C-38C253A9D147}"/>
              </a:ext>
            </a:extLst>
          </p:cNvPr>
          <p:cNvSpPr/>
          <p:nvPr/>
        </p:nvSpPr>
        <p:spPr>
          <a:xfrm>
            <a:off x="10014737" y="243861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3B71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bg1">
                    <a:lumMod val="65000"/>
                  </a:schemeClr>
                </a:solidFill>
              </a:rPr>
              <a:t>LOGO</a:t>
            </a:r>
            <a:endParaRPr lang="ko-KR" altLang="en-US" sz="27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" name="TextBox 3">
            <a:hlinkClick r:id="rId4"/>
            <a:extLst>
              <a:ext uri="{FF2B5EF4-FFF2-40B4-BE49-F238E27FC236}">
                <a16:creationId xmlns:a16="http://schemas.microsoft.com/office/drawing/2014/main" id="{F7CE98A3-5678-4100-8A77-FF009E745B7B}"/>
              </a:ext>
            </a:extLst>
          </p:cNvPr>
          <p:cNvSpPr txBox="1"/>
          <p:nvPr/>
        </p:nvSpPr>
        <p:spPr>
          <a:xfrm>
            <a:off x="0" y="6480620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cs typeface="Arial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6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28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11BA784-D592-44E0-8026-13048915AA6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8771" y="673160"/>
            <a:ext cx="3134457" cy="296729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342914" y="1679921"/>
            <a:ext cx="1506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>
                <a:solidFill>
                  <a:schemeClr val="accent1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639127" y="3840508"/>
            <a:ext cx="49930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accent1"/>
                </a:solidFill>
                <a:cs typeface="+mn-ea"/>
                <a:sym typeface="+mn-lt"/>
              </a:rPr>
              <a:t>Work report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931795" y="4907412"/>
            <a:ext cx="6330315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When a cigarette falls in love with a </a:t>
            </a:r>
            <a:r>
              <a:rPr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match,it</a:t>
            </a:r>
            <a:r>
              <a:rPr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is destined to be </a:t>
            </a:r>
            <a:r>
              <a:rPr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hurt. When</a:t>
            </a:r>
            <a:r>
              <a:rPr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a cigarette falls in love with a </a:t>
            </a:r>
            <a:r>
              <a:rPr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match,it</a:t>
            </a:r>
            <a:r>
              <a:rPr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is destined to be hurt.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D68839E9-E1E9-49B9-973D-286F48C73E9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-2" y="3898586"/>
            <a:ext cx="5542682" cy="296729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E59DBFA1-DE61-4692-8B3C-8AC0F193599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8278" y="-34725"/>
            <a:ext cx="4573721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:a14="http://schemas.microsoft.com/office/drawing/2010/main" xmlns:a16="http://schemas.microsoft.com/office/drawing/2014/main"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480CF8DC-54F1-4968-B4A2-187433538AD6}"/>
              </a:ext>
            </a:extLst>
          </p:cNvPr>
          <p:cNvGrpSpPr/>
          <p:nvPr/>
        </p:nvGrpSpPr>
        <p:grpSpPr>
          <a:xfrm>
            <a:off x="260350" y="229235"/>
            <a:ext cx="5345612" cy="740410"/>
            <a:chOff x="260350" y="229235"/>
            <a:chExt cx="5345612" cy="740410"/>
          </a:xfrm>
        </p:grpSpPr>
        <p:grpSp>
          <p:nvGrpSpPr>
            <p:cNvPr id="7" name="组合 6"/>
            <p:cNvGrpSpPr/>
            <p:nvPr/>
          </p:nvGrpSpPr>
          <p:grpSpPr>
            <a:xfrm>
              <a:off x="260350" y="229235"/>
              <a:ext cx="695960" cy="740410"/>
              <a:chOff x="410" y="361"/>
              <a:chExt cx="1096" cy="1166"/>
            </a:xfrm>
          </p:grpSpPr>
          <p:pic>
            <p:nvPicPr>
              <p:cNvPr id="3" name="图片 2" descr="27"/>
              <p:cNvPicPr>
                <a:picLocks noChangeAspect="1"/>
              </p:cNvPicPr>
              <p:nvPr/>
            </p:nvPicPr>
            <p:blipFill>
              <a:blip r:embed="rId3" cstate="screen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0" y="361"/>
                <a:ext cx="1096" cy="1167"/>
              </a:xfrm>
              <a:prstGeom prst="rect">
                <a:avLst/>
              </a:prstGeom>
            </p:spPr>
          </p:pic>
          <p:sp>
            <p:nvSpPr>
              <p:cNvPr id="4" name="文本框 3"/>
              <p:cNvSpPr txBox="1"/>
              <p:nvPr/>
            </p:nvSpPr>
            <p:spPr>
              <a:xfrm>
                <a:off x="722" y="630"/>
                <a:ext cx="472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accent1"/>
                    </a:solidFill>
                    <a:cs typeface="+mn-ea"/>
                    <a:sym typeface="+mn-lt"/>
                  </a:rPr>
                  <a:t>1</a:t>
                </a:r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956309" y="415925"/>
              <a:ext cx="4649653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enter the title text</a:t>
              </a:r>
            </a:p>
          </p:txBody>
        </p:sp>
      </p:grpSp>
      <p:sp>
        <p:nvSpPr>
          <p:cNvPr id="16388" name="Freeform 13"/>
          <p:cNvSpPr>
            <a:spLocks noEditPoints="1"/>
          </p:cNvSpPr>
          <p:nvPr/>
        </p:nvSpPr>
        <p:spPr>
          <a:xfrm>
            <a:off x="2892383" y="4205288"/>
            <a:ext cx="1174750" cy="160020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0" t="0" r="0" b="0"/>
            <a:pathLst>
              <a:path w="1373" h="1870">
                <a:moveTo>
                  <a:pt x="123" y="694"/>
                </a:moveTo>
                <a:cubicBezTo>
                  <a:pt x="123" y="673"/>
                  <a:pt x="124" y="652"/>
                  <a:pt x="126" y="632"/>
                </a:cubicBezTo>
                <a:lnTo>
                  <a:pt x="53" y="632"/>
                </a:lnTo>
                <a:cubicBezTo>
                  <a:pt x="24" y="632"/>
                  <a:pt x="0" y="655"/>
                  <a:pt x="0" y="683"/>
                </a:cubicBezTo>
                <a:cubicBezTo>
                  <a:pt x="0" y="711"/>
                  <a:pt x="24" y="734"/>
                  <a:pt x="53" y="734"/>
                </a:cubicBezTo>
                <a:lnTo>
                  <a:pt x="125" y="734"/>
                </a:lnTo>
                <a:cubicBezTo>
                  <a:pt x="124" y="721"/>
                  <a:pt x="123" y="708"/>
                  <a:pt x="123" y="694"/>
                </a:cubicBezTo>
                <a:close/>
                <a:moveTo>
                  <a:pt x="252" y="335"/>
                </a:moveTo>
                <a:cubicBezTo>
                  <a:pt x="274" y="309"/>
                  <a:pt x="298" y="285"/>
                  <a:pt x="324" y="263"/>
                </a:cubicBezTo>
                <a:lnTo>
                  <a:pt x="274" y="212"/>
                </a:lnTo>
                <a:cubicBezTo>
                  <a:pt x="253" y="192"/>
                  <a:pt x="220" y="191"/>
                  <a:pt x="200" y="211"/>
                </a:cubicBezTo>
                <a:cubicBezTo>
                  <a:pt x="180" y="231"/>
                  <a:pt x="181" y="264"/>
                  <a:pt x="202" y="285"/>
                </a:cubicBezTo>
                <a:lnTo>
                  <a:pt x="252" y="335"/>
                </a:lnTo>
                <a:close/>
                <a:moveTo>
                  <a:pt x="685" y="130"/>
                </a:moveTo>
                <a:cubicBezTo>
                  <a:pt x="702" y="130"/>
                  <a:pt x="719" y="131"/>
                  <a:pt x="736" y="133"/>
                </a:cubicBezTo>
                <a:lnTo>
                  <a:pt x="736" y="53"/>
                </a:lnTo>
                <a:cubicBezTo>
                  <a:pt x="736" y="24"/>
                  <a:pt x="713" y="0"/>
                  <a:pt x="685" y="0"/>
                </a:cubicBezTo>
                <a:cubicBezTo>
                  <a:pt x="657" y="0"/>
                  <a:pt x="634" y="24"/>
                  <a:pt x="634" y="53"/>
                </a:cubicBezTo>
                <a:lnTo>
                  <a:pt x="634" y="133"/>
                </a:lnTo>
                <a:cubicBezTo>
                  <a:pt x="651" y="131"/>
                  <a:pt x="668" y="130"/>
                  <a:pt x="685" y="130"/>
                </a:cubicBezTo>
                <a:close/>
                <a:moveTo>
                  <a:pt x="1115" y="329"/>
                </a:moveTo>
                <a:lnTo>
                  <a:pt x="1168" y="276"/>
                </a:lnTo>
                <a:cubicBezTo>
                  <a:pt x="1189" y="255"/>
                  <a:pt x="1190" y="222"/>
                  <a:pt x="1170" y="202"/>
                </a:cubicBezTo>
                <a:cubicBezTo>
                  <a:pt x="1150" y="182"/>
                  <a:pt x="1117" y="183"/>
                  <a:pt x="1096" y="203"/>
                </a:cubicBezTo>
                <a:lnTo>
                  <a:pt x="1042" y="257"/>
                </a:lnTo>
                <a:cubicBezTo>
                  <a:pt x="1069" y="279"/>
                  <a:pt x="1093" y="303"/>
                  <a:pt x="1115" y="329"/>
                </a:cubicBezTo>
                <a:close/>
                <a:moveTo>
                  <a:pt x="1319" y="632"/>
                </a:moveTo>
                <a:lnTo>
                  <a:pt x="1245" y="632"/>
                </a:lnTo>
                <a:cubicBezTo>
                  <a:pt x="1247" y="652"/>
                  <a:pt x="1249" y="673"/>
                  <a:pt x="1249" y="694"/>
                </a:cubicBezTo>
                <a:cubicBezTo>
                  <a:pt x="1249" y="708"/>
                  <a:pt x="1248" y="721"/>
                  <a:pt x="1246" y="734"/>
                </a:cubicBezTo>
                <a:lnTo>
                  <a:pt x="1319" y="734"/>
                </a:lnTo>
                <a:cubicBezTo>
                  <a:pt x="1349" y="734"/>
                  <a:pt x="1373" y="711"/>
                  <a:pt x="1373" y="683"/>
                </a:cubicBezTo>
                <a:cubicBezTo>
                  <a:pt x="1373" y="655"/>
                  <a:pt x="1349" y="632"/>
                  <a:pt x="1319" y="632"/>
                </a:cubicBezTo>
                <a:close/>
                <a:moveTo>
                  <a:pt x="951" y="716"/>
                </a:moveTo>
                <a:cubicBezTo>
                  <a:pt x="951" y="751"/>
                  <a:pt x="922" y="781"/>
                  <a:pt x="886" y="781"/>
                </a:cubicBezTo>
                <a:lnTo>
                  <a:pt x="751" y="781"/>
                </a:lnTo>
                <a:lnTo>
                  <a:pt x="751" y="915"/>
                </a:lnTo>
                <a:cubicBezTo>
                  <a:pt x="751" y="951"/>
                  <a:pt x="722" y="981"/>
                  <a:pt x="686" y="981"/>
                </a:cubicBezTo>
                <a:cubicBezTo>
                  <a:pt x="651" y="981"/>
                  <a:pt x="621" y="951"/>
                  <a:pt x="621" y="915"/>
                </a:cubicBezTo>
                <a:lnTo>
                  <a:pt x="621" y="781"/>
                </a:lnTo>
                <a:lnTo>
                  <a:pt x="487" y="781"/>
                </a:lnTo>
                <a:cubicBezTo>
                  <a:pt x="451" y="781"/>
                  <a:pt x="422" y="751"/>
                  <a:pt x="422" y="716"/>
                </a:cubicBezTo>
                <a:cubicBezTo>
                  <a:pt x="422" y="680"/>
                  <a:pt x="451" y="651"/>
                  <a:pt x="487" y="651"/>
                </a:cubicBezTo>
                <a:lnTo>
                  <a:pt x="621" y="651"/>
                </a:lnTo>
                <a:lnTo>
                  <a:pt x="621" y="516"/>
                </a:lnTo>
                <a:cubicBezTo>
                  <a:pt x="621" y="480"/>
                  <a:pt x="651" y="451"/>
                  <a:pt x="686" y="451"/>
                </a:cubicBezTo>
                <a:cubicBezTo>
                  <a:pt x="722" y="451"/>
                  <a:pt x="751" y="480"/>
                  <a:pt x="751" y="516"/>
                </a:cubicBezTo>
                <a:lnTo>
                  <a:pt x="751" y="651"/>
                </a:lnTo>
                <a:lnTo>
                  <a:pt x="886" y="651"/>
                </a:lnTo>
                <a:cubicBezTo>
                  <a:pt x="922" y="651"/>
                  <a:pt x="951" y="680"/>
                  <a:pt x="951" y="716"/>
                </a:cubicBezTo>
                <a:close/>
                <a:moveTo>
                  <a:pt x="889" y="1676"/>
                </a:moveTo>
                <a:lnTo>
                  <a:pt x="491" y="1676"/>
                </a:lnTo>
                <a:lnTo>
                  <a:pt x="491" y="1476"/>
                </a:lnTo>
                <a:lnTo>
                  <a:pt x="889" y="1476"/>
                </a:lnTo>
                <a:lnTo>
                  <a:pt x="889" y="1676"/>
                </a:lnTo>
                <a:close/>
                <a:moveTo>
                  <a:pt x="530" y="1715"/>
                </a:moveTo>
                <a:cubicBezTo>
                  <a:pt x="534" y="1801"/>
                  <a:pt x="604" y="1870"/>
                  <a:pt x="690" y="1870"/>
                </a:cubicBezTo>
                <a:cubicBezTo>
                  <a:pt x="776" y="1870"/>
                  <a:pt x="847" y="1801"/>
                  <a:pt x="850" y="1715"/>
                </a:cubicBezTo>
                <a:lnTo>
                  <a:pt x="530" y="1715"/>
                </a:lnTo>
                <a:close/>
                <a:moveTo>
                  <a:pt x="556" y="1612"/>
                </a:moveTo>
                <a:cubicBezTo>
                  <a:pt x="520" y="1612"/>
                  <a:pt x="491" y="1641"/>
                  <a:pt x="491" y="1676"/>
                </a:cubicBezTo>
                <a:cubicBezTo>
                  <a:pt x="491" y="1711"/>
                  <a:pt x="520" y="1740"/>
                  <a:pt x="556" y="1740"/>
                </a:cubicBezTo>
                <a:lnTo>
                  <a:pt x="824" y="1740"/>
                </a:lnTo>
                <a:cubicBezTo>
                  <a:pt x="860" y="1740"/>
                  <a:pt x="889" y="1711"/>
                  <a:pt x="889" y="1676"/>
                </a:cubicBezTo>
                <a:cubicBezTo>
                  <a:pt x="889" y="1641"/>
                  <a:pt x="860" y="1612"/>
                  <a:pt x="824" y="1612"/>
                </a:cubicBezTo>
                <a:lnTo>
                  <a:pt x="556" y="1612"/>
                </a:lnTo>
                <a:close/>
                <a:moveTo>
                  <a:pt x="805" y="1402"/>
                </a:moveTo>
                <a:lnTo>
                  <a:pt x="568" y="1402"/>
                </a:lnTo>
                <a:cubicBezTo>
                  <a:pt x="504" y="1402"/>
                  <a:pt x="454" y="1360"/>
                  <a:pt x="454" y="1308"/>
                </a:cubicBezTo>
                <a:cubicBezTo>
                  <a:pt x="454" y="1301"/>
                  <a:pt x="447" y="1271"/>
                  <a:pt x="434" y="1246"/>
                </a:cubicBezTo>
                <a:lnTo>
                  <a:pt x="346" y="1074"/>
                </a:lnTo>
                <a:cubicBezTo>
                  <a:pt x="332" y="1047"/>
                  <a:pt x="307" y="1005"/>
                  <a:pt x="291" y="981"/>
                </a:cubicBezTo>
                <a:cubicBezTo>
                  <a:pt x="281" y="965"/>
                  <a:pt x="191" y="825"/>
                  <a:pt x="191" y="694"/>
                </a:cubicBezTo>
                <a:cubicBezTo>
                  <a:pt x="191" y="421"/>
                  <a:pt x="413" y="199"/>
                  <a:pt x="686" y="199"/>
                </a:cubicBezTo>
                <a:cubicBezTo>
                  <a:pt x="959" y="199"/>
                  <a:pt x="1181" y="421"/>
                  <a:pt x="1181" y="694"/>
                </a:cubicBezTo>
                <a:cubicBezTo>
                  <a:pt x="1181" y="825"/>
                  <a:pt x="1092" y="965"/>
                  <a:pt x="1082" y="980"/>
                </a:cubicBezTo>
                <a:cubicBezTo>
                  <a:pt x="1066" y="1005"/>
                  <a:pt x="1041" y="1048"/>
                  <a:pt x="1027" y="1074"/>
                </a:cubicBezTo>
                <a:lnTo>
                  <a:pt x="939" y="1246"/>
                </a:lnTo>
                <a:cubicBezTo>
                  <a:pt x="926" y="1271"/>
                  <a:pt x="919" y="1301"/>
                  <a:pt x="919" y="1308"/>
                </a:cubicBezTo>
                <a:cubicBezTo>
                  <a:pt x="919" y="1360"/>
                  <a:pt x="869" y="1402"/>
                  <a:pt x="805" y="1402"/>
                </a:cubicBezTo>
                <a:close/>
                <a:moveTo>
                  <a:pt x="686" y="285"/>
                </a:moveTo>
                <a:cubicBezTo>
                  <a:pt x="461" y="285"/>
                  <a:pt x="277" y="468"/>
                  <a:pt x="277" y="694"/>
                </a:cubicBezTo>
                <a:cubicBezTo>
                  <a:pt x="277" y="802"/>
                  <a:pt x="362" y="932"/>
                  <a:pt x="363" y="933"/>
                </a:cubicBezTo>
                <a:cubicBezTo>
                  <a:pt x="381" y="961"/>
                  <a:pt x="407" y="1005"/>
                  <a:pt x="422" y="1035"/>
                </a:cubicBezTo>
                <a:lnTo>
                  <a:pt x="510" y="1207"/>
                </a:lnTo>
                <a:cubicBezTo>
                  <a:pt x="527" y="1240"/>
                  <a:pt x="540" y="1283"/>
                  <a:pt x="540" y="1308"/>
                </a:cubicBezTo>
                <a:cubicBezTo>
                  <a:pt x="541" y="1309"/>
                  <a:pt x="550" y="1316"/>
                  <a:pt x="568" y="1316"/>
                </a:cubicBezTo>
                <a:lnTo>
                  <a:pt x="805" y="1316"/>
                </a:lnTo>
                <a:cubicBezTo>
                  <a:pt x="823" y="1316"/>
                  <a:pt x="832" y="1309"/>
                  <a:pt x="834" y="1306"/>
                </a:cubicBezTo>
                <a:cubicBezTo>
                  <a:pt x="833" y="1283"/>
                  <a:pt x="846" y="1240"/>
                  <a:pt x="863" y="1207"/>
                </a:cubicBezTo>
                <a:lnTo>
                  <a:pt x="951" y="1035"/>
                </a:lnTo>
                <a:cubicBezTo>
                  <a:pt x="966" y="1006"/>
                  <a:pt x="993" y="961"/>
                  <a:pt x="1010" y="933"/>
                </a:cubicBezTo>
                <a:cubicBezTo>
                  <a:pt x="1040" y="888"/>
                  <a:pt x="1096" y="780"/>
                  <a:pt x="1096" y="694"/>
                </a:cubicBezTo>
                <a:cubicBezTo>
                  <a:pt x="1096" y="468"/>
                  <a:pt x="912" y="285"/>
                  <a:pt x="686" y="285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6389" name="TextBox 4"/>
          <p:cNvSpPr txBox="1"/>
          <p:nvPr/>
        </p:nvSpPr>
        <p:spPr>
          <a:xfrm>
            <a:off x="2774908" y="5886450"/>
            <a:ext cx="1411288" cy="337185"/>
          </a:xfrm>
          <a:prstGeom prst="rect">
            <a:avLst/>
          </a:prstGeom>
          <a:solidFill>
            <a:schemeClr val="accent1">
              <a:alpha val="60000"/>
            </a:schemeClr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accent1"/>
                </a:solidFill>
                <a:latin typeface="+mn-lt"/>
                <a:ea typeface="仿宋_GB2312" pitchFamily="1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title</a:t>
            </a:r>
            <a:endParaRPr lang="zh-CN" altLang="en-US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16390" name="Freeform 7"/>
          <p:cNvSpPr>
            <a:spLocks noEditPoints="1"/>
          </p:cNvSpPr>
          <p:nvPr/>
        </p:nvSpPr>
        <p:spPr>
          <a:xfrm>
            <a:off x="1516063" y="1679093"/>
            <a:ext cx="987425" cy="1436688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0" t="0" r="0" b="0"/>
            <a:pathLst>
              <a:path w="1391" h="2031">
                <a:moveTo>
                  <a:pt x="485" y="1171"/>
                </a:moveTo>
                <a:cubicBezTo>
                  <a:pt x="536" y="1171"/>
                  <a:pt x="586" y="1197"/>
                  <a:pt x="613" y="1236"/>
                </a:cubicBezTo>
                <a:lnTo>
                  <a:pt x="661" y="1306"/>
                </a:lnTo>
                <a:cubicBezTo>
                  <a:pt x="676" y="1328"/>
                  <a:pt x="698" y="1329"/>
                  <a:pt x="714" y="1307"/>
                </a:cubicBezTo>
                <a:lnTo>
                  <a:pt x="764" y="1238"/>
                </a:lnTo>
                <a:cubicBezTo>
                  <a:pt x="791" y="1201"/>
                  <a:pt x="840" y="1177"/>
                  <a:pt x="889" y="1177"/>
                </a:cubicBezTo>
                <a:cubicBezTo>
                  <a:pt x="905" y="1177"/>
                  <a:pt x="920" y="1180"/>
                  <a:pt x="934" y="1185"/>
                </a:cubicBezTo>
                <a:lnTo>
                  <a:pt x="1015" y="1214"/>
                </a:lnTo>
                <a:cubicBezTo>
                  <a:pt x="1021" y="1216"/>
                  <a:pt x="1026" y="1217"/>
                  <a:pt x="1032" y="1217"/>
                </a:cubicBezTo>
                <a:cubicBezTo>
                  <a:pt x="1055" y="1217"/>
                  <a:pt x="1058" y="1196"/>
                  <a:pt x="1058" y="1184"/>
                </a:cubicBezTo>
                <a:lnTo>
                  <a:pt x="1058" y="1098"/>
                </a:lnTo>
                <a:cubicBezTo>
                  <a:pt x="1059" y="1035"/>
                  <a:pt x="1106" y="972"/>
                  <a:pt x="1166" y="955"/>
                </a:cubicBezTo>
                <a:lnTo>
                  <a:pt x="1248" y="930"/>
                </a:lnTo>
                <a:cubicBezTo>
                  <a:pt x="1260" y="927"/>
                  <a:pt x="1269" y="920"/>
                  <a:pt x="1272" y="911"/>
                </a:cubicBezTo>
                <a:cubicBezTo>
                  <a:pt x="1275" y="903"/>
                  <a:pt x="1272" y="891"/>
                  <a:pt x="1265" y="881"/>
                </a:cubicBezTo>
                <a:lnTo>
                  <a:pt x="1214" y="811"/>
                </a:lnTo>
                <a:cubicBezTo>
                  <a:pt x="1178" y="761"/>
                  <a:pt x="1179" y="683"/>
                  <a:pt x="1217" y="633"/>
                </a:cubicBezTo>
                <a:lnTo>
                  <a:pt x="1269" y="565"/>
                </a:lnTo>
                <a:cubicBezTo>
                  <a:pt x="1277" y="554"/>
                  <a:pt x="1280" y="543"/>
                  <a:pt x="1278" y="534"/>
                </a:cubicBezTo>
                <a:cubicBezTo>
                  <a:pt x="1275" y="526"/>
                  <a:pt x="1266" y="519"/>
                  <a:pt x="1254" y="515"/>
                </a:cubicBezTo>
                <a:lnTo>
                  <a:pt x="1172" y="488"/>
                </a:lnTo>
                <a:cubicBezTo>
                  <a:pt x="1113" y="469"/>
                  <a:pt x="1068" y="405"/>
                  <a:pt x="1069" y="342"/>
                </a:cubicBezTo>
                <a:lnTo>
                  <a:pt x="1072" y="256"/>
                </a:lnTo>
                <a:cubicBezTo>
                  <a:pt x="1072" y="245"/>
                  <a:pt x="1069" y="235"/>
                  <a:pt x="1063" y="229"/>
                </a:cubicBezTo>
                <a:cubicBezTo>
                  <a:pt x="1058" y="223"/>
                  <a:pt x="1050" y="222"/>
                  <a:pt x="1044" y="222"/>
                </a:cubicBezTo>
                <a:cubicBezTo>
                  <a:pt x="1040" y="222"/>
                  <a:pt x="1035" y="223"/>
                  <a:pt x="1030" y="225"/>
                </a:cubicBezTo>
                <a:lnTo>
                  <a:pt x="948" y="251"/>
                </a:lnTo>
                <a:cubicBezTo>
                  <a:pt x="935" y="256"/>
                  <a:pt x="921" y="258"/>
                  <a:pt x="906" y="258"/>
                </a:cubicBezTo>
                <a:cubicBezTo>
                  <a:pt x="855" y="258"/>
                  <a:pt x="805" y="232"/>
                  <a:pt x="779" y="194"/>
                </a:cubicBezTo>
                <a:lnTo>
                  <a:pt x="730" y="123"/>
                </a:lnTo>
                <a:cubicBezTo>
                  <a:pt x="723" y="112"/>
                  <a:pt x="713" y="105"/>
                  <a:pt x="704" y="105"/>
                </a:cubicBezTo>
                <a:cubicBezTo>
                  <a:pt x="693" y="105"/>
                  <a:pt x="689" y="105"/>
                  <a:pt x="680" y="119"/>
                </a:cubicBezTo>
                <a:lnTo>
                  <a:pt x="678" y="123"/>
                </a:lnTo>
                <a:cubicBezTo>
                  <a:pt x="657" y="156"/>
                  <a:pt x="629" y="197"/>
                  <a:pt x="606" y="220"/>
                </a:cubicBezTo>
                <a:cubicBezTo>
                  <a:pt x="591" y="234"/>
                  <a:pt x="568" y="252"/>
                  <a:pt x="537" y="252"/>
                </a:cubicBezTo>
                <a:cubicBezTo>
                  <a:pt x="529" y="252"/>
                  <a:pt x="522" y="251"/>
                  <a:pt x="516" y="250"/>
                </a:cubicBezTo>
                <a:lnTo>
                  <a:pt x="509" y="250"/>
                </a:lnTo>
                <a:lnTo>
                  <a:pt x="503" y="246"/>
                </a:lnTo>
                <a:cubicBezTo>
                  <a:pt x="493" y="243"/>
                  <a:pt x="479" y="239"/>
                  <a:pt x="464" y="235"/>
                </a:cubicBezTo>
                <a:cubicBezTo>
                  <a:pt x="442" y="229"/>
                  <a:pt x="406" y="218"/>
                  <a:pt x="399" y="217"/>
                </a:cubicBezTo>
                <a:cubicBezTo>
                  <a:pt x="383" y="213"/>
                  <a:pt x="366" y="211"/>
                  <a:pt x="361" y="211"/>
                </a:cubicBezTo>
                <a:cubicBezTo>
                  <a:pt x="340" y="211"/>
                  <a:pt x="333" y="229"/>
                  <a:pt x="333" y="246"/>
                </a:cubicBezTo>
                <a:lnTo>
                  <a:pt x="333" y="331"/>
                </a:lnTo>
                <a:cubicBezTo>
                  <a:pt x="333" y="394"/>
                  <a:pt x="286" y="457"/>
                  <a:pt x="226" y="475"/>
                </a:cubicBezTo>
                <a:lnTo>
                  <a:pt x="144" y="499"/>
                </a:lnTo>
                <a:cubicBezTo>
                  <a:pt x="131" y="502"/>
                  <a:pt x="122" y="510"/>
                  <a:pt x="119" y="518"/>
                </a:cubicBezTo>
                <a:cubicBezTo>
                  <a:pt x="116" y="526"/>
                  <a:pt x="119" y="538"/>
                  <a:pt x="127" y="548"/>
                </a:cubicBezTo>
                <a:lnTo>
                  <a:pt x="177" y="618"/>
                </a:lnTo>
                <a:cubicBezTo>
                  <a:pt x="214" y="668"/>
                  <a:pt x="213" y="747"/>
                  <a:pt x="175" y="796"/>
                </a:cubicBezTo>
                <a:lnTo>
                  <a:pt x="122" y="864"/>
                </a:lnTo>
                <a:cubicBezTo>
                  <a:pt x="114" y="875"/>
                  <a:pt x="111" y="886"/>
                  <a:pt x="114" y="894"/>
                </a:cubicBezTo>
                <a:cubicBezTo>
                  <a:pt x="116" y="903"/>
                  <a:pt x="126" y="911"/>
                  <a:pt x="138" y="915"/>
                </a:cubicBezTo>
                <a:lnTo>
                  <a:pt x="219" y="941"/>
                </a:lnTo>
                <a:cubicBezTo>
                  <a:pt x="279" y="961"/>
                  <a:pt x="324" y="1025"/>
                  <a:pt x="322" y="1087"/>
                </a:cubicBezTo>
                <a:lnTo>
                  <a:pt x="320" y="1173"/>
                </a:lnTo>
                <a:cubicBezTo>
                  <a:pt x="320" y="1184"/>
                  <a:pt x="322" y="1194"/>
                  <a:pt x="328" y="1200"/>
                </a:cubicBezTo>
                <a:cubicBezTo>
                  <a:pt x="334" y="1206"/>
                  <a:pt x="341" y="1207"/>
                  <a:pt x="347" y="1207"/>
                </a:cubicBezTo>
                <a:cubicBezTo>
                  <a:pt x="352" y="1207"/>
                  <a:pt x="357" y="1206"/>
                  <a:pt x="362" y="1204"/>
                </a:cubicBezTo>
                <a:lnTo>
                  <a:pt x="443" y="1178"/>
                </a:lnTo>
                <a:cubicBezTo>
                  <a:pt x="458" y="1174"/>
                  <a:pt x="471" y="1171"/>
                  <a:pt x="485" y="1171"/>
                </a:cubicBezTo>
                <a:close/>
                <a:moveTo>
                  <a:pt x="687" y="1429"/>
                </a:moveTo>
                <a:cubicBezTo>
                  <a:pt x="643" y="1429"/>
                  <a:pt x="602" y="1406"/>
                  <a:pt x="574" y="1366"/>
                </a:cubicBezTo>
                <a:lnTo>
                  <a:pt x="526" y="1295"/>
                </a:lnTo>
                <a:cubicBezTo>
                  <a:pt x="520" y="1286"/>
                  <a:pt x="503" y="1277"/>
                  <a:pt x="485" y="1277"/>
                </a:cubicBezTo>
                <a:cubicBezTo>
                  <a:pt x="482" y="1277"/>
                  <a:pt x="479" y="1277"/>
                  <a:pt x="475" y="1278"/>
                </a:cubicBezTo>
                <a:lnTo>
                  <a:pt x="394" y="1305"/>
                </a:lnTo>
                <a:cubicBezTo>
                  <a:pt x="342" y="1321"/>
                  <a:pt x="287" y="1309"/>
                  <a:pt x="253" y="1273"/>
                </a:cubicBezTo>
                <a:cubicBezTo>
                  <a:pt x="227" y="1247"/>
                  <a:pt x="213" y="1210"/>
                  <a:pt x="215" y="1170"/>
                </a:cubicBezTo>
                <a:lnTo>
                  <a:pt x="217" y="1084"/>
                </a:lnTo>
                <a:cubicBezTo>
                  <a:pt x="217" y="1068"/>
                  <a:pt x="202" y="1046"/>
                  <a:pt x="186" y="1041"/>
                </a:cubicBezTo>
                <a:lnTo>
                  <a:pt x="105" y="1015"/>
                </a:lnTo>
                <a:cubicBezTo>
                  <a:pt x="60" y="1000"/>
                  <a:pt x="26" y="967"/>
                  <a:pt x="13" y="926"/>
                </a:cubicBezTo>
                <a:cubicBezTo>
                  <a:pt x="0" y="884"/>
                  <a:pt x="9" y="838"/>
                  <a:pt x="39" y="800"/>
                </a:cubicBezTo>
                <a:lnTo>
                  <a:pt x="91" y="732"/>
                </a:lnTo>
                <a:cubicBezTo>
                  <a:pt x="101" y="720"/>
                  <a:pt x="101" y="693"/>
                  <a:pt x="92" y="680"/>
                </a:cubicBezTo>
                <a:lnTo>
                  <a:pt x="41" y="610"/>
                </a:lnTo>
                <a:cubicBezTo>
                  <a:pt x="13" y="572"/>
                  <a:pt x="5" y="526"/>
                  <a:pt x="19" y="484"/>
                </a:cubicBezTo>
                <a:cubicBezTo>
                  <a:pt x="34" y="442"/>
                  <a:pt x="68" y="411"/>
                  <a:pt x="114" y="398"/>
                </a:cubicBezTo>
                <a:lnTo>
                  <a:pt x="196" y="374"/>
                </a:lnTo>
                <a:cubicBezTo>
                  <a:pt x="211" y="369"/>
                  <a:pt x="228" y="347"/>
                  <a:pt x="228" y="331"/>
                </a:cubicBezTo>
                <a:lnTo>
                  <a:pt x="228" y="246"/>
                </a:lnTo>
                <a:cubicBezTo>
                  <a:pt x="228" y="166"/>
                  <a:pt x="285" y="106"/>
                  <a:pt x="361" y="106"/>
                </a:cubicBezTo>
                <a:cubicBezTo>
                  <a:pt x="379" y="106"/>
                  <a:pt x="407" y="111"/>
                  <a:pt x="421" y="114"/>
                </a:cubicBezTo>
                <a:cubicBezTo>
                  <a:pt x="429" y="115"/>
                  <a:pt x="450" y="121"/>
                  <a:pt x="493" y="134"/>
                </a:cubicBezTo>
                <a:cubicBezTo>
                  <a:pt x="508" y="138"/>
                  <a:pt x="521" y="142"/>
                  <a:pt x="530" y="144"/>
                </a:cubicBezTo>
                <a:lnTo>
                  <a:pt x="532" y="144"/>
                </a:lnTo>
                <a:cubicBezTo>
                  <a:pt x="532" y="144"/>
                  <a:pt x="532" y="144"/>
                  <a:pt x="532" y="144"/>
                </a:cubicBezTo>
                <a:cubicBezTo>
                  <a:pt x="544" y="133"/>
                  <a:pt x="563" y="106"/>
                  <a:pt x="589" y="66"/>
                </a:cubicBezTo>
                <a:lnTo>
                  <a:pt x="591" y="63"/>
                </a:lnTo>
                <a:cubicBezTo>
                  <a:pt x="618" y="21"/>
                  <a:pt x="655" y="0"/>
                  <a:pt x="704" y="0"/>
                </a:cubicBezTo>
                <a:cubicBezTo>
                  <a:pt x="749" y="0"/>
                  <a:pt x="790" y="23"/>
                  <a:pt x="817" y="64"/>
                </a:cubicBezTo>
                <a:lnTo>
                  <a:pt x="866" y="134"/>
                </a:lnTo>
                <a:cubicBezTo>
                  <a:pt x="872" y="143"/>
                  <a:pt x="889" y="152"/>
                  <a:pt x="906" y="152"/>
                </a:cubicBezTo>
                <a:cubicBezTo>
                  <a:pt x="911" y="152"/>
                  <a:pt x="914" y="152"/>
                  <a:pt x="916" y="151"/>
                </a:cubicBezTo>
                <a:lnTo>
                  <a:pt x="997" y="125"/>
                </a:lnTo>
                <a:cubicBezTo>
                  <a:pt x="1049" y="108"/>
                  <a:pt x="1104" y="120"/>
                  <a:pt x="1139" y="156"/>
                </a:cubicBezTo>
                <a:cubicBezTo>
                  <a:pt x="1165" y="182"/>
                  <a:pt x="1178" y="219"/>
                  <a:pt x="1177" y="259"/>
                </a:cubicBezTo>
                <a:lnTo>
                  <a:pt x="1174" y="345"/>
                </a:lnTo>
                <a:cubicBezTo>
                  <a:pt x="1174" y="360"/>
                  <a:pt x="1190" y="383"/>
                  <a:pt x="1205" y="388"/>
                </a:cubicBezTo>
                <a:lnTo>
                  <a:pt x="1286" y="414"/>
                </a:lnTo>
                <a:cubicBezTo>
                  <a:pt x="1332" y="429"/>
                  <a:pt x="1365" y="462"/>
                  <a:pt x="1378" y="503"/>
                </a:cubicBezTo>
                <a:cubicBezTo>
                  <a:pt x="1391" y="546"/>
                  <a:pt x="1382" y="591"/>
                  <a:pt x="1353" y="629"/>
                </a:cubicBezTo>
                <a:lnTo>
                  <a:pt x="1300" y="697"/>
                </a:lnTo>
                <a:cubicBezTo>
                  <a:pt x="1291" y="709"/>
                  <a:pt x="1290" y="737"/>
                  <a:pt x="1299" y="749"/>
                </a:cubicBezTo>
                <a:lnTo>
                  <a:pt x="1350" y="819"/>
                </a:lnTo>
                <a:cubicBezTo>
                  <a:pt x="1378" y="858"/>
                  <a:pt x="1386" y="904"/>
                  <a:pt x="1372" y="945"/>
                </a:cubicBezTo>
                <a:cubicBezTo>
                  <a:pt x="1358" y="986"/>
                  <a:pt x="1324" y="1018"/>
                  <a:pt x="1278" y="1031"/>
                </a:cubicBezTo>
                <a:lnTo>
                  <a:pt x="1195" y="1056"/>
                </a:lnTo>
                <a:cubicBezTo>
                  <a:pt x="1180" y="1060"/>
                  <a:pt x="1164" y="1082"/>
                  <a:pt x="1164" y="1098"/>
                </a:cubicBezTo>
                <a:lnTo>
                  <a:pt x="1164" y="1184"/>
                </a:lnTo>
                <a:cubicBezTo>
                  <a:pt x="1164" y="1264"/>
                  <a:pt x="1108" y="1322"/>
                  <a:pt x="1032" y="1322"/>
                </a:cubicBezTo>
                <a:cubicBezTo>
                  <a:pt x="1014" y="1322"/>
                  <a:pt x="997" y="1319"/>
                  <a:pt x="980" y="1313"/>
                </a:cubicBezTo>
                <a:lnTo>
                  <a:pt x="899" y="1284"/>
                </a:lnTo>
                <a:cubicBezTo>
                  <a:pt x="896" y="1283"/>
                  <a:pt x="893" y="1282"/>
                  <a:pt x="889" y="1282"/>
                </a:cubicBezTo>
                <a:cubicBezTo>
                  <a:pt x="872" y="1282"/>
                  <a:pt x="855" y="1291"/>
                  <a:pt x="849" y="1300"/>
                </a:cubicBezTo>
                <a:lnTo>
                  <a:pt x="799" y="1369"/>
                </a:lnTo>
                <a:cubicBezTo>
                  <a:pt x="771" y="1408"/>
                  <a:pt x="731" y="1429"/>
                  <a:pt x="687" y="1429"/>
                </a:cubicBezTo>
                <a:close/>
                <a:moveTo>
                  <a:pt x="693" y="375"/>
                </a:moveTo>
                <a:cubicBezTo>
                  <a:pt x="494" y="375"/>
                  <a:pt x="332" y="537"/>
                  <a:pt x="332" y="736"/>
                </a:cubicBezTo>
                <a:cubicBezTo>
                  <a:pt x="332" y="935"/>
                  <a:pt x="494" y="1097"/>
                  <a:pt x="693" y="1097"/>
                </a:cubicBezTo>
                <a:cubicBezTo>
                  <a:pt x="892" y="1097"/>
                  <a:pt x="1054" y="935"/>
                  <a:pt x="1054" y="736"/>
                </a:cubicBezTo>
                <a:cubicBezTo>
                  <a:pt x="1054" y="537"/>
                  <a:pt x="892" y="375"/>
                  <a:pt x="693" y="375"/>
                </a:cubicBezTo>
                <a:close/>
                <a:moveTo>
                  <a:pt x="693" y="1160"/>
                </a:moveTo>
                <a:cubicBezTo>
                  <a:pt x="459" y="1160"/>
                  <a:pt x="269" y="970"/>
                  <a:pt x="269" y="736"/>
                </a:cubicBezTo>
                <a:cubicBezTo>
                  <a:pt x="269" y="502"/>
                  <a:pt x="459" y="312"/>
                  <a:pt x="693" y="312"/>
                </a:cubicBezTo>
                <a:cubicBezTo>
                  <a:pt x="927" y="312"/>
                  <a:pt x="1117" y="502"/>
                  <a:pt x="1117" y="736"/>
                </a:cubicBezTo>
                <a:cubicBezTo>
                  <a:pt x="1117" y="970"/>
                  <a:pt x="927" y="1160"/>
                  <a:pt x="693" y="1160"/>
                </a:cubicBezTo>
                <a:close/>
                <a:moveTo>
                  <a:pt x="997" y="736"/>
                </a:moveTo>
                <a:cubicBezTo>
                  <a:pt x="997" y="904"/>
                  <a:pt x="861" y="1040"/>
                  <a:pt x="693" y="1040"/>
                </a:cubicBezTo>
                <a:cubicBezTo>
                  <a:pt x="525" y="1040"/>
                  <a:pt x="389" y="904"/>
                  <a:pt x="389" y="736"/>
                </a:cubicBezTo>
                <a:cubicBezTo>
                  <a:pt x="389" y="568"/>
                  <a:pt x="525" y="432"/>
                  <a:pt x="693" y="432"/>
                </a:cubicBezTo>
                <a:cubicBezTo>
                  <a:pt x="861" y="432"/>
                  <a:pt x="997" y="568"/>
                  <a:pt x="997" y="736"/>
                </a:cubicBezTo>
                <a:close/>
                <a:moveTo>
                  <a:pt x="1037" y="1406"/>
                </a:moveTo>
                <a:cubicBezTo>
                  <a:pt x="1035" y="1406"/>
                  <a:pt x="1033" y="1406"/>
                  <a:pt x="1032" y="1406"/>
                </a:cubicBezTo>
                <a:cubicBezTo>
                  <a:pt x="1004" y="1406"/>
                  <a:pt x="977" y="1402"/>
                  <a:pt x="951" y="1392"/>
                </a:cubicBezTo>
                <a:lnTo>
                  <a:pt x="900" y="1374"/>
                </a:lnTo>
                <a:lnTo>
                  <a:pt x="867" y="1418"/>
                </a:lnTo>
                <a:cubicBezTo>
                  <a:pt x="842" y="1454"/>
                  <a:pt x="809" y="1480"/>
                  <a:pt x="772" y="1495"/>
                </a:cubicBezTo>
                <a:lnTo>
                  <a:pt x="798" y="1917"/>
                </a:lnTo>
                <a:cubicBezTo>
                  <a:pt x="799" y="1951"/>
                  <a:pt x="816" y="1955"/>
                  <a:pt x="834" y="1926"/>
                </a:cubicBezTo>
                <a:lnTo>
                  <a:pt x="918" y="1789"/>
                </a:lnTo>
                <a:cubicBezTo>
                  <a:pt x="936" y="1760"/>
                  <a:pt x="970" y="1757"/>
                  <a:pt x="994" y="1781"/>
                </a:cubicBezTo>
                <a:lnTo>
                  <a:pt x="1167" y="1961"/>
                </a:lnTo>
                <a:cubicBezTo>
                  <a:pt x="1191" y="1986"/>
                  <a:pt x="1203" y="1979"/>
                  <a:pt x="1195" y="1946"/>
                </a:cubicBezTo>
                <a:cubicBezTo>
                  <a:pt x="1195" y="1946"/>
                  <a:pt x="1085" y="1571"/>
                  <a:pt x="1037" y="1406"/>
                </a:cubicBezTo>
                <a:close/>
                <a:moveTo>
                  <a:pt x="687" y="1513"/>
                </a:moveTo>
                <a:cubicBezTo>
                  <a:pt x="615" y="1513"/>
                  <a:pt x="548" y="1477"/>
                  <a:pt x="504" y="1413"/>
                </a:cubicBezTo>
                <a:lnTo>
                  <a:pt x="473" y="1368"/>
                </a:lnTo>
                <a:lnTo>
                  <a:pt x="420" y="1385"/>
                </a:lnTo>
                <a:cubicBezTo>
                  <a:pt x="397" y="1392"/>
                  <a:pt x="372" y="1396"/>
                  <a:pt x="348" y="1396"/>
                </a:cubicBezTo>
                <a:cubicBezTo>
                  <a:pt x="337" y="1396"/>
                  <a:pt x="327" y="1395"/>
                  <a:pt x="316" y="1394"/>
                </a:cubicBezTo>
                <a:cubicBezTo>
                  <a:pt x="272" y="1557"/>
                  <a:pt x="171" y="1931"/>
                  <a:pt x="169" y="1941"/>
                </a:cubicBezTo>
                <a:cubicBezTo>
                  <a:pt x="162" y="1976"/>
                  <a:pt x="183" y="2031"/>
                  <a:pt x="243" y="1994"/>
                </a:cubicBezTo>
                <a:cubicBezTo>
                  <a:pt x="252" y="1989"/>
                  <a:pt x="429" y="1844"/>
                  <a:pt x="429" y="1844"/>
                </a:cubicBezTo>
                <a:cubicBezTo>
                  <a:pt x="454" y="1821"/>
                  <a:pt x="477" y="1820"/>
                  <a:pt x="507" y="1847"/>
                </a:cubicBezTo>
                <a:lnTo>
                  <a:pt x="644" y="1968"/>
                </a:lnTo>
                <a:cubicBezTo>
                  <a:pt x="668" y="1990"/>
                  <a:pt x="706" y="1977"/>
                  <a:pt x="704" y="1943"/>
                </a:cubicBezTo>
                <a:lnTo>
                  <a:pt x="692" y="1513"/>
                </a:lnTo>
                <a:cubicBezTo>
                  <a:pt x="690" y="1513"/>
                  <a:pt x="689" y="1513"/>
                  <a:pt x="687" y="1513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6391" name="TextBox 6"/>
          <p:cNvSpPr txBox="1"/>
          <p:nvPr/>
        </p:nvSpPr>
        <p:spPr>
          <a:xfrm>
            <a:off x="1304925" y="3223731"/>
            <a:ext cx="1411288" cy="337185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accent1"/>
                </a:solidFill>
                <a:latin typeface="+mn-lt"/>
                <a:ea typeface="仿宋_GB2312" pitchFamily="1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title</a:t>
            </a:r>
          </a:p>
        </p:txBody>
      </p:sp>
      <p:sp>
        <p:nvSpPr>
          <p:cNvPr id="16392" name="椭圆 7"/>
          <p:cNvSpPr>
            <a:spLocks noChangeAspect="1"/>
          </p:cNvSpPr>
          <p:nvPr/>
        </p:nvSpPr>
        <p:spPr>
          <a:xfrm>
            <a:off x="3236913" y="1470813"/>
            <a:ext cx="417512" cy="417513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accent1"/>
                </a:solidFill>
                <a:latin typeface="+mn-lt"/>
                <a:ea typeface="仿宋_GB2312" pitchFamily="1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16393" name="椭圆 8"/>
          <p:cNvSpPr>
            <a:spLocks noChangeAspect="1"/>
          </p:cNvSpPr>
          <p:nvPr/>
        </p:nvSpPr>
        <p:spPr>
          <a:xfrm>
            <a:off x="3236913" y="2061681"/>
            <a:ext cx="417512" cy="417512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accent1"/>
                </a:solidFill>
                <a:latin typeface="+mn-lt"/>
                <a:ea typeface="仿宋_GB2312" pitchFamily="1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16394" name="椭圆 9"/>
          <p:cNvSpPr>
            <a:spLocks noChangeAspect="1"/>
          </p:cNvSpPr>
          <p:nvPr/>
        </p:nvSpPr>
        <p:spPr>
          <a:xfrm>
            <a:off x="3237230" y="2688743"/>
            <a:ext cx="417195" cy="417195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accent1"/>
                </a:solidFill>
                <a:latin typeface="+mn-lt"/>
                <a:ea typeface="仿宋_GB2312" pitchFamily="1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16395" name="TextBox 10"/>
          <p:cNvSpPr txBox="1"/>
          <p:nvPr/>
        </p:nvSpPr>
        <p:spPr>
          <a:xfrm>
            <a:off x="3654425" y="1495578"/>
            <a:ext cx="5088255" cy="3366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accent1"/>
                </a:solidFill>
                <a:latin typeface="+mn-lt"/>
                <a:ea typeface="仿宋_GB2312" pitchFamily="1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</a:lstStyle>
          <a:p>
            <a:pPr marL="0" lvl="0" indent="0" algn="l" eaLnBrk="1" fontAlgn="auto" hangingPunct="1">
              <a:lnSpc>
                <a:spcPct val="150000"/>
              </a:lnSpc>
              <a:buNone/>
            </a:pP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When a cigarette falls in love with a match,it is destined to be hurt.</a:t>
            </a:r>
            <a:endParaRPr lang="zh-CN" altLang="en-US" sz="1800" dirty="0">
              <a:cs typeface="+mn-ea"/>
              <a:sym typeface="+mn-lt"/>
            </a:endParaRPr>
          </a:p>
        </p:txBody>
      </p:sp>
      <p:sp>
        <p:nvSpPr>
          <p:cNvPr id="16396" name="TextBox 11"/>
          <p:cNvSpPr txBox="1"/>
          <p:nvPr/>
        </p:nvSpPr>
        <p:spPr>
          <a:xfrm>
            <a:off x="3654425" y="2086128"/>
            <a:ext cx="5088255" cy="3366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accent1"/>
                </a:solidFill>
                <a:latin typeface="+mn-lt"/>
                <a:ea typeface="仿宋_GB2312" pitchFamily="1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</a:lstStyle>
          <a:p>
            <a:pPr marL="0" lvl="0" indent="0" algn="l" eaLnBrk="1" fontAlgn="auto" hangingPunct="1">
              <a:lnSpc>
                <a:spcPct val="150000"/>
              </a:lnSpc>
              <a:spcBef>
                <a:spcPct val="20000"/>
              </a:spcBef>
              <a:buNone/>
            </a:pP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When a cigarette falls in love with a match,it is destined to be hurt.</a:t>
            </a:r>
            <a:endParaRPr lang="zh-CN" altLang="en-US" sz="1800" dirty="0">
              <a:cs typeface="+mn-ea"/>
              <a:sym typeface="+mn-lt"/>
            </a:endParaRPr>
          </a:p>
        </p:txBody>
      </p:sp>
      <p:sp>
        <p:nvSpPr>
          <p:cNvPr id="16397" name="TextBox 13"/>
          <p:cNvSpPr txBox="1"/>
          <p:nvPr/>
        </p:nvSpPr>
        <p:spPr>
          <a:xfrm>
            <a:off x="3654425" y="2713508"/>
            <a:ext cx="5088890" cy="3366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accent1"/>
                </a:solidFill>
                <a:latin typeface="+mn-lt"/>
                <a:ea typeface="仿宋_GB2312" pitchFamily="1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</a:lstStyle>
          <a:p>
            <a:pPr marL="0" lvl="0" indent="0" algn="l" eaLnBrk="1" fontAlgn="auto" hangingPunct="1">
              <a:lnSpc>
                <a:spcPct val="150000"/>
              </a:lnSpc>
              <a:spcBef>
                <a:spcPct val="20000"/>
              </a:spcBef>
              <a:buNone/>
            </a:pP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When a cigarette falls in love with a match,it is destined to be hurt.</a:t>
            </a:r>
            <a:endParaRPr lang="zh-CN" altLang="en-US" sz="1800" dirty="0">
              <a:cs typeface="+mn-ea"/>
              <a:sym typeface="+mn-lt"/>
            </a:endParaRPr>
          </a:p>
        </p:txBody>
      </p:sp>
      <p:sp>
        <p:nvSpPr>
          <p:cNvPr id="16398" name="椭圆 14"/>
          <p:cNvSpPr>
            <a:spLocks noChangeAspect="1"/>
          </p:cNvSpPr>
          <p:nvPr/>
        </p:nvSpPr>
        <p:spPr>
          <a:xfrm>
            <a:off x="3236913" y="3278976"/>
            <a:ext cx="417512" cy="419100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accent1"/>
                </a:solidFill>
                <a:latin typeface="+mn-lt"/>
                <a:ea typeface="仿宋_GB2312" pitchFamily="1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4</a:t>
            </a:r>
          </a:p>
        </p:txBody>
      </p:sp>
      <p:sp>
        <p:nvSpPr>
          <p:cNvPr id="16399" name="TextBox 15"/>
          <p:cNvSpPr txBox="1"/>
          <p:nvPr/>
        </p:nvSpPr>
        <p:spPr>
          <a:xfrm>
            <a:off x="3654425" y="3301518"/>
            <a:ext cx="5089525" cy="3366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accent1"/>
                </a:solidFill>
                <a:latin typeface="+mn-lt"/>
                <a:ea typeface="仿宋_GB2312" pitchFamily="1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</a:lstStyle>
          <a:p>
            <a:pPr marL="0" lvl="0" indent="0" algn="l" eaLnBrk="1" fontAlgn="auto" hangingPunct="1">
              <a:lnSpc>
                <a:spcPct val="150000"/>
              </a:lnSpc>
              <a:spcBef>
                <a:spcPct val="20000"/>
              </a:spcBef>
              <a:buNone/>
            </a:pP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When a cigarette falls in love with a match,it is destined to be hurt.</a:t>
            </a:r>
            <a:endParaRPr lang="zh-CN" altLang="en-US" sz="1800" dirty="0">
              <a:cs typeface="+mn-ea"/>
              <a:sym typeface="+mn-lt"/>
            </a:endParaRPr>
          </a:p>
        </p:txBody>
      </p:sp>
      <p:sp>
        <p:nvSpPr>
          <p:cNvPr id="16400" name="椭圆 16"/>
          <p:cNvSpPr>
            <a:spLocks noChangeAspect="1"/>
          </p:cNvSpPr>
          <p:nvPr/>
        </p:nvSpPr>
        <p:spPr>
          <a:xfrm>
            <a:off x="4706896" y="4533900"/>
            <a:ext cx="417512" cy="417513"/>
          </a:xfrm>
          <a:prstGeom prst="ellipse">
            <a:avLst/>
          </a:prstGeom>
          <a:solidFill>
            <a:schemeClr val="accent1">
              <a:alpha val="60000"/>
            </a:schemeClr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accent1"/>
                </a:solidFill>
                <a:latin typeface="+mn-lt"/>
                <a:ea typeface="仿宋_GB2312" pitchFamily="1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16401" name="椭圆 17"/>
          <p:cNvSpPr>
            <a:spLocks noChangeAspect="1"/>
          </p:cNvSpPr>
          <p:nvPr/>
        </p:nvSpPr>
        <p:spPr>
          <a:xfrm>
            <a:off x="4706896" y="5343843"/>
            <a:ext cx="417512" cy="417512"/>
          </a:xfrm>
          <a:prstGeom prst="ellipse">
            <a:avLst/>
          </a:prstGeom>
          <a:solidFill>
            <a:schemeClr val="accent1">
              <a:alpha val="60000"/>
            </a:schemeClr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accent1"/>
                </a:solidFill>
                <a:latin typeface="+mn-lt"/>
                <a:ea typeface="仿宋_GB2312" pitchFamily="1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16402" name="TextBox 18"/>
          <p:cNvSpPr txBox="1"/>
          <p:nvPr/>
        </p:nvSpPr>
        <p:spPr>
          <a:xfrm>
            <a:off x="5124408" y="4420235"/>
            <a:ext cx="6803390" cy="61369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accent1"/>
                </a:solidFill>
                <a:latin typeface="+mn-lt"/>
                <a:ea typeface="仿宋_GB2312" pitchFamily="1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</a:lstStyle>
          <a:p>
            <a:pPr marL="0" lvl="0" indent="0" algn="l" eaLnBrk="1" fontAlgn="auto" hangingPunct="1">
              <a:lnSpc>
                <a:spcPct val="150000"/>
              </a:lnSpc>
              <a:spcBef>
                <a:spcPct val="20000"/>
              </a:spcBef>
              <a:buNone/>
            </a:pP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When a cigarette falls in love with a match,it is destined to be hurt. When a cigarette falls in love with a match,it is destined to be hurt.</a:t>
            </a:r>
            <a:endParaRPr lang="zh-CN" altLang="en-US" sz="1800" dirty="0">
              <a:cs typeface="+mn-ea"/>
              <a:sym typeface="+mn-lt"/>
            </a:endParaRPr>
          </a:p>
        </p:txBody>
      </p:sp>
      <p:sp>
        <p:nvSpPr>
          <p:cNvPr id="16403" name="TextBox 19"/>
          <p:cNvSpPr txBox="1"/>
          <p:nvPr/>
        </p:nvSpPr>
        <p:spPr>
          <a:xfrm>
            <a:off x="5120598" y="5229860"/>
            <a:ext cx="6807200" cy="61369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accent1"/>
                </a:solidFill>
                <a:latin typeface="+mn-lt"/>
                <a:ea typeface="仿宋_GB2312" pitchFamily="1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</a:lstStyle>
          <a:p>
            <a:pPr marL="0" lvl="0" indent="0" algn="l" eaLnBrk="1" fontAlgn="auto" hangingPunct="1">
              <a:lnSpc>
                <a:spcPct val="150000"/>
              </a:lnSpc>
              <a:spcBef>
                <a:spcPct val="20000"/>
              </a:spcBef>
              <a:buNone/>
            </a:pP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When a cigarette falls in love with a match,it is destined to be hurt. When a cigarette falls in love with a match,it is destined to be hurt.</a:t>
            </a:r>
            <a:endParaRPr lang="zh-CN" altLang="en-US" sz="1800" dirty="0">
              <a:cs typeface="+mn-ea"/>
              <a:sym typeface="+mn-lt"/>
            </a:endParaRPr>
          </a:p>
        </p:txBody>
      </p:sp>
      <p:cxnSp>
        <p:nvCxnSpPr>
          <p:cNvPr id="16404" name="直接连接符 20"/>
          <p:cNvCxnSpPr/>
          <p:nvPr/>
        </p:nvCxnSpPr>
        <p:spPr>
          <a:xfrm>
            <a:off x="2966085" y="1341908"/>
            <a:ext cx="2540" cy="2409825"/>
          </a:xfrm>
          <a:prstGeom prst="line">
            <a:avLst/>
          </a:prstGeom>
          <a:ln w="9525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16405" name="直接连接符 21"/>
          <p:cNvCxnSpPr/>
          <p:nvPr/>
        </p:nvCxnSpPr>
        <p:spPr>
          <a:xfrm flipH="1">
            <a:off x="4436068" y="4079875"/>
            <a:ext cx="2540" cy="2143760"/>
          </a:xfrm>
          <a:prstGeom prst="line">
            <a:avLst/>
          </a:prstGeom>
          <a:ln w="9525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</p:cxnSp>
      <p:pic>
        <p:nvPicPr>
          <p:cNvPr id="25" name="图片 24">
            <a:extLst>
              <a:ext uri="{FF2B5EF4-FFF2-40B4-BE49-F238E27FC236}">
                <a16:creationId xmlns:a16="http://schemas.microsoft.com/office/drawing/2014/main" id="{F444A82F-5CE3-47EE-B53A-B77A0A250B8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8278" y="-34725"/>
            <a:ext cx="4573721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:a14="http://schemas.microsoft.com/office/drawing/2010/main" xmlns:a16="http://schemas.microsoft.com/office/drawing/2014/main"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4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400"/>
                            </p:stCondLst>
                            <p:childTnLst>
                              <p:par>
                                <p:cTn id="18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6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8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600"/>
                            </p:stCondLst>
                            <p:childTnLst>
                              <p:par>
                                <p:cTn id="5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600"/>
                            </p:stCondLst>
                            <p:childTnLst>
                              <p:par>
                                <p:cTn id="5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4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7" dur="5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1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bldLvl="0" animBg="1"/>
      <p:bldP spid="16391" grpId="0" bldLvl="0" animBg="1"/>
      <p:bldP spid="16392" grpId="0" bldLvl="0" animBg="1"/>
      <p:bldP spid="16393" grpId="0" bldLvl="0" animBg="1"/>
      <p:bldP spid="16394" grpId="0" bldLvl="0" animBg="1"/>
      <p:bldP spid="16395" grpId="0"/>
      <p:bldP spid="16396" grpId="0"/>
      <p:bldP spid="16397" grpId="0"/>
      <p:bldP spid="16398" grpId="0" bldLvl="0" animBg="1"/>
      <p:bldP spid="16399" grpId="0"/>
      <p:bldP spid="16400" grpId="0" bldLvl="0" animBg="1"/>
      <p:bldP spid="16401" grpId="0" bldLvl="0" animBg="1"/>
      <p:bldP spid="16402" grpId="0"/>
      <p:bldP spid="1640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Oval 6"/>
          <p:cNvSpPr/>
          <p:nvPr/>
        </p:nvSpPr>
        <p:spPr>
          <a:xfrm flipH="1">
            <a:off x="1759585" y="1558925"/>
            <a:ext cx="4257675" cy="4256088"/>
          </a:xfrm>
          <a:prstGeom prst="ellipse">
            <a:avLst/>
          </a:prstGeom>
          <a:noFill/>
          <a:ln w="11" cap="flat" cmpd="sng">
            <a:solidFill>
              <a:schemeClr val="accent1"/>
            </a:solidFill>
            <a:prstDash val="dash"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accent1"/>
                </a:solidFill>
                <a:latin typeface="+mn-lt"/>
                <a:ea typeface="仿宋_GB2312" pitchFamily="1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3557" name="Line 16"/>
          <p:cNvSpPr/>
          <p:nvPr/>
        </p:nvSpPr>
        <p:spPr>
          <a:xfrm flipH="1">
            <a:off x="3418523" y="2173288"/>
            <a:ext cx="790575" cy="804862"/>
          </a:xfrm>
          <a:prstGeom prst="line">
            <a:avLst/>
          </a:prstGeom>
          <a:ln w="19050" cap="flat" cmpd="sng">
            <a:solidFill>
              <a:schemeClr val="accent1"/>
            </a:solidFill>
            <a:prstDash val="solid"/>
            <a:headEnd type="triangle" w="med" len="med"/>
            <a:tailEnd type="none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3558" name="Line 17"/>
          <p:cNvSpPr/>
          <p:nvPr/>
        </p:nvSpPr>
        <p:spPr>
          <a:xfrm flipH="1" flipV="1">
            <a:off x="3526473" y="3892550"/>
            <a:ext cx="1711325" cy="404813"/>
          </a:xfrm>
          <a:prstGeom prst="line">
            <a:avLst/>
          </a:prstGeom>
          <a:ln w="19050" cap="flat" cmpd="sng">
            <a:solidFill>
              <a:schemeClr val="accent1"/>
            </a:solidFill>
            <a:prstDash val="solid"/>
            <a:headEnd type="triangle" w="med" len="med"/>
            <a:tailEnd type="none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3559" name="Line 18"/>
          <p:cNvSpPr/>
          <p:nvPr/>
        </p:nvSpPr>
        <p:spPr>
          <a:xfrm flipH="1">
            <a:off x="3567748" y="3005138"/>
            <a:ext cx="1665287" cy="409575"/>
          </a:xfrm>
          <a:prstGeom prst="line">
            <a:avLst/>
          </a:prstGeom>
          <a:ln w="19050" cap="flat" cmpd="sng">
            <a:solidFill>
              <a:schemeClr val="accent1"/>
            </a:solidFill>
            <a:prstDash val="solid"/>
            <a:headEnd type="triangle" w="med" len="med"/>
            <a:tailEnd type="none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3560" name="组合 8"/>
          <p:cNvGrpSpPr/>
          <p:nvPr/>
        </p:nvGrpSpPr>
        <p:grpSpPr bwMode="auto">
          <a:xfrm flipH="1">
            <a:off x="4045585" y="1233488"/>
            <a:ext cx="1038225" cy="1038225"/>
            <a:chOff x="0" y="0"/>
            <a:chExt cx="1038225" cy="1038225"/>
          </a:xfrm>
          <a:solidFill>
            <a:srgbClr val="113E6A"/>
          </a:solidFill>
        </p:grpSpPr>
        <p:sp>
          <p:nvSpPr>
            <p:cNvPr id="23561" name="Oval 10"/>
            <p:cNvSpPr>
              <a:spLocks noChangeArrowheads="1"/>
            </p:cNvSpPr>
            <p:nvPr/>
          </p:nvSpPr>
          <p:spPr bwMode="auto">
            <a:xfrm>
              <a:off x="0" y="0"/>
              <a:ext cx="1038225" cy="103822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562" name="TextBox 10"/>
            <p:cNvSpPr txBox="1">
              <a:spLocks noChangeArrowheads="1"/>
            </p:cNvSpPr>
            <p:nvPr/>
          </p:nvSpPr>
          <p:spPr bwMode="auto">
            <a:xfrm>
              <a:off x="140652" y="273829"/>
              <a:ext cx="812317" cy="40011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20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title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3563" name="组合 11"/>
          <p:cNvGrpSpPr/>
          <p:nvPr/>
        </p:nvGrpSpPr>
        <p:grpSpPr bwMode="auto">
          <a:xfrm flipH="1">
            <a:off x="5306060" y="2333624"/>
            <a:ext cx="1038224" cy="1038226"/>
            <a:chOff x="0" y="0"/>
            <a:chExt cx="1038225" cy="1038225"/>
          </a:xfrm>
          <a:solidFill>
            <a:srgbClr val="113E6A"/>
          </a:solidFill>
        </p:grpSpPr>
        <p:sp>
          <p:nvSpPr>
            <p:cNvPr id="23564" name="Oval 12"/>
            <p:cNvSpPr>
              <a:spLocks noChangeArrowheads="1"/>
            </p:cNvSpPr>
            <p:nvPr/>
          </p:nvSpPr>
          <p:spPr bwMode="auto">
            <a:xfrm>
              <a:off x="0" y="0"/>
              <a:ext cx="1038225" cy="103822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565" name="TextBox 14"/>
            <p:cNvSpPr txBox="1">
              <a:spLocks noChangeArrowheads="1"/>
            </p:cNvSpPr>
            <p:nvPr/>
          </p:nvSpPr>
          <p:spPr bwMode="auto">
            <a:xfrm>
              <a:off x="112954" y="367666"/>
              <a:ext cx="812317" cy="40011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20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title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3566" name="组合 15"/>
          <p:cNvGrpSpPr/>
          <p:nvPr/>
        </p:nvGrpSpPr>
        <p:grpSpPr bwMode="auto">
          <a:xfrm flipH="1">
            <a:off x="5225098" y="4022725"/>
            <a:ext cx="1038224" cy="1039812"/>
            <a:chOff x="0" y="0"/>
            <a:chExt cx="1038225" cy="1039812"/>
          </a:xfrm>
          <a:solidFill>
            <a:srgbClr val="113E6A"/>
          </a:solidFill>
        </p:grpSpPr>
        <p:sp>
          <p:nvSpPr>
            <p:cNvPr id="23567" name="Oval 11"/>
            <p:cNvSpPr>
              <a:spLocks noChangeArrowheads="1"/>
            </p:cNvSpPr>
            <p:nvPr/>
          </p:nvSpPr>
          <p:spPr bwMode="auto">
            <a:xfrm>
              <a:off x="0" y="0"/>
              <a:ext cx="1038225" cy="103981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568" name="TextBox 17"/>
            <p:cNvSpPr txBox="1">
              <a:spLocks noChangeArrowheads="1"/>
            </p:cNvSpPr>
            <p:nvPr/>
          </p:nvSpPr>
          <p:spPr bwMode="auto">
            <a:xfrm>
              <a:off x="93221" y="319058"/>
              <a:ext cx="812317" cy="40011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20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title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3569" name="Oval 8"/>
          <p:cNvSpPr/>
          <p:nvPr/>
        </p:nvSpPr>
        <p:spPr>
          <a:xfrm flipH="1">
            <a:off x="997585" y="2405063"/>
            <a:ext cx="2411413" cy="2411412"/>
          </a:xfrm>
          <a:prstGeom prst="ellipse">
            <a:avLst/>
          </a:prstGeom>
          <a:solidFill>
            <a:schemeClr val="accent1">
              <a:alpha val="60000"/>
            </a:schemeClr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accent1"/>
                </a:solidFill>
                <a:latin typeface="+mn-lt"/>
                <a:ea typeface="仿宋_GB2312" pitchFamily="1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3570" name="Oval 9"/>
          <p:cNvSpPr/>
          <p:nvPr/>
        </p:nvSpPr>
        <p:spPr>
          <a:xfrm flipH="1">
            <a:off x="1188085" y="2595563"/>
            <a:ext cx="2030413" cy="2032000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accent1"/>
                </a:solidFill>
                <a:latin typeface="+mn-lt"/>
                <a:ea typeface="仿宋_GB2312" pitchFamily="1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3571" name="TextBox 20"/>
          <p:cNvSpPr txBox="1"/>
          <p:nvPr/>
        </p:nvSpPr>
        <p:spPr>
          <a:xfrm flipH="1">
            <a:off x="1121411" y="3436840"/>
            <a:ext cx="2030412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accent1"/>
                </a:solidFill>
                <a:latin typeface="+mn-lt"/>
                <a:ea typeface="仿宋_GB2312" pitchFamily="1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Enter the title</a:t>
            </a:r>
          </a:p>
        </p:txBody>
      </p:sp>
      <p:grpSp>
        <p:nvGrpSpPr>
          <p:cNvPr id="23572" name="组合 21"/>
          <p:cNvGrpSpPr/>
          <p:nvPr/>
        </p:nvGrpSpPr>
        <p:grpSpPr bwMode="auto">
          <a:xfrm flipH="1">
            <a:off x="4058285" y="5116513"/>
            <a:ext cx="1038225" cy="1039812"/>
            <a:chOff x="0" y="0"/>
            <a:chExt cx="1038225" cy="1039812"/>
          </a:xfrm>
          <a:solidFill>
            <a:srgbClr val="113E6A"/>
          </a:solidFill>
        </p:grpSpPr>
        <p:sp>
          <p:nvSpPr>
            <p:cNvPr id="23573" name="Oval 11"/>
            <p:cNvSpPr>
              <a:spLocks noChangeArrowheads="1"/>
            </p:cNvSpPr>
            <p:nvPr/>
          </p:nvSpPr>
          <p:spPr bwMode="auto">
            <a:xfrm>
              <a:off x="0" y="0"/>
              <a:ext cx="1038225" cy="103981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574" name="TextBox 23"/>
            <p:cNvSpPr txBox="1">
              <a:spLocks noChangeArrowheads="1"/>
            </p:cNvSpPr>
            <p:nvPr/>
          </p:nvSpPr>
          <p:spPr bwMode="auto">
            <a:xfrm>
              <a:off x="125655" y="338185"/>
              <a:ext cx="812317" cy="40011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20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title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3575" name="Line 16"/>
          <p:cNvSpPr/>
          <p:nvPr/>
        </p:nvSpPr>
        <p:spPr>
          <a:xfrm flipH="1" flipV="1">
            <a:off x="3404235" y="4438650"/>
            <a:ext cx="792163" cy="804863"/>
          </a:xfrm>
          <a:prstGeom prst="line">
            <a:avLst/>
          </a:prstGeom>
          <a:ln w="19050" cap="flat" cmpd="sng">
            <a:solidFill>
              <a:schemeClr val="accent1"/>
            </a:solidFill>
            <a:prstDash val="solid"/>
            <a:headEnd type="triangle" w="med" len="med"/>
            <a:tailEnd type="none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3576" name="TextBox 25"/>
          <p:cNvSpPr txBox="1"/>
          <p:nvPr/>
        </p:nvSpPr>
        <p:spPr>
          <a:xfrm>
            <a:off x="5324158" y="1233805"/>
            <a:ext cx="5843587" cy="61369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accent1"/>
                </a:solidFill>
                <a:latin typeface="+mn-lt"/>
                <a:ea typeface="仿宋_GB2312" pitchFamily="1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</a:lstStyle>
          <a:p>
            <a:pPr marL="0" lvl="0" indent="0" algn="l" eaLnBrk="1" hangingPunct="1">
              <a:lnSpc>
                <a:spcPct val="150000"/>
              </a:lnSpc>
              <a:buNone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When a cigarette falls in love with a match,it is destined to be hurt. When a cigarette falls in love with a match,it is destined to be hurt.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23577" name="TextBox 26"/>
          <p:cNvSpPr txBox="1"/>
          <p:nvPr/>
        </p:nvSpPr>
        <p:spPr>
          <a:xfrm>
            <a:off x="6401435" y="2391728"/>
            <a:ext cx="452755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accent1"/>
                </a:solidFill>
                <a:latin typeface="+mn-lt"/>
                <a:ea typeface="仿宋_GB2312" pitchFamily="1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</a:lstStyle>
          <a:p>
            <a:pPr marL="0" lvl="0" indent="0" algn="l" eaLnBrk="1" hangingPunct="1">
              <a:lnSpc>
                <a:spcPct val="150000"/>
              </a:lnSpc>
              <a:buNone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When a cigarette falls in love with a match,it is destined to be hurt. When a cigarette falls in love with a match,it is destined to be hurt.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23578" name="TextBox 28"/>
          <p:cNvSpPr txBox="1"/>
          <p:nvPr/>
        </p:nvSpPr>
        <p:spPr>
          <a:xfrm>
            <a:off x="6401435" y="4080828"/>
            <a:ext cx="452755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accent1"/>
                </a:solidFill>
                <a:latin typeface="+mn-lt"/>
                <a:ea typeface="仿宋_GB2312" pitchFamily="1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</a:lstStyle>
          <a:p>
            <a:pPr marL="0" lvl="0" indent="0" algn="l" eaLnBrk="1" hangingPunct="1">
              <a:lnSpc>
                <a:spcPct val="150000"/>
              </a:lnSpc>
              <a:buNone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When a cigarette falls in love with a match,it is destined to be hurt. When a cigarette falls in love with a match,it is destined to be hurt.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23579" name="TextBox 29"/>
          <p:cNvSpPr txBox="1"/>
          <p:nvPr/>
        </p:nvSpPr>
        <p:spPr>
          <a:xfrm>
            <a:off x="5324475" y="5288915"/>
            <a:ext cx="4673600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accent1"/>
                </a:solidFill>
                <a:latin typeface="+mn-lt"/>
                <a:ea typeface="仿宋_GB2312" pitchFamily="1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</a:lstStyle>
          <a:p>
            <a:pPr marL="0" lvl="0" indent="0" algn="l" eaLnBrk="1" hangingPunct="1">
              <a:lnSpc>
                <a:spcPct val="150000"/>
              </a:lnSpc>
              <a:buNone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When a cigarette falls in love with a match,it is destined to be hurt. When a cigarette falls in love with a match,it is destined to be hurt.</a:t>
            </a:r>
            <a:endParaRPr lang="zh-CN" altLang="en-US" sz="1600" dirty="0">
              <a:cs typeface="+mn-ea"/>
              <a:sym typeface="+mn-lt"/>
            </a:endParaRPr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373A335D-E52A-4572-8702-A7DF080AEFB0}"/>
              </a:ext>
            </a:extLst>
          </p:cNvPr>
          <p:cNvGrpSpPr/>
          <p:nvPr/>
        </p:nvGrpSpPr>
        <p:grpSpPr>
          <a:xfrm>
            <a:off x="260350" y="229235"/>
            <a:ext cx="5756910" cy="740410"/>
            <a:chOff x="260350" y="229235"/>
            <a:chExt cx="5756910" cy="740410"/>
          </a:xfrm>
        </p:grpSpPr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D26B9CA8-2756-4219-A025-35473CD5FE07}"/>
                </a:ext>
              </a:extLst>
            </p:cNvPr>
            <p:cNvGrpSpPr/>
            <p:nvPr/>
          </p:nvGrpSpPr>
          <p:grpSpPr>
            <a:xfrm>
              <a:off x="260350" y="229235"/>
              <a:ext cx="695960" cy="740410"/>
              <a:chOff x="410" y="361"/>
              <a:chExt cx="1096" cy="1166"/>
            </a:xfrm>
          </p:grpSpPr>
          <p:pic>
            <p:nvPicPr>
              <p:cNvPr id="34" name="图片 33" descr="27">
                <a:extLst>
                  <a:ext uri="{FF2B5EF4-FFF2-40B4-BE49-F238E27FC236}">
                    <a16:creationId xmlns:a16="http://schemas.microsoft.com/office/drawing/2014/main" id="{32CABFA9-5953-4F12-8958-293835166E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0" y="361"/>
                <a:ext cx="1096" cy="1167"/>
              </a:xfrm>
              <a:prstGeom prst="rect">
                <a:avLst/>
              </a:prstGeom>
            </p:spPr>
          </p:pic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C6DEAD00-378C-406A-86EC-160F52F49240}"/>
                  </a:ext>
                </a:extLst>
              </p:cNvPr>
              <p:cNvSpPr txBox="1"/>
              <p:nvPr/>
            </p:nvSpPr>
            <p:spPr>
              <a:xfrm>
                <a:off x="722" y="630"/>
                <a:ext cx="472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accent1"/>
                    </a:solidFill>
                    <a:cs typeface="+mn-ea"/>
                    <a:sym typeface="+mn-lt"/>
                  </a:rPr>
                  <a:t>1</a:t>
                </a:r>
              </a:p>
            </p:txBody>
          </p:sp>
        </p:grp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F4BCDA4B-3B2F-46AD-AD3C-5DD247074D22}"/>
                </a:ext>
              </a:extLst>
            </p:cNvPr>
            <p:cNvSpPr txBox="1"/>
            <p:nvPr/>
          </p:nvSpPr>
          <p:spPr>
            <a:xfrm>
              <a:off x="956310" y="415925"/>
              <a:ext cx="506095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enter the title text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:a16="http://schemas.microsoft.com/office/drawing/2014/main" xmlns:a14="http://schemas.microsoft.com/office/drawing/2010/main"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3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3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3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3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3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bldLvl="0" animBg="1"/>
      <p:bldP spid="23569" grpId="0" bldLvl="0" animBg="1"/>
      <p:bldP spid="23570" grpId="0" bldLvl="0" animBg="1"/>
      <p:bldP spid="23571" grpId="0"/>
      <p:bldP spid="23576" grpId="0"/>
      <p:bldP spid="23577" grpId="0"/>
      <p:bldP spid="23578" grpId="0"/>
      <p:bldP spid="2357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组合 46"/>
          <p:cNvGrpSpPr/>
          <p:nvPr/>
        </p:nvGrpSpPr>
        <p:grpSpPr>
          <a:xfrm>
            <a:off x="2178050" y="1693545"/>
            <a:ext cx="3319780" cy="3332480"/>
            <a:chOff x="3598" y="2667"/>
            <a:chExt cx="5228" cy="5248"/>
          </a:xfrm>
        </p:grpSpPr>
        <p:sp>
          <p:nvSpPr>
            <p:cNvPr id="2" name="Freeform 10"/>
            <p:cNvSpPr/>
            <p:nvPr/>
          </p:nvSpPr>
          <p:spPr bwMode="auto">
            <a:xfrm>
              <a:off x="5760" y="2667"/>
              <a:ext cx="3066" cy="3387"/>
            </a:xfrm>
            <a:custGeom>
              <a:avLst/>
              <a:gdLst>
                <a:gd name="T0" fmla="*/ 1606 w 3207"/>
                <a:gd name="T1" fmla="*/ 3189 h 3541"/>
                <a:gd name="T2" fmla="*/ 2390 w 3207"/>
                <a:gd name="T3" fmla="*/ 3541 h 3541"/>
                <a:gd name="T4" fmla="*/ 3206 w 3207"/>
                <a:gd name="T5" fmla="*/ 2917 h 3541"/>
                <a:gd name="T6" fmla="*/ 3207 w 3207"/>
                <a:gd name="T7" fmla="*/ 2918 h 3541"/>
                <a:gd name="T8" fmla="*/ 6 w 3207"/>
                <a:gd name="T9" fmla="*/ 5 h 3541"/>
                <a:gd name="T10" fmla="*/ 3 w 3207"/>
                <a:gd name="T11" fmla="*/ 0 h 3541"/>
                <a:gd name="T12" fmla="*/ 6 w 3207"/>
                <a:gd name="T13" fmla="*/ 5 h 3541"/>
                <a:gd name="T14" fmla="*/ 598 w 3207"/>
                <a:gd name="T15" fmla="*/ 805 h 3541"/>
                <a:gd name="T16" fmla="*/ 230 w 3207"/>
                <a:gd name="T17" fmla="*/ 1621 h 3541"/>
                <a:gd name="T18" fmla="*/ 231 w 3207"/>
                <a:gd name="T19" fmla="*/ 1625 h 3541"/>
                <a:gd name="T20" fmla="*/ 1606 w 3207"/>
                <a:gd name="T21" fmla="*/ 3189 h 3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07" h="3541">
                  <a:moveTo>
                    <a:pt x="1606" y="3189"/>
                  </a:moveTo>
                  <a:lnTo>
                    <a:pt x="2390" y="3541"/>
                  </a:lnTo>
                  <a:lnTo>
                    <a:pt x="3206" y="2917"/>
                  </a:lnTo>
                  <a:lnTo>
                    <a:pt x="3207" y="2918"/>
                  </a:lnTo>
                  <a:cubicBezTo>
                    <a:pt x="3055" y="1282"/>
                    <a:pt x="1679" y="0"/>
                    <a:pt x="6" y="5"/>
                  </a:cubicBezTo>
                  <a:lnTo>
                    <a:pt x="3" y="0"/>
                  </a:lnTo>
                  <a:cubicBezTo>
                    <a:pt x="2" y="0"/>
                    <a:pt x="0" y="0"/>
                    <a:pt x="6" y="5"/>
                  </a:cubicBezTo>
                  <a:lnTo>
                    <a:pt x="598" y="805"/>
                  </a:lnTo>
                  <a:lnTo>
                    <a:pt x="230" y="1621"/>
                  </a:lnTo>
                  <a:lnTo>
                    <a:pt x="231" y="1625"/>
                  </a:lnTo>
                  <a:cubicBezTo>
                    <a:pt x="1000" y="1734"/>
                    <a:pt x="1594" y="2388"/>
                    <a:pt x="1606" y="3189"/>
                  </a:cubicBezTo>
                  <a:close/>
                </a:path>
              </a:pathLst>
            </a:custGeom>
            <a:solidFill>
              <a:schemeClr val="accent1"/>
            </a:solidFill>
            <a:ln w="10" cap="flat">
              <a:noFill/>
              <a:prstDash val="solid"/>
              <a:miter lim="800000"/>
            </a:ln>
          </p:spPr>
          <p:txBody>
            <a:bodyPr vert="horz" wrap="square" lIns="91400" tIns="45699" rIns="91400" bIns="45699" numCol="1" anchor="t" anchorCtr="0" compatLnSpc="1"/>
            <a:lstStyle/>
            <a:p>
              <a:pPr defTabSz="1218565"/>
              <a:endParaRPr lang="zh-CN" altLang="en-US" sz="24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 rot="3203510">
              <a:off x="3598" y="3585"/>
              <a:ext cx="4331" cy="433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spcFirstLastPara="1" lIns="89611" tIns="44807" rIns="89611" bIns="44807" numCol="1" anchor="ctr">
              <a:prstTxWarp prst="textArchUp">
                <a:avLst/>
              </a:prstTxWarp>
            </a:bodyPr>
            <a:lstStyle/>
            <a:p>
              <a:pPr algn="ctr" defTabSz="913765">
                <a:defRPr/>
              </a:pPr>
              <a:r>
                <a:rPr lang="zh-CN" altLang="en-US" kern="0" dirty="0">
                  <a:solidFill>
                    <a:schemeClr val="bg1"/>
                  </a:solidFill>
                  <a:cs typeface="+mn-ea"/>
                  <a:sym typeface="+mn-lt"/>
                </a:rPr>
                <a:t>Add a title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1613535" y="1690370"/>
            <a:ext cx="3284220" cy="3332480"/>
            <a:chOff x="2709" y="2662"/>
            <a:chExt cx="5172" cy="5248"/>
          </a:xfrm>
        </p:grpSpPr>
        <p:sp>
          <p:nvSpPr>
            <p:cNvPr id="9" name="Freeform 7"/>
            <p:cNvSpPr/>
            <p:nvPr/>
          </p:nvSpPr>
          <p:spPr bwMode="auto">
            <a:xfrm>
              <a:off x="2709" y="2662"/>
              <a:ext cx="3388" cy="3069"/>
            </a:xfrm>
            <a:custGeom>
              <a:avLst/>
              <a:gdLst>
                <a:gd name="T0" fmla="*/ 1625 w 3541"/>
                <a:gd name="T1" fmla="*/ 2978 h 3207"/>
                <a:gd name="T2" fmla="*/ 3189 w 3541"/>
                <a:gd name="T3" fmla="*/ 1591 h 3207"/>
                <a:gd name="T4" fmla="*/ 3541 w 3541"/>
                <a:gd name="T5" fmla="*/ 823 h 3207"/>
                <a:gd name="T6" fmla="*/ 2917 w 3541"/>
                <a:gd name="T7" fmla="*/ 7 h 3207"/>
                <a:gd name="T8" fmla="*/ 2916 w 3541"/>
                <a:gd name="T9" fmla="*/ 0 h 3207"/>
                <a:gd name="T10" fmla="*/ 5 w 3541"/>
                <a:gd name="T11" fmla="*/ 3207 h 3207"/>
                <a:gd name="T12" fmla="*/ 0 w 3541"/>
                <a:gd name="T13" fmla="*/ 3205 h 3207"/>
                <a:gd name="T14" fmla="*/ 5 w 3541"/>
                <a:gd name="T15" fmla="*/ 3207 h 3207"/>
                <a:gd name="T16" fmla="*/ 805 w 3541"/>
                <a:gd name="T17" fmla="*/ 2599 h 3207"/>
                <a:gd name="T18" fmla="*/ 1621 w 3541"/>
                <a:gd name="T19" fmla="*/ 2983 h 3207"/>
                <a:gd name="T20" fmla="*/ 1625 w 3541"/>
                <a:gd name="T21" fmla="*/ 2978 h 3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41" h="3207">
                  <a:moveTo>
                    <a:pt x="1625" y="2978"/>
                  </a:moveTo>
                  <a:cubicBezTo>
                    <a:pt x="1734" y="2207"/>
                    <a:pt x="2388" y="1612"/>
                    <a:pt x="3189" y="1591"/>
                  </a:cubicBezTo>
                  <a:lnTo>
                    <a:pt x="3541" y="823"/>
                  </a:lnTo>
                  <a:lnTo>
                    <a:pt x="2917" y="7"/>
                  </a:lnTo>
                  <a:lnTo>
                    <a:pt x="2916" y="0"/>
                  </a:lnTo>
                  <a:cubicBezTo>
                    <a:pt x="1281" y="152"/>
                    <a:pt x="0" y="1529"/>
                    <a:pt x="5" y="3207"/>
                  </a:cubicBezTo>
                  <a:lnTo>
                    <a:pt x="0" y="3205"/>
                  </a:lnTo>
                  <a:cubicBezTo>
                    <a:pt x="0" y="3206"/>
                    <a:pt x="0" y="3207"/>
                    <a:pt x="5" y="3207"/>
                  </a:cubicBezTo>
                  <a:lnTo>
                    <a:pt x="805" y="2599"/>
                  </a:lnTo>
                  <a:lnTo>
                    <a:pt x="1621" y="2983"/>
                  </a:lnTo>
                  <a:lnTo>
                    <a:pt x="1625" y="297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 rot="19403510">
              <a:off x="3551" y="3580"/>
              <a:ext cx="4331" cy="433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spcFirstLastPara="1" lIns="89611" tIns="44807" rIns="89611" bIns="44807" numCol="1" anchor="ctr">
              <a:prstTxWarp prst="textArchUp">
                <a:avLst/>
              </a:prstTxWarp>
            </a:bodyPr>
            <a:lstStyle/>
            <a:p>
              <a:pPr algn="ctr" defTabSz="913765">
                <a:defRPr/>
              </a:pPr>
              <a:r>
                <a:rPr lang="zh-CN" altLang="en-US" kern="0" dirty="0">
                  <a:solidFill>
                    <a:schemeClr val="bg1"/>
                  </a:solidFill>
                  <a:cs typeface="+mn-ea"/>
                  <a:sym typeface="+mn-lt"/>
                </a:rPr>
                <a:t>Add a title</a:t>
              </a: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1605280" y="2403475"/>
            <a:ext cx="3449320" cy="3199765"/>
            <a:chOff x="2696" y="3785"/>
            <a:chExt cx="5432" cy="5039"/>
          </a:xfrm>
        </p:grpSpPr>
        <p:sp>
          <p:nvSpPr>
            <p:cNvPr id="11" name="Freeform 8"/>
            <p:cNvSpPr/>
            <p:nvPr/>
          </p:nvSpPr>
          <p:spPr bwMode="auto">
            <a:xfrm>
              <a:off x="2696" y="5442"/>
              <a:ext cx="3069" cy="3382"/>
            </a:xfrm>
            <a:custGeom>
              <a:avLst/>
              <a:gdLst>
                <a:gd name="T0" fmla="*/ 2976 w 3207"/>
                <a:gd name="T1" fmla="*/ 1912 h 3537"/>
                <a:gd name="T2" fmla="*/ 1591 w 3207"/>
                <a:gd name="T3" fmla="*/ 352 h 3537"/>
                <a:gd name="T4" fmla="*/ 823 w 3207"/>
                <a:gd name="T5" fmla="*/ 0 h 3537"/>
                <a:gd name="T6" fmla="*/ 7 w 3207"/>
                <a:gd name="T7" fmla="*/ 624 h 3537"/>
                <a:gd name="T8" fmla="*/ 0 w 3207"/>
                <a:gd name="T9" fmla="*/ 619 h 3537"/>
                <a:gd name="T10" fmla="*/ 3207 w 3207"/>
                <a:gd name="T11" fmla="*/ 3536 h 3537"/>
                <a:gd name="T12" fmla="*/ 3204 w 3207"/>
                <a:gd name="T13" fmla="*/ 3537 h 3537"/>
                <a:gd name="T14" fmla="*/ 3207 w 3207"/>
                <a:gd name="T15" fmla="*/ 3536 h 3537"/>
                <a:gd name="T16" fmla="*/ 2599 w 3207"/>
                <a:gd name="T17" fmla="*/ 2736 h 3537"/>
                <a:gd name="T18" fmla="*/ 2983 w 3207"/>
                <a:gd name="T19" fmla="*/ 1904 h 3537"/>
                <a:gd name="T20" fmla="*/ 2976 w 3207"/>
                <a:gd name="T21" fmla="*/ 1912 h 3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07" h="3537">
                  <a:moveTo>
                    <a:pt x="2976" y="1912"/>
                  </a:moveTo>
                  <a:cubicBezTo>
                    <a:pt x="2207" y="1803"/>
                    <a:pt x="1613" y="1150"/>
                    <a:pt x="1591" y="352"/>
                  </a:cubicBezTo>
                  <a:lnTo>
                    <a:pt x="823" y="0"/>
                  </a:lnTo>
                  <a:lnTo>
                    <a:pt x="7" y="624"/>
                  </a:lnTo>
                  <a:lnTo>
                    <a:pt x="0" y="619"/>
                  </a:lnTo>
                  <a:cubicBezTo>
                    <a:pt x="152" y="2256"/>
                    <a:pt x="1528" y="3537"/>
                    <a:pt x="3207" y="3536"/>
                  </a:cubicBezTo>
                  <a:lnTo>
                    <a:pt x="3204" y="3537"/>
                  </a:lnTo>
                  <a:cubicBezTo>
                    <a:pt x="3205" y="3537"/>
                    <a:pt x="3206" y="3537"/>
                    <a:pt x="3207" y="3536"/>
                  </a:cubicBezTo>
                  <a:lnTo>
                    <a:pt x="2599" y="2736"/>
                  </a:lnTo>
                  <a:lnTo>
                    <a:pt x="2983" y="1904"/>
                  </a:lnTo>
                  <a:lnTo>
                    <a:pt x="2976" y="1912"/>
                  </a:lnTo>
                  <a:close/>
                </a:path>
              </a:pathLst>
            </a:custGeom>
            <a:solidFill>
              <a:schemeClr val="accent1"/>
            </a:solidFill>
            <a:ln w="10" cap="flat">
              <a:noFill/>
              <a:prstDash val="solid"/>
              <a:miter lim="800000"/>
            </a:ln>
          </p:spPr>
          <p:txBody>
            <a:bodyPr vert="horz" wrap="square" lIns="91400" tIns="45699" rIns="91400" bIns="45699" numCol="1" anchor="t" anchorCtr="0" compatLnSpc="1"/>
            <a:lstStyle/>
            <a:p>
              <a:pPr defTabSz="1218565"/>
              <a:endParaRPr lang="zh-CN" altLang="en-US" sz="24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 rot="14003510">
              <a:off x="3798" y="3785"/>
              <a:ext cx="4331" cy="433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spcFirstLastPara="1" lIns="89611" tIns="44807" rIns="89611" bIns="44807" numCol="1" anchor="ctr">
              <a:prstTxWarp prst="textArchUp">
                <a:avLst/>
              </a:prstTxWarp>
            </a:bodyPr>
            <a:lstStyle/>
            <a:p>
              <a:pPr algn="ctr" defTabSz="913765">
                <a:defRPr/>
              </a:pPr>
              <a:r>
                <a:rPr lang="zh-CN" altLang="en-US" kern="0" dirty="0">
                  <a:solidFill>
                    <a:schemeClr val="bg1"/>
                  </a:solidFill>
                  <a:cs typeface="+mn-ea"/>
                  <a:sym typeface="+mn-lt"/>
                </a:rPr>
                <a:t>Add a title</a:t>
              </a: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2432050" y="2530475"/>
            <a:ext cx="3075305" cy="3064510"/>
            <a:chOff x="3998" y="3985"/>
            <a:chExt cx="4843" cy="4826"/>
          </a:xfrm>
        </p:grpSpPr>
        <p:sp>
          <p:nvSpPr>
            <p:cNvPr id="13" name="Freeform 12"/>
            <p:cNvSpPr/>
            <p:nvPr/>
          </p:nvSpPr>
          <p:spPr bwMode="auto">
            <a:xfrm>
              <a:off x="5459" y="5743"/>
              <a:ext cx="3383" cy="3069"/>
            </a:xfrm>
            <a:custGeom>
              <a:avLst/>
              <a:gdLst>
                <a:gd name="T0" fmla="*/ 1910 w 3536"/>
                <a:gd name="T1" fmla="*/ 230 h 3207"/>
                <a:gd name="T2" fmla="*/ 352 w 3536"/>
                <a:gd name="T3" fmla="*/ 1604 h 3207"/>
                <a:gd name="T4" fmla="*/ 0 w 3536"/>
                <a:gd name="T5" fmla="*/ 2388 h 3207"/>
                <a:gd name="T6" fmla="*/ 624 w 3536"/>
                <a:gd name="T7" fmla="*/ 3204 h 3207"/>
                <a:gd name="T8" fmla="*/ 618 w 3536"/>
                <a:gd name="T9" fmla="*/ 3207 h 3207"/>
                <a:gd name="T10" fmla="*/ 3536 w 3536"/>
                <a:gd name="T11" fmla="*/ 4 h 3207"/>
                <a:gd name="T12" fmla="*/ 3534 w 3536"/>
                <a:gd name="T13" fmla="*/ 2 h 3207"/>
                <a:gd name="T14" fmla="*/ 3536 w 3536"/>
                <a:gd name="T15" fmla="*/ 4 h 3207"/>
                <a:gd name="T16" fmla="*/ 2736 w 3536"/>
                <a:gd name="T17" fmla="*/ 596 h 3207"/>
                <a:gd name="T18" fmla="*/ 1904 w 3536"/>
                <a:gd name="T19" fmla="*/ 228 h 3207"/>
                <a:gd name="T20" fmla="*/ 1910 w 3536"/>
                <a:gd name="T21" fmla="*/ 230 h 3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36" h="3207">
                  <a:moveTo>
                    <a:pt x="1910" y="230"/>
                  </a:moveTo>
                  <a:cubicBezTo>
                    <a:pt x="1801" y="1000"/>
                    <a:pt x="1147" y="1595"/>
                    <a:pt x="352" y="1604"/>
                  </a:cubicBezTo>
                  <a:lnTo>
                    <a:pt x="0" y="2388"/>
                  </a:lnTo>
                  <a:lnTo>
                    <a:pt x="624" y="3204"/>
                  </a:lnTo>
                  <a:lnTo>
                    <a:pt x="618" y="3207"/>
                  </a:lnTo>
                  <a:cubicBezTo>
                    <a:pt x="2254" y="3055"/>
                    <a:pt x="3534" y="1678"/>
                    <a:pt x="3536" y="4"/>
                  </a:cubicBezTo>
                  <a:lnTo>
                    <a:pt x="3534" y="2"/>
                  </a:lnTo>
                  <a:cubicBezTo>
                    <a:pt x="3534" y="1"/>
                    <a:pt x="3534" y="0"/>
                    <a:pt x="3536" y="4"/>
                  </a:cubicBezTo>
                  <a:lnTo>
                    <a:pt x="2736" y="596"/>
                  </a:lnTo>
                  <a:lnTo>
                    <a:pt x="1904" y="228"/>
                  </a:lnTo>
                  <a:lnTo>
                    <a:pt x="1910" y="2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 rot="8603510">
              <a:off x="3998" y="3985"/>
              <a:ext cx="4331" cy="433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spcFirstLastPara="1" lIns="89611" tIns="44807" rIns="89611" bIns="44807" numCol="1" anchor="ctr">
              <a:prstTxWarp prst="textArchUp">
                <a:avLst/>
              </a:prstTxWarp>
            </a:bodyPr>
            <a:lstStyle/>
            <a:p>
              <a:pPr algn="ctr" defTabSz="913765">
                <a:defRPr/>
              </a:pPr>
              <a:r>
                <a:rPr lang="zh-CN" altLang="en-US" kern="0" dirty="0">
                  <a:solidFill>
                    <a:schemeClr val="bg1"/>
                  </a:solidFill>
                  <a:cs typeface="+mn-ea"/>
                  <a:sym typeface="+mn-lt"/>
                </a:rPr>
                <a:t>Add a title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2805430" y="2875280"/>
            <a:ext cx="1526540" cy="1526540"/>
            <a:chOff x="4586" y="4528"/>
            <a:chExt cx="2404" cy="2404"/>
          </a:xfrm>
        </p:grpSpPr>
        <p:sp>
          <p:nvSpPr>
            <p:cNvPr id="15" name="椭圆 14"/>
            <p:cNvSpPr/>
            <p:nvPr/>
          </p:nvSpPr>
          <p:spPr>
            <a:xfrm>
              <a:off x="4586" y="4528"/>
              <a:ext cx="2404" cy="2404"/>
            </a:xfrm>
            <a:prstGeom prst="ellipse">
              <a:avLst/>
            </a:prstGeom>
            <a:solidFill>
              <a:schemeClr val="accent1">
                <a:alpha val="69000"/>
              </a:schemeClr>
            </a:solidFill>
            <a:ln w="10" cap="flat">
              <a:solidFill>
                <a:srgbClr val="FFFFFF">
                  <a:lumMod val="85000"/>
                </a:srgbClr>
              </a:solidFill>
              <a:prstDash val="solid"/>
              <a:miter lim="800000"/>
            </a:ln>
          </p:spPr>
          <p:txBody>
            <a:bodyPr vert="horz" wrap="square" lIns="91400" tIns="45699" rIns="91400" bIns="45699" numCol="1" anchor="t" anchorCtr="0" compatLnSpc="1"/>
            <a:lstStyle/>
            <a:p>
              <a:pPr defTabSz="1218565"/>
              <a:endParaRPr lang="zh-CN" altLang="en-US" sz="24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5081" y="5132"/>
              <a:ext cx="1414" cy="1037"/>
            </a:xfrm>
            <a:custGeom>
              <a:avLst/>
              <a:gdLst/>
              <a:ahLst/>
              <a:cxnLst/>
              <a:rect l="l" t="t" r="r" b="b"/>
              <a:pathLst>
                <a:path w="898071" h="658586">
                  <a:moveTo>
                    <a:pt x="359228" y="0"/>
                  </a:moveTo>
                  <a:cubicBezTo>
                    <a:pt x="407874" y="0"/>
                    <a:pt x="452388" y="13565"/>
                    <a:pt x="492770" y="40694"/>
                  </a:cubicBezTo>
                  <a:cubicBezTo>
                    <a:pt x="533152" y="67824"/>
                    <a:pt x="562542" y="103840"/>
                    <a:pt x="580939" y="148744"/>
                  </a:cubicBezTo>
                  <a:cubicBezTo>
                    <a:pt x="603080" y="129410"/>
                    <a:pt x="628962" y="119743"/>
                    <a:pt x="658585" y="119743"/>
                  </a:cubicBezTo>
                  <a:cubicBezTo>
                    <a:pt x="691640" y="119743"/>
                    <a:pt x="719860" y="131437"/>
                    <a:pt x="743247" y="154824"/>
                  </a:cubicBezTo>
                  <a:cubicBezTo>
                    <a:pt x="766634" y="178212"/>
                    <a:pt x="778328" y="206432"/>
                    <a:pt x="778328" y="239486"/>
                  </a:cubicBezTo>
                  <a:cubicBezTo>
                    <a:pt x="778328" y="263185"/>
                    <a:pt x="771936" y="284702"/>
                    <a:pt x="759151" y="304035"/>
                  </a:cubicBezTo>
                  <a:cubicBezTo>
                    <a:pt x="799689" y="313702"/>
                    <a:pt x="832977" y="334828"/>
                    <a:pt x="859014" y="367415"/>
                  </a:cubicBezTo>
                  <a:cubicBezTo>
                    <a:pt x="885053" y="400001"/>
                    <a:pt x="898071" y="437186"/>
                    <a:pt x="898071" y="478972"/>
                  </a:cubicBezTo>
                  <a:cubicBezTo>
                    <a:pt x="898071" y="528553"/>
                    <a:pt x="880530" y="570884"/>
                    <a:pt x="845449" y="605965"/>
                  </a:cubicBezTo>
                  <a:cubicBezTo>
                    <a:pt x="810369" y="641046"/>
                    <a:pt x="768038" y="658586"/>
                    <a:pt x="718456" y="658586"/>
                  </a:cubicBezTo>
                  <a:lnTo>
                    <a:pt x="209550" y="658586"/>
                  </a:lnTo>
                  <a:cubicBezTo>
                    <a:pt x="151861" y="658586"/>
                    <a:pt x="102514" y="638083"/>
                    <a:pt x="61508" y="597078"/>
                  </a:cubicBezTo>
                  <a:cubicBezTo>
                    <a:pt x="20503" y="556072"/>
                    <a:pt x="0" y="506725"/>
                    <a:pt x="0" y="449036"/>
                  </a:cubicBezTo>
                  <a:cubicBezTo>
                    <a:pt x="0" y="408498"/>
                    <a:pt x="10914" y="371079"/>
                    <a:pt x="32742" y="336777"/>
                  </a:cubicBezTo>
                  <a:cubicBezTo>
                    <a:pt x="54570" y="302476"/>
                    <a:pt x="83882" y="276750"/>
                    <a:pt x="120678" y="259599"/>
                  </a:cubicBezTo>
                  <a:cubicBezTo>
                    <a:pt x="120055" y="250244"/>
                    <a:pt x="119742" y="243540"/>
                    <a:pt x="119742" y="239486"/>
                  </a:cubicBezTo>
                  <a:cubicBezTo>
                    <a:pt x="119742" y="173378"/>
                    <a:pt x="143129" y="116937"/>
                    <a:pt x="189904" y="70162"/>
                  </a:cubicBezTo>
                  <a:cubicBezTo>
                    <a:pt x="236679" y="23388"/>
                    <a:pt x="293121" y="0"/>
                    <a:pt x="359228" y="0"/>
                  </a:cubicBezTo>
                  <a:close/>
                  <a:moveTo>
                    <a:pt x="419100" y="164647"/>
                  </a:moveTo>
                  <a:cubicBezTo>
                    <a:pt x="414734" y="164647"/>
                    <a:pt x="411148" y="166050"/>
                    <a:pt x="408341" y="168857"/>
                  </a:cubicBezTo>
                  <a:lnTo>
                    <a:pt x="244163" y="333035"/>
                  </a:lnTo>
                  <a:cubicBezTo>
                    <a:pt x="241045" y="336777"/>
                    <a:pt x="239485" y="340519"/>
                    <a:pt x="239485" y="344261"/>
                  </a:cubicBezTo>
                  <a:cubicBezTo>
                    <a:pt x="239485" y="348627"/>
                    <a:pt x="240889" y="352213"/>
                    <a:pt x="243695" y="355019"/>
                  </a:cubicBezTo>
                  <a:cubicBezTo>
                    <a:pt x="246502" y="357826"/>
                    <a:pt x="250088" y="359229"/>
                    <a:pt x="254453" y="359229"/>
                  </a:cubicBezTo>
                  <a:lnTo>
                    <a:pt x="359228" y="359229"/>
                  </a:lnTo>
                  <a:lnTo>
                    <a:pt x="359228" y="523875"/>
                  </a:lnTo>
                  <a:cubicBezTo>
                    <a:pt x="359228" y="527929"/>
                    <a:pt x="360710" y="531437"/>
                    <a:pt x="363672" y="534400"/>
                  </a:cubicBezTo>
                  <a:cubicBezTo>
                    <a:pt x="366634" y="537362"/>
                    <a:pt x="370142" y="538843"/>
                    <a:pt x="374196" y="538843"/>
                  </a:cubicBezTo>
                  <a:lnTo>
                    <a:pt x="464003" y="538843"/>
                  </a:lnTo>
                  <a:cubicBezTo>
                    <a:pt x="468057" y="538843"/>
                    <a:pt x="471566" y="537362"/>
                    <a:pt x="474527" y="534400"/>
                  </a:cubicBezTo>
                  <a:cubicBezTo>
                    <a:pt x="477490" y="531437"/>
                    <a:pt x="478971" y="527929"/>
                    <a:pt x="478971" y="523875"/>
                  </a:cubicBezTo>
                  <a:lnTo>
                    <a:pt x="478971" y="359229"/>
                  </a:lnTo>
                  <a:lnTo>
                    <a:pt x="583746" y="359229"/>
                  </a:lnTo>
                  <a:cubicBezTo>
                    <a:pt x="587801" y="359229"/>
                    <a:pt x="591308" y="357748"/>
                    <a:pt x="594270" y="354785"/>
                  </a:cubicBezTo>
                  <a:cubicBezTo>
                    <a:pt x="597233" y="351823"/>
                    <a:pt x="598714" y="348315"/>
                    <a:pt x="598714" y="344261"/>
                  </a:cubicBezTo>
                  <a:cubicBezTo>
                    <a:pt x="598714" y="339896"/>
                    <a:pt x="597310" y="336309"/>
                    <a:pt x="594504" y="333503"/>
                  </a:cubicBezTo>
                  <a:lnTo>
                    <a:pt x="429858" y="168857"/>
                  </a:lnTo>
                  <a:cubicBezTo>
                    <a:pt x="427051" y="166050"/>
                    <a:pt x="423465" y="164647"/>
                    <a:pt x="419100" y="1646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50" name="TextBox 76"/>
          <p:cNvSpPr txBox="1"/>
          <p:nvPr/>
        </p:nvSpPr>
        <p:spPr>
          <a:xfrm>
            <a:off x="6296094" y="1653982"/>
            <a:ext cx="1605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chemeClr val="accent1"/>
                </a:solidFill>
                <a:cs typeface="+mn-ea"/>
                <a:sym typeface="+mn-lt"/>
              </a:rPr>
              <a:t>Click here to enter the title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6296025" y="1976755"/>
            <a:ext cx="4312285" cy="810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>
              <a:lnSpc>
                <a:spcPct val="13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When a cigarette falls in love with a match,it is destined to be hurt. When a cigarette falls in love with a match,it is destined to be hurt.</a:t>
            </a:r>
            <a:endParaRPr lang="en-US" altLang="zh-CN" sz="105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52" name="直接连接符 51"/>
          <p:cNvCxnSpPr/>
          <p:nvPr/>
        </p:nvCxnSpPr>
        <p:spPr>
          <a:xfrm>
            <a:off x="6390640" y="1973580"/>
            <a:ext cx="4218305" cy="3175"/>
          </a:xfrm>
          <a:prstGeom prst="line">
            <a:avLst/>
          </a:prstGeom>
          <a:ln w="19050">
            <a:solidFill>
              <a:schemeClr val="accent1"/>
            </a:solidFill>
          </a:ln>
          <a:effectLst>
            <a:outerShdw blurRad="6350" dist="254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76"/>
          <p:cNvSpPr txBox="1"/>
          <p:nvPr/>
        </p:nvSpPr>
        <p:spPr>
          <a:xfrm>
            <a:off x="6296094" y="3136072"/>
            <a:ext cx="1605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chemeClr val="accent1"/>
                </a:solidFill>
                <a:cs typeface="+mn-ea"/>
                <a:sym typeface="+mn-lt"/>
              </a:rPr>
              <a:t>Click here to enter the title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6296025" y="3458845"/>
            <a:ext cx="4312285" cy="810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>
              <a:lnSpc>
                <a:spcPct val="13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When a cigarette falls in love with a match,it is destined to be hurt. When a cigarette falls in love with a match,it is destined to be hurt.</a:t>
            </a:r>
            <a:endParaRPr lang="en-US" altLang="zh-CN" sz="105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55" name="直接连接符 54"/>
          <p:cNvCxnSpPr/>
          <p:nvPr/>
        </p:nvCxnSpPr>
        <p:spPr>
          <a:xfrm>
            <a:off x="6390640" y="3455670"/>
            <a:ext cx="4218305" cy="3175"/>
          </a:xfrm>
          <a:prstGeom prst="line">
            <a:avLst/>
          </a:prstGeom>
          <a:ln w="19050">
            <a:solidFill>
              <a:schemeClr val="accent1"/>
            </a:solidFill>
          </a:ln>
          <a:effectLst>
            <a:outerShdw blurRad="6350" dist="254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76"/>
          <p:cNvSpPr txBox="1"/>
          <p:nvPr/>
        </p:nvSpPr>
        <p:spPr>
          <a:xfrm>
            <a:off x="6296094" y="4601652"/>
            <a:ext cx="1605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chemeClr val="accent1"/>
                </a:solidFill>
                <a:cs typeface="+mn-ea"/>
                <a:sym typeface="+mn-lt"/>
              </a:rPr>
              <a:t>Click here to enter the title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6296025" y="4924425"/>
            <a:ext cx="4312285" cy="810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>
              <a:lnSpc>
                <a:spcPct val="13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When a cigarette falls in love with a match,it is destined to be hurt. When a cigarette falls in love with a match,it is destined to be hurt.</a:t>
            </a:r>
            <a:endParaRPr lang="en-US" altLang="zh-CN" sz="105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58" name="直接连接符 57"/>
          <p:cNvCxnSpPr/>
          <p:nvPr/>
        </p:nvCxnSpPr>
        <p:spPr>
          <a:xfrm>
            <a:off x="6390640" y="4921250"/>
            <a:ext cx="4218305" cy="3175"/>
          </a:xfrm>
          <a:prstGeom prst="line">
            <a:avLst/>
          </a:prstGeom>
          <a:ln w="19050">
            <a:solidFill>
              <a:schemeClr val="accent1"/>
            </a:solidFill>
          </a:ln>
          <a:effectLst>
            <a:outerShdw blurRad="6350" dist="254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8E888B97-4A16-43EB-986E-B27C8FC74A77}"/>
              </a:ext>
            </a:extLst>
          </p:cNvPr>
          <p:cNvGrpSpPr/>
          <p:nvPr/>
        </p:nvGrpSpPr>
        <p:grpSpPr>
          <a:xfrm>
            <a:off x="260350" y="229235"/>
            <a:ext cx="5835650" cy="740410"/>
            <a:chOff x="260350" y="229235"/>
            <a:chExt cx="5835650" cy="740410"/>
          </a:xfrm>
        </p:grpSpPr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A74F9ECD-82BB-45C4-818B-89C8251CA369}"/>
                </a:ext>
              </a:extLst>
            </p:cNvPr>
            <p:cNvGrpSpPr/>
            <p:nvPr/>
          </p:nvGrpSpPr>
          <p:grpSpPr>
            <a:xfrm>
              <a:off x="260350" y="229235"/>
              <a:ext cx="695960" cy="740410"/>
              <a:chOff x="410" y="361"/>
              <a:chExt cx="1096" cy="1166"/>
            </a:xfrm>
          </p:grpSpPr>
          <p:pic>
            <p:nvPicPr>
              <p:cNvPr id="34" name="图片 33" descr="27">
                <a:extLst>
                  <a:ext uri="{FF2B5EF4-FFF2-40B4-BE49-F238E27FC236}">
                    <a16:creationId xmlns:a16="http://schemas.microsoft.com/office/drawing/2014/main" id="{7EC7C950-542E-4F75-8918-EA4695106E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0" y="361"/>
                <a:ext cx="1096" cy="1167"/>
              </a:xfrm>
              <a:prstGeom prst="rect">
                <a:avLst/>
              </a:prstGeom>
            </p:spPr>
          </p:pic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F1DD3468-8E2A-4E38-93A4-C4426D53482E}"/>
                  </a:ext>
                </a:extLst>
              </p:cNvPr>
              <p:cNvSpPr txBox="1"/>
              <p:nvPr/>
            </p:nvSpPr>
            <p:spPr>
              <a:xfrm>
                <a:off x="722" y="630"/>
                <a:ext cx="472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accent1"/>
                    </a:solidFill>
                    <a:cs typeface="+mn-ea"/>
                    <a:sym typeface="+mn-lt"/>
                  </a:rPr>
                  <a:t>1</a:t>
                </a:r>
              </a:p>
            </p:txBody>
          </p:sp>
        </p:grp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D8F11B66-7075-4673-A93D-94CC8F30FD71}"/>
                </a:ext>
              </a:extLst>
            </p:cNvPr>
            <p:cNvSpPr txBox="1"/>
            <p:nvPr/>
          </p:nvSpPr>
          <p:spPr>
            <a:xfrm>
              <a:off x="956310" y="415925"/>
              <a:ext cx="513969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enter the title text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:a14="http://schemas.microsoft.com/office/drawing/2010/main" xmlns:a16="http://schemas.microsoft.com/office/drawing/2014/main"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3" grpId="0"/>
      <p:bldP spid="54" grpId="0"/>
      <p:bldP spid="56" grpId="0"/>
      <p:bldP spid="5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11BA784-D592-44E0-8026-13048915AA6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8771" y="673160"/>
            <a:ext cx="3134457" cy="296729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342914" y="1679921"/>
            <a:ext cx="1506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>
                <a:solidFill>
                  <a:schemeClr val="accent1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025012" y="3840508"/>
            <a:ext cx="4573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accent1"/>
                </a:solidFill>
                <a:cs typeface="+mn-ea"/>
                <a:sym typeface="+mn-lt"/>
              </a:rPr>
              <a:t>Get results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931795" y="4907412"/>
            <a:ext cx="6330315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When a cigarette falls in love with a </a:t>
            </a:r>
            <a:r>
              <a:rPr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match,it</a:t>
            </a:r>
            <a:r>
              <a:rPr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is destined to be </a:t>
            </a:r>
            <a:r>
              <a:rPr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hurt. When</a:t>
            </a:r>
            <a:r>
              <a:rPr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a cigarette falls in love with a </a:t>
            </a:r>
            <a:r>
              <a:rPr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match,it</a:t>
            </a:r>
            <a:r>
              <a:rPr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is destined to be hurt.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D68839E9-E1E9-49B9-973D-286F48C73E9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-2" y="3898586"/>
            <a:ext cx="5542682" cy="296729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E59DBFA1-DE61-4692-8B3C-8AC0F193599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8278" y="-34725"/>
            <a:ext cx="45737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35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:a14="http://schemas.microsoft.com/office/drawing/2010/main" xmlns:a16="http://schemas.microsoft.com/office/drawing/2014/main"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2052112" y="1394698"/>
            <a:ext cx="2300757" cy="509896"/>
            <a:chOff x="888096" y="1000203"/>
            <a:chExt cx="4259825" cy="944066"/>
          </a:xfrm>
          <a:solidFill>
            <a:srgbClr val="FEE04C">
              <a:alpha val="70000"/>
            </a:srgbClr>
          </a:solidFill>
        </p:grpSpPr>
        <p:sp>
          <p:nvSpPr>
            <p:cNvPr id="13" name="矩形 12"/>
            <p:cNvSpPr/>
            <p:nvPr/>
          </p:nvSpPr>
          <p:spPr>
            <a:xfrm>
              <a:off x="911225" y="1045634"/>
              <a:ext cx="4199467" cy="872066"/>
            </a:xfrm>
            <a:prstGeom prst="rect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The title text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888096" y="1000203"/>
              <a:ext cx="72000" cy="72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888096" y="1872269"/>
              <a:ext cx="72000" cy="72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5075921" y="1872269"/>
              <a:ext cx="72000" cy="72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5074692" y="1009634"/>
              <a:ext cx="72000" cy="72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943720" y="1375648"/>
            <a:ext cx="2300757" cy="509896"/>
            <a:chOff x="888096" y="1000203"/>
            <a:chExt cx="4259825" cy="944066"/>
          </a:xfrm>
          <a:solidFill>
            <a:srgbClr val="99DC8C">
              <a:alpha val="70000"/>
            </a:srgbClr>
          </a:solidFill>
        </p:grpSpPr>
        <p:sp>
          <p:nvSpPr>
            <p:cNvPr id="25" name="矩形 24"/>
            <p:cNvSpPr/>
            <p:nvPr/>
          </p:nvSpPr>
          <p:spPr>
            <a:xfrm>
              <a:off x="911225" y="1045634"/>
              <a:ext cx="4199467" cy="872066"/>
            </a:xfrm>
            <a:prstGeom prst="rect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The title text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888096" y="1000203"/>
              <a:ext cx="72000" cy="72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888096" y="1872269"/>
              <a:ext cx="72000" cy="72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5075921" y="1872269"/>
              <a:ext cx="72000" cy="72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5074692" y="1009634"/>
              <a:ext cx="72000" cy="72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7827500" y="1375648"/>
            <a:ext cx="2300757" cy="509896"/>
            <a:chOff x="888096" y="1000203"/>
            <a:chExt cx="4259825" cy="944066"/>
          </a:xfrm>
          <a:solidFill>
            <a:srgbClr val="FEE04C">
              <a:alpha val="70000"/>
            </a:srgbClr>
          </a:solidFill>
        </p:grpSpPr>
        <p:sp>
          <p:nvSpPr>
            <p:cNvPr id="38" name="矩形 37"/>
            <p:cNvSpPr/>
            <p:nvPr/>
          </p:nvSpPr>
          <p:spPr>
            <a:xfrm>
              <a:off x="911225" y="1045634"/>
              <a:ext cx="4199467" cy="8720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The title text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888096" y="1000203"/>
              <a:ext cx="72000" cy="72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888096" y="1872269"/>
              <a:ext cx="72000" cy="72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5075921" y="1872269"/>
              <a:ext cx="72000" cy="72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5074692" y="1009634"/>
              <a:ext cx="72000" cy="72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6" name="矩形 45"/>
          <p:cNvSpPr/>
          <p:nvPr/>
        </p:nvSpPr>
        <p:spPr>
          <a:xfrm>
            <a:off x="2047875" y="4691380"/>
            <a:ext cx="2301240" cy="147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When a cigarette falls in love with a match,it is destined to be hurt. When a cigarette falls in love with a match,it is destined to be hurt.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4946015" y="4691380"/>
            <a:ext cx="2287905" cy="147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When a cigarette falls in love with a match,it is destined to be hurt. When a cigarette falls in love with a match,it is destined to be hurt.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7827645" y="4691380"/>
            <a:ext cx="2304415" cy="147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When a cigarette falls in love with a match,it is destined to be hurt. When a cigarette falls in love with a match,it is destined to be hurt.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C4CED1D2-FA98-45DB-B876-0C1BA60FFCB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58028" y="2350345"/>
            <a:ext cx="1880933" cy="1880933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C7450FE6-4691-4D47-A27A-C5E4BEE13C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45816" y="2350345"/>
            <a:ext cx="1880933" cy="1880933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1F9F60BC-60B9-4668-9360-B65A2930CF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33603" y="2350345"/>
            <a:ext cx="1880933" cy="1880933"/>
          </a:xfrm>
          <a:prstGeom prst="rect">
            <a:avLst/>
          </a:prstGeom>
        </p:spPr>
      </p:pic>
      <p:grpSp>
        <p:nvGrpSpPr>
          <p:cNvPr id="36" name="组合 35">
            <a:extLst>
              <a:ext uri="{FF2B5EF4-FFF2-40B4-BE49-F238E27FC236}">
                <a16:creationId xmlns:a16="http://schemas.microsoft.com/office/drawing/2014/main" id="{BA21DCE0-414B-4BC0-BF86-4EEA4E1FA4C8}"/>
              </a:ext>
            </a:extLst>
          </p:cNvPr>
          <p:cNvGrpSpPr/>
          <p:nvPr/>
        </p:nvGrpSpPr>
        <p:grpSpPr>
          <a:xfrm>
            <a:off x="260350" y="229235"/>
            <a:ext cx="5835650" cy="740410"/>
            <a:chOff x="260350" y="229235"/>
            <a:chExt cx="5835650" cy="740410"/>
          </a:xfrm>
        </p:grpSpPr>
        <p:grpSp>
          <p:nvGrpSpPr>
            <p:cNvPr id="43" name="组合 42">
              <a:extLst>
                <a:ext uri="{FF2B5EF4-FFF2-40B4-BE49-F238E27FC236}">
                  <a16:creationId xmlns:a16="http://schemas.microsoft.com/office/drawing/2014/main" id="{82C64851-2CAA-48D5-82AC-FD0224F9C7BC}"/>
                </a:ext>
              </a:extLst>
            </p:cNvPr>
            <p:cNvGrpSpPr/>
            <p:nvPr/>
          </p:nvGrpSpPr>
          <p:grpSpPr>
            <a:xfrm>
              <a:off x="260350" y="229235"/>
              <a:ext cx="695960" cy="740410"/>
              <a:chOff x="410" y="361"/>
              <a:chExt cx="1096" cy="1166"/>
            </a:xfrm>
          </p:grpSpPr>
          <p:pic>
            <p:nvPicPr>
              <p:cNvPr id="45" name="图片 44" descr="27">
                <a:extLst>
                  <a:ext uri="{FF2B5EF4-FFF2-40B4-BE49-F238E27FC236}">
                    <a16:creationId xmlns:a16="http://schemas.microsoft.com/office/drawing/2014/main" id="{50E749D7-634E-489D-AA6F-5267B35770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0" y="361"/>
                <a:ext cx="1096" cy="1167"/>
              </a:xfrm>
              <a:prstGeom prst="rect">
                <a:avLst/>
              </a:prstGeom>
            </p:spPr>
          </p:pic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id="{B948AFF7-245E-41EF-8967-99B7CB84C4AE}"/>
                  </a:ext>
                </a:extLst>
              </p:cNvPr>
              <p:cNvSpPr txBox="1"/>
              <p:nvPr/>
            </p:nvSpPr>
            <p:spPr>
              <a:xfrm>
                <a:off x="722" y="630"/>
                <a:ext cx="472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accent1"/>
                    </a:solidFill>
                    <a:cs typeface="+mn-ea"/>
                    <a:sym typeface="+mn-lt"/>
                  </a:rPr>
                  <a:t>1</a:t>
                </a:r>
              </a:p>
            </p:txBody>
          </p:sp>
        </p:grp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D66FD7DB-F38F-484B-87E8-9BDD2AC4A157}"/>
                </a:ext>
              </a:extLst>
            </p:cNvPr>
            <p:cNvSpPr txBox="1"/>
            <p:nvPr/>
          </p:nvSpPr>
          <p:spPr>
            <a:xfrm>
              <a:off x="956310" y="415925"/>
              <a:ext cx="513969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enter the title text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:a14="http://schemas.microsoft.com/office/drawing/2010/main" xmlns:a16="http://schemas.microsoft.com/office/drawing/2014/main"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Line 9"/>
          <p:cNvSpPr/>
          <p:nvPr/>
        </p:nvSpPr>
        <p:spPr>
          <a:xfrm>
            <a:off x="2836863" y="1844675"/>
            <a:ext cx="8459787" cy="0"/>
          </a:xfrm>
          <a:prstGeom prst="line">
            <a:avLst/>
          </a:prstGeom>
          <a:ln w="12700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4341" name="TextBox 5"/>
          <p:cNvSpPr txBox="1"/>
          <p:nvPr/>
        </p:nvSpPr>
        <p:spPr>
          <a:xfrm>
            <a:off x="2871788" y="1384300"/>
            <a:ext cx="3794125" cy="3371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accent1"/>
                </a:solidFill>
                <a:latin typeface="+mn-lt"/>
                <a:ea typeface="仿宋_GB2312" pitchFamily="1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</a:lstStyle>
          <a:p>
            <a:pPr marL="0" lvl="0" indent="0" algn="l" eaLnBrk="1" hangingPunct="1">
              <a:buNone/>
            </a:pPr>
            <a:r>
              <a:rPr lang="zh-CN" altLang="en-US" sz="1600" b="1">
                <a:cs typeface="+mn-ea"/>
                <a:sym typeface="+mn-lt"/>
              </a:rPr>
              <a:t>Click here to enter the title</a:t>
            </a:r>
            <a:endParaRPr lang="zh-CN" altLang="en-US" sz="1600" b="1" dirty="0">
              <a:cs typeface="+mn-ea"/>
              <a:sym typeface="+mn-lt"/>
            </a:endParaRPr>
          </a:p>
        </p:txBody>
      </p:sp>
      <p:sp>
        <p:nvSpPr>
          <p:cNvPr id="14342" name="TextBox 6"/>
          <p:cNvSpPr txBox="1"/>
          <p:nvPr/>
        </p:nvSpPr>
        <p:spPr>
          <a:xfrm>
            <a:off x="2863850" y="1895475"/>
            <a:ext cx="8432800" cy="61369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accent1"/>
                </a:solidFill>
                <a:latin typeface="+mn-lt"/>
                <a:ea typeface="仿宋_GB2312" pitchFamily="1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When a cigarette falls in love with a match,it is destined to be hurt. When a cigarette falls in love with a match,it is destined to be hurt.</a:t>
            </a:r>
          </a:p>
        </p:txBody>
      </p:sp>
      <p:sp>
        <p:nvSpPr>
          <p:cNvPr id="14343" name="Freeform 8"/>
          <p:cNvSpPr/>
          <p:nvPr/>
        </p:nvSpPr>
        <p:spPr>
          <a:xfrm>
            <a:off x="2405063" y="1687513"/>
            <a:ext cx="269875" cy="312737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2147483646"/>
              </a:cxn>
              <a:cxn ang="0">
                <a:pos x="0" y="0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0" t="0" r="0" b="0"/>
            <a:pathLst>
              <a:path w="274" h="317">
                <a:moveTo>
                  <a:pt x="274" y="158"/>
                </a:moveTo>
                <a:lnTo>
                  <a:pt x="137" y="238"/>
                </a:lnTo>
                <a:lnTo>
                  <a:pt x="0" y="317"/>
                </a:lnTo>
                <a:lnTo>
                  <a:pt x="0" y="158"/>
                </a:lnTo>
                <a:lnTo>
                  <a:pt x="0" y="0"/>
                </a:lnTo>
                <a:lnTo>
                  <a:pt x="137" y="79"/>
                </a:lnTo>
                <a:lnTo>
                  <a:pt x="274" y="15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4344" name="Line 9"/>
          <p:cNvSpPr/>
          <p:nvPr/>
        </p:nvSpPr>
        <p:spPr>
          <a:xfrm>
            <a:off x="2836863" y="4846638"/>
            <a:ext cx="8459787" cy="0"/>
          </a:xfrm>
          <a:prstGeom prst="line">
            <a:avLst/>
          </a:prstGeom>
          <a:ln w="12700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4345" name="TextBox 9"/>
          <p:cNvSpPr txBox="1"/>
          <p:nvPr/>
        </p:nvSpPr>
        <p:spPr>
          <a:xfrm>
            <a:off x="2871788" y="4387850"/>
            <a:ext cx="3563937" cy="3371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accent1"/>
                </a:solidFill>
                <a:latin typeface="+mn-lt"/>
                <a:ea typeface="仿宋_GB2312" pitchFamily="1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</a:lstStyle>
          <a:p>
            <a:pPr marL="0" lvl="0" indent="0" algn="l" eaLnBrk="1" hangingPunct="1">
              <a:spcBef>
                <a:spcPct val="20000"/>
              </a:spcBef>
              <a:buNone/>
            </a:pPr>
            <a:r>
              <a:rPr lang="zh-CN" altLang="en-US" sz="1600" b="1">
                <a:cs typeface="+mn-ea"/>
                <a:sym typeface="+mn-lt"/>
              </a:rPr>
              <a:t>Click here to enter the title</a:t>
            </a:r>
            <a:endParaRPr lang="en-US" altLang="zh-CN" sz="2200" b="1" dirty="0">
              <a:cs typeface="+mn-ea"/>
              <a:sym typeface="+mn-lt"/>
            </a:endParaRPr>
          </a:p>
        </p:txBody>
      </p:sp>
      <p:sp>
        <p:nvSpPr>
          <p:cNvPr id="14346" name="TextBox 10"/>
          <p:cNvSpPr txBox="1"/>
          <p:nvPr/>
        </p:nvSpPr>
        <p:spPr>
          <a:xfrm>
            <a:off x="2863850" y="4899025"/>
            <a:ext cx="8433435" cy="61369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accent1"/>
                </a:solidFill>
                <a:latin typeface="+mn-lt"/>
                <a:ea typeface="仿宋_GB2312" pitchFamily="1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</a:lstStyle>
          <a:p>
            <a:pPr marL="0" lvl="0" indent="0" algn="l" eaLnBrk="1" hangingPunct="1">
              <a:lnSpc>
                <a:spcPct val="150000"/>
              </a:lnSpc>
              <a:buNone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When a cigarette falls in love with a match,it is destined to be hurt. When a cigarette falls in love with a match,it is destined to be hurt.</a:t>
            </a:r>
            <a:endParaRPr lang="zh-CN" altLang="en-US" sz="1800" dirty="0">
              <a:cs typeface="+mn-ea"/>
              <a:sym typeface="+mn-lt"/>
            </a:endParaRPr>
          </a:p>
        </p:txBody>
      </p:sp>
      <p:sp>
        <p:nvSpPr>
          <p:cNvPr id="14347" name="Freeform 8"/>
          <p:cNvSpPr/>
          <p:nvPr/>
        </p:nvSpPr>
        <p:spPr>
          <a:xfrm>
            <a:off x="2405063" y="4691063"/>
            <a:ext cx="269875" cy="312737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2147483646"/>
              </a:cxn>
              <a:cxn ang="0">
                <a:pos x="0" y="0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0" t="0" r="0" b="0"/>
            <a:pathLst>
              <a:path w="274" h="317">
                <a:moveTo>
                  <a:pt x="274" y="158"/>
                </a:moveTo>
                <a:lnTo>
                  <a:pt x="137" y="238"/>
                </a:lnTo>
                <a:lnTo>
                  <a:pt x="0" y="317"/>
                </a:lnTo>
                <a:lnTo>
                  <a:pt x="0" y="158"/>
                </a:lnTo>
                <a:lnTo>
                  <a:pt x="0" y="0"/>
                </a:lnTo>
                <a:lnTo>
                  <a:pt x="137" y="79"/>
                </a:lnTo>
                <a:lnTo>
                  <a:pt x="274" y="15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4348" name="Line 9"/>
          <p:cNvSpPr/>
          <p:nvPr/>
        </p:nvSpPr>
        <p:spPr>
          <a:xfrm>
            <a:off x="4097338" y="3338513"/>
            <a:ext cx="7199312" cy="0"/>
          </a:xfrm>
          <a:prstGeom prst="line">
            <a:avLst/>
          </a:prstGeom>
          <a:ln w="12700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4349" name="TextBox 14"/>
          <p:cNvSpPr txBox="1"/>
          <p:nvPr/>
        </p:nvSpPr>
        <p:spPr>
          <a:xfrm>
            <a:off x="4081463" y="2879725"/>
            <a:ext cx="3681412" cy="3371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accent1"/>
                </a:solidFill>
                <a:latin typeface="+mn-lt"/>
                <a:ea typeface="仿宋_GB2312" pitchFamily="1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</a:lstStyle>
          <a:p>
            <a:pPr marL="0" lvl="0" indent="0" algn="l" eaLnBrk="1" hangingPunct="1">
              <a:spcBef>
                <a:spcPct val="20000"/>
              </a:spcBef>
              <a:buNone/>
            </a:pPr>
            <a:r>
              <a:rPr lang="zh-CN" altLang="en-US" sz="1600" b="1">
                <a:cs typeface="+mn-ea"/>
                <a:sym typeface="+mn-lt"/>
              </a:rPr>
              <a:t>Click here to enter the title</a:t>
            </a:r>
            <a:endParaRPr lang="en-US" altLang="zh-CN" sz="2200" b="1" dirty="0">
              <a:cs typeface="+mn-ea"/>
              <a:sym typeface="+mn-lt"/>
            </a:endParaRPr>
          </a:p>
        </p:txBody>
      </p:sp>
      <p:sp>
        <p:nvSpPr>
          <p:cNvPr id="14350" name="TextBox 15"/>
          <p:cNvSpPr txBox="1"/>
          <p:nvPr/>
        </p:nvSpPr>
        <p:spPr>
          <a:xfrm>
            <a:off x="4073525" y="3389630"/>
            <a:ext cx="7223125" cy="61369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accent1"/>
                </a:solidFill>
                <a:latin typeface="+mn-lt"/>
                <a:ea typeface="仿宋_GB2312" pitchFamily="1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</a:lstStyle>
          <a:p>
            <a:pPr marL="0" lvl="0" indent="0" algn="l" eaLnBrk="1" hangingPunct="1">
              <a:lnSpc>
                <a:spcPct val="150000"/>
              </a:lnSpc>
              <a:buNone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When a cigarette falls in love with a match,it is destined to be hurt. When a cigarette falls in love with a match,it is destined to be hurt.</a:t>
            </a:r>
            <a:endParaRPr lang="zh-CN" altLang="en-US" sz="1800" dirty="0">
              <a:cs typeface="+mn-ea"/>
              <a:sym typeface="+mn-lt"/>
            </a:endParaRPr>
          </a:p>
        </p:txBody>
      </p:sp>
      <p:sp>
        <p:nvSpPr>
          <p:cNvPr id="14351" name="Freeform 8"/>
          <p:cNvSpPr/>
          <p:nvPr/>
        </p:nvSpPr>
        <p:spPr>
          <a:xfrm>
            <a:off x="3608388" y="3181350"/>
            <a:ext cx="271462" cy="312738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2147483646"/>
              </a:cxn>
              <a:cxn ang="0">
                <a:pos x="0" y="0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0" t="0" r="0" b="0"/>
            <a:pathLst>
              <a:path w="274" h="317">
                <a:moveTo>
                  <a:pt x="274" y="158"/>
                </a:moveTo>
                <a:lnTo>
                  <a:pt x="137" y="238"/>
                </a:lnTo>
                <a:lnTo>
                  <a:pt x="0" y="317"/>
                </a:lnTo>
                <a:lnTo>
                  <a:pt x="0" y="158"/>
                </a:lnTo>
                <a:lnTo>
                  <a:pt x="0" y="0"/>
                </a:lnTo>
                <a:lnTo>
                  <a:pt x="137" y="79"/>
                </a:lnTo>
                <a:lnTo>
                  <a:pt x="274" y="15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4352" name="Oval 6"/>
          <p:cNvSpPr/>
          <p:nvPr/>
        </p:nvSpPr>
        <p:spPr>
          <a:xfrm>
            <a:off x="1181100" y="1306513"/>
            <a:ext cx="1076325" cy="1076325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accent1"/>
                </a:solidFill>
                <a:latin typeface="+mn-lt"/>
                <a:ea typeface="仿宋_GB2312" pitchFamily="1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4353" name="Oval 7"/>
          <p:cNvSpPr/>
          <p:nvPr/>
        </p:nvSpPr>
        <p:spPr>
          <a:xfrm>
            <a:off x="1271588" y="1397000"/>
            <a:ext cx="896937" cy="895350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accent1"/>
                </a:solidFill>
                <a:latin typeface="+mn-lt"/>
                <a:ea typeface="仿宋_GB2312" pitchFamily="1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4354" name="TextBox 19"/>
          <p:cNvSpPr txBox="1"/>
          <p:nvPr/>
        </p:nvSpPr>
        <p:spPr>
          <a:xfrm>
            <a:off x="1271588" y="1520825"/>
            <a:ext cx="9017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accent1"/>
                </a:solidFill>
                <a:latin typeface="+mn-lt"/>
                <a:ea typeface="仿宋_GB2312" pitchFamily="1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14355" name="Oval 6"/>
          <p:cNvSpPr/>
          <p:nvPr/>
        </p:nvSpPr>
        <p:spPr>
          <a:xfrm>
            <a:off x="1181100" y="4308475"/>
            <a:ext cx="1076325" cy="1076325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accent1"/>
                </a:solidFill>
                <a:latin typeface="+mn-lt"/>
                <a:ea typeface="仿宋_GB2312" pitchFamily="1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4356" name="Oval 7"/>
          <p:cNvSpPr/>
          <p:nvPr/>
        </p:nvSpPr>
        <p:spPr>
          <a:xfrm>
            <a:off x="1271588" y="4398963"/>
            <a:ext cx="896937" cy="895350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accent1"/>
                </a:solidFill>
                <a:latin typeface="+mn-lt"/>
                <a:ea typeface="仿宋_GB2312" pitchFamily="1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4357" name="Oval 6"/>
          <p:cNvSpPr/>
          <p:nvPr/>
        </p:nvSpPr>
        <p:spPr>
          <a:xfrm>
            <a:off x="2420938" y="2800350"/>
            <a:ext cx="1076325" cy="1076325"/>
          </a:xfrm>
          <a:prstGeom prst="ellipse">
            <a:avLst/>
          </a:prstGeom>
          <a:solidFill>
            <a:schemeClr val="accent1">
              <a:alpha val="60000"/>
            </a:schemeClr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accent1"/>
                </a:solidFill>
                <a:latin typeface="+mn-lt"/>
                <a:ea typeface="仿宋_GB2312" pitchFamily="1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4358" name="Oval 7"/>
          <p:cNvSpPr/>
          <p:nvPr/>
        </p:nvSpPr>
        <p:spPr>
          <a:xfrm>
            <a:off x="2511425" y="2890838"/>
            <a:ext cx="895350" cy="895350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accent1"/>
                </a:solidFill>
                <a:latin typeface="+mn-lt"/>
                <a:ea typeface="仿宋_GB2312" pitchFamily="1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4359" name="TextBox 24"/>
          <p:cNvSpPr txBox="1"/>
          <p:nvPr/>
        </p:nvSpPr>
        <p:spPr>
          <a:xfrm>
            <a:off x="2503488" y="3048000"/>
            <a:ext cx="9017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accent1"/>
                </a:solidFill>
                <a:latin typeface="+mn-lt"/>
                <a:ea typeface="仿宋_GB2312" pitchFamily="1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14360" name="TextBox 25"/>
          <p:cNvSpPr txBox="1"/>
          <p:nvPr/>
        </p:nvSpPr>
        <p:spPr>
          <a:xfrm>
            <a:off x="1258888" y="4530725"/>
            <a:ext cx="9017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accent1"/>
                </a:solidFill>
                <a:latin typeface="+mn-lt"/>
                <a:ea typeface="仿宋_GB2312" pitchFamily="1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60F9A4B8-E1BB-4A8D-BEFD-EEB3FCF43281}"/>
              </a:ext>
            </a:extLst>
          </p:cNvPr>
          <p:cNvGrpSpPr/>
          <p:nvPr/>
        </p:nvGrpSpPr>
        <p:grpSpPr>
          <a:xfrm>
            <a:off x="260350" y="229235"/>
            <a:ext cx="5549606" cy="740410"/>
            <a:chOff x="260350" y="229235"/>
            <a:chExt cx="5549606" cy="740410"/>
          </a:xfrm>
        </p:grpSpPr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F8CC0A38-672A-4F9C-BF0E-3CDC7985734E}"/>
                </a:ext>
              </a:extLst>
            </p:cNvPr>
            <p:cNvGrpSpPr/>
            <p:nvPr/>
          </p:nvGrpSpPr>
          <p:grpSpPr>
            <a:xfrm>
              <a:off x="260350" y="229235"/>
              <a:ext cx="695960" cy="740410"/>
              <a:chOff x="410" y="361"/>
              <a:chExt cx="1096" cy="1166"/>
            </a:xfrm>
          </p:grpSpPr>
          <p:pic>
            <p:nvPicPr>
              <p:cNvPr id="31" name="图片 30" descr="27">
                <a:extLst>
                  <a:ext uri="{FF2B5EF4-FFF2-40B4-BE49-F238E27FC236}">
                    <a16:creationId xmlns:a16="http://schemas.microsoft.com/office/drawing/2014/main" id="{6AF9E46E-0DD4-4073-B5A4-385181D224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0" y="361"/>
                <a:ext cx="1096" cy="1167"/>
              </a:xfrm>
              <a:prstGeom prst="rect">
                <a:avLst/>
              </a:prstGeom>
            </p:spPr>
          </p:pic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CB2AAB61-1198-404C-89C0-876FC9865DAB}"/>
                  </a:ext>
                </a:extLst>
              </p:cNvPr>
              <p:cNvSpPr txBox="1"/>
              <p:nvPr/>
            </p:nvSpPr>
            <p:spPr>
              <a:xfrm>
                <a:off x="722" y="630"/>
                <a:ext cx="472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accent1"/>
                    </a:solidFill>
                    <a:cs typeface="+mn-ea"/>
                    <a:sym typeface="+mn-lt"/>
                  </a:rPr>
                  <a:t>1</a:t>
                </a:r>
              </a:p>
            </p:txBody>
          </p:sp>
        </p:grp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11850249-7CBC-42E6-911A-E87EB709038F}"/>
                </a:ext>
              </a:extLst>
            </p:cNvPr>
            <p:cNvSpPr txBox="1"/>
            <p:nvPr/>
          </p:nvSpPr>
          <p:spPr>
            <a:xfrm>
              <a:off x="956309" y="415925"/>
              <a:ext cx="4853647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enter the title text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:a14="http://schemas.microsoft.com/office/drawing/2010/main" xmlns:a16="http://schemas.microsoft.com/office/drawing/2014/main"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7715E-6 -1.3876E-6 L -0.07456 -1.3876E-6 " pathEditMode="relative" rAng="0" ptsTypes="AA">
                                      <p:cBhvr>
                                        <p:cTn id="21" dur="500" spd="-999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7715E-6 -1.3876E-6 L -0.07456 -1.3876E-6 " pathEditMode="relative" rAng="0" ptsTypes="AA">
                                      <p:cBhvr>
                                        <p:cTn id="46" dur="500" spd="-999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0" y="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50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7715E-6 -1.3876E-6 L -0.07456 -1.3876E-6 " pathEditMode="relative" rAng="0" ptsTypes="AA">
                                      <p:cBhvr>
                                        <p:cTn id="75" dur="500" spd="-999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0" y="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5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  <p:bldP spid="14342" grpId="0"/>
      <p:bldP spid="14345" grpId="0"/>
      <p:bldP spid="14346" grpId="0"/>
      <p:bldP spid="14349" grpId="0"/>
      <p:bldP spid="14350" grpId="0"/>
      <p:bldP spid="14352" grpId="0" bldLvl="0" animBg="1"/>
      <p:bldP spid="14353" grpId="0" bldLvl="0" animBg="1"/>
      <p:bldP spid="14354" grpId="0"/>
      <p:bldP spid="14355" grpId="0" bldLvl="0" animBg="1"/>
      <p:bldP spid="14356" grpId="0" bldLvl="0" animBg="1"/>
      <p:bldP spid="14357" grpId="0" bldLvl="0" animBg="1"/>
      <p:bldP spid="14358" grpId="0" bldLvl="0" animBg="1"/>
      <p:bldP spid="14359" grpId="0"/>
      <p:bldP spid="14360" grpId="0"/>
    </p:bldLst>
  </p:timing>
</p:sld>
</file>

<file path=ppt/theme/theme1.xml><?xml version="1.0" encoding="utf-8"?>
<a:theme xmlns:a="http://schemas.openxmlformats.org/drawingml/2006/main" name="www.jpppt.com">
  <a:themeElements>
    <a:clrScheme name="自定义 1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B7112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y1l13fna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2898</Words>
  <Application>Microsoft Office PowerPoint</Application>
  <PresentationFormat>宽屏</PresentationFormat>
  <Paragraphs>262</Paragraphs>
  <Slides>27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27</vt:i4>
      </vt:variant>
    </vt:vector>
  </HeadingPairs>
  <TitlesOfParts>
    <vt:vector size="34" baseType="lpstr">
      <vt:lpstr>Aller Light</vt:lpstr>
      <vt:lpstr>等线</vt:lpstr>
      <vt:lpstr>微软雅黑</vt:lpstr>
      <vt:lpstr>Arial</vt:lpstr>
      <vt:lpstr>Calibri</vt:lpstr>
      <vt:lpstr>www.jpppt.com</vt:lpstr>
      <vt:lpstr>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www.jpppt.com</Manager>
  <Company>www.jpppt.com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www.jpppt.com</dc:creator>
  <cp:keywords>www.jpppt.com</cp:keywords>
  <dc:description>www.jpppt.com</dc:description>
  <cp:lastModifiedBy>之灵</cp:lastModifiedBy>
  <cp:revision>21</cp:revision>
  <dcterms:created xsi:type="dcterms:W3CDTF">2021-06-05T07:00:43Z</dcterms:created>
  <dcterms:modified xsi:type="dcterms:W3CDTF">2021-08-15T14:32:05Z</dcterms:modified>
</cp:coreProperties>
</file>