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theme/themeOverride5.xml" ContentType="application/vnd.openxmlformats-officedocument.themeOverride+xml"/>
  <Override PartName="/ppt/tags/tag6.xml" ContentType="application/vnd.openxmlformats-officedocument.presentationml.tags+xml"/>
  <Override PartName="/ppt/theme/themeOverride6.xml" ContentType="application/vnd.openxmlformats-officedocument.themeOverride+xml"/>
  <Override PartName="/ppt/tags/tag7.xml" ContentType="application/vnd.openxmlformats-officedocument.presentationml.tags+xml"/>
  <Override PartName="/ppt/theme/themeOverride7.xml" ContentType="application/vnd.openxmlformats-officedocument.themeOverride+xml"/>
  <Override PartName="/ppt/tags/tag8.xml" ContentType="application/vnd.openxmlformats-officedocument.presentationml.tags+xml"/>
  <Override PartName="/ppt/theme/themeOverride8.xml" ContentType="application/vnd.openxmlformats-officedocument.themeOverride+xml"/>
  <Override PartName="/ppt/tags/tag9.xml" ContentType="application/vnd.openxmlformats-officedocument.presentationml.tags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ags/tag14.xml" ContentType="application/vnd.openxmlformats-officedocument.presentationml.tags+xml"/>
  <Override PartName="/ppt/theme/themeOverride16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Override23.xml" ContentType="application/vnd.openxmlformats-officedocument.themeOverride+xml"/>
  <Override PartName="/ppt/tags/tag26.xml" ContentType="application/vnd.openxmlformats-officedocument.presentationml.tags+xml"/>
  <Override PartName="/ppt/theme/themeOverride24.xml" ContentType="application/vnd.openxmlformats-officedocument.themeOverride+xml"/>
  <Override PartName="/ppt/tags/tag27.xml" ContentType="application/vnd.openxmlformats-officedocument.presentationml.tags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28"/>
  </p:notesMasterIdLst>
  <p:sldIdLst>
    <p:sldId id="285" r:id="rId3"/>
    <p:sldId id="287" r:id="rId4"/>
    <p:sldId id="288" r:id="rId5"/>
    <p:sldId id="304" r:id="rId6"/>
    <p:sldId id="271" r:id="rId7"/>
    <p:sldId id="264" r:id="rId8"/>
    <p:sldId id="272" r:id="rId9"/>
    <p:sldId id="274" r:id="rId10"/>
    <p:sldId id="305" r:id="rId11"/>
    <p:sldId id="289" r:id="rId12"/>
    <p:sldId id="281" r:id="rId13"/>
    <p:sldId id="279" r:id="rId14"/>
    <p:sldId id="293" r:id="rId15"/>
    <p:sldId id="306" r:id="rId16"/>
    <p:sldId id="295" r:id="rId17"/>
    <p:sldId id="273" r:id="rId18"/>
    <p:sldId id="280" r:id="rId19"/>
    <p:sldId id="284" r:id="rId20"/>
    <p:sldId id="307" r:id="rId21"/>
    <p:sldId id="275" r:id="rId22"/>
    <p:sldId id="278" r:id="rId23"/>
    <p:sldId id="292" r:id="rId24"/>
    <p:sldId id="309" r:id="rId25"/>
    <p:sldId id="266" r:id="rId26"/>
    <p:sldId id="31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余子面" initials="余子面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868"/>
    <a:srgbClr val="024581"/>
    <a:srgbClr val="00C3C7"/>
    <a:srgbClr val="9499B8"/>
    <a:srgbClr val="12599D"/>
    <a:srgbClr val="035CAC"/>
    <a:srgbClr val="317ABB"/>
    <a:srgbClr val="047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C0A44-1041-44F2-8A20-103242BB367B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53466-8FBA-4EF3-9E35-4F87AC643C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92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72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3950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2337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819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70958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580998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9403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90838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12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34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35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007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07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206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27969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2379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3576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132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84874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84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63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5.jpeg"/><Relationship Id="rId2" Type="http://schemas.openxmlformats.org/officeDocument/2006/relationships/tags" Target="../tags/tag19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tags" Target="../tags/tag27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svg"/><Relationship Id="rId2" Type="http://schemas.openxmlformats.org/officeDocument/2006/relationships/tags" Target="../tags/tag9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27178C91-B4A9-4FEE-B785-A63A6D1DE4F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DD4316B-44DD-4FE1-9A94-AFA57E447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EA0E9134-11CE-41D4-BADA-BF0974DB0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61634F2-673D-4C2D-BF72-A4ACBFDD4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431A982-7910-4E2D-A5E7-C15DA25CC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F306433A-A6B3-45AA-B18A-7819099A1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6D3599A5-41DC-4D90-97C7-AB5EACDA4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6AC29E-CB68-4EA7-944E-F7169F384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1D08FE2C-1F4C-4FD2-A25A-FCB40D9B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A79AA5D5-3B66-4A34-B122-AA0BEA165579}"/>
              </a:ext>
            </a:extLst>
          </p:cNvPr>
          <p:cNvSpPr/>
          <p:nvPr/>
        </p:nvSpPr>
        <p:spPr>
          <a:xfrm>
            <a:off x="3463032" y="4093241"/>
            <a:ext cx="49289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100" dirty="0">
                <a:solidFill>
                  <a:srgbClr val="2D3868"/>
                </a:solidFill>
                <a:cs typeface="+mn-ea"/>
                <a:sym typeface="+mn-lt"/>
              </a:rPr>
              <a:t>A SUMMARY OF THE YEAR'S WORK OF THE DEPARTMENT</a:t>
            </a:r>
          </a:p>
        </p:txBody>
      </p:sp>
      <p:sp>
        <p:nvSpPr>
          <p:cNvPr id="93" name="TextBox 21">
            <a:extLst>
              <a:ext uri="{FF2B5EF4-FFF2-40B4-BE49-F238E27FC236}">
                <a16:creationId xmlns:a16="http://schemas.microsoft.com/office/drawing/2014/main" id="{11B7E8B3-A596-4AD8-A1EC-58F77324C9CF}"/>
              </a:ext>
            </a:extLst>
          </p:cNvPr>
          <p:cNvSpPr txBox="1"/>
          <p:nvPr/>
        </p:nvSpPr>
        <p:spPr>
          <a:xfrm>
            <a:off x="2578641" y="2904146"/>
            <a:ext cx="8056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6000" dirty="0">
              <a:solidFill>
                <a:srgbClr val="2D3868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97529F3-BBC8-4E70-9181-2240A5615E39}"/>
              </a:ext>
            </a:extLst>
          </p:cNvPr>
          <p:cNvGrpSpPr/>
          <p:nvPr/>
        </p:nvGrpSpPr>
        <p:grpSpPr>
          <a:xfrm>
            <a:off x="3768081" y="4662166"/>
            <a:ext cx="4126537" cy="386872"/>
            <a:chOff x="4031771" y="4658099"/>
            <a:chExt cx="4126537" cy="386872"/>
          </a:xfrm>
        </p:grpSpPr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F076F6F0-F18A-454E-8AD8-36A23BE6538C}"/>
                </a:ext>
              </a:extLst>
            </p:cNvPr>
            <p:cNvGrpSpPr/>
            <p:nvPr/>
          </p:nvGrpSpPr>
          <p:grpSpPr>
            <a:xfrm>
              <a:off x="6565784" y="4658099"/>
              <a:ext cx="386872" cy="386872"/>
              <a:chOff x="2633025" y="5543873"/>
              <a:chExt cx="290407" cy="290407"/>
            </a:xfrm>
          </p:grpSpPr>
          <p:sp>
            <p:nvSpPr>
              <p:cNvPr id="95" name="Oval 15">
                <a:extLst>
                  <a:ext uri="{FF2B5EF4-FFF2-40B4-BE49-F238E27FC236}">
                    <a16:creationId xmlns:a16="http://schemas.microsoft.com/office/drawing/2014/main" id="{59DCE75A-423E-4B51-B93B-E151B76F4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6" name="Group 16">
                <a:extLst>
                  <a:ext uri="{FF2B5EF4-FFF2-40B4-BE49-F238E27FC236}">
                    <a16:creationId xmlns:a16="http://schemas.microsoft.com/office/drawing/2014/main" id="{A383E8C9-98A7-4176-95EE-C03A53AFF1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solidFill>
                <a:schemeClr val="accent1"/>
              </a:solidFill>
            </p:grpSpPr>
            <p:sp>
              <p:nvSpPr>
                <p:cNvPr id="97" name="Freeform 17">
                  <a:extLst>
                    <a:ext uri="{FF2B5EF4-FFF2-40B4-BE49-F238E27FC236}">
                      <a16:creationId xmlns:a16="http://schemas.microsoft.com/office/drawing/2014/main" id="{5629CA5B-7C41-48DC-B6C4-C7378A573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8">
                  <a:extLst>
                    <a:ext uri="{FF2B5EF4-FFF2-40B4-BE49-F238E27FC236}">
                      <a16:creationId xmlns:a16="http://schemas.microsoft.com/office/drawing/2014/main" id="{A057C56E-AEE0-4679-9FA1-854C9217F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9" name="Text Box 20">
              <a:extLst>
                <a:ext uri="{FF2B5EF4-FFF2-40B4-BE49-F238E27FC236}">
                  <a16:creationId xmlns:a16="http://schemas.microsoft.com/office/drawing/2014/main" id="{6E976DEA-45BA-4D93-9F70-E5A253735E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88784" y="4697647"/>
              <a:ext cx="106952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2D3868"/>
                  </a:solidFill>
                  <a:cs typeface="+mn-ea"/>
                  <a:sym typeface="+mn-lt"/>
                </a:rPr>
                <a:t>department:</a:t>
              </a:r>
              <a:r>
                <a:rPr lang="en-US" altLang="zh-CN" sz="1400" dirty="0">
                  <a:solidFill>
                    <a:srgbClr val="2D3868"/>
                  </a:solidFill>
                  <a:cs typeface="+mn-ea"/>
                  <a:sym typeface="+mn-lt"/>
                </a:rPr>
                <a:t>XXX</a:t>
              </a:r>
              <a:endParaRPr lang="zh-CN" altLang="en-US" sz="1400" dirty="0">
                <a:solidFill>
                  <a:srgbClr val="2D3868"/>
                </a:solidFill>
                <a:cs typeface="+mn-ea"/>
                <a:sym typeface="+mn-lt"/>
              </a:endParaRPr>
            </a:p>
          </p:txBody>
        </p: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0DD07660-EFD1-4BAA-8BD1-358FF59D2E9E}"/>
                </a:ext>
              </a:extLst>
            </p:cNvPr>
            <p:cNvGrpSpPr/>
            <p:nvPr/>
          </p:nvGrpSpPr>
          <p:grpSpPr>
            <a:xfrm>
              <a:off x="4031771" y="4658099"/>
              <a:ext cx="386872" cy="386872"/>
              <a:chOff x="732769" y="5535598"/>
              <a:chExt cx="290407" cy="290407"/>
            </a:xfrm>
          </p:grpSpPr>
          <p:sp>
            <p:nvSpPr>
              <p:cNvPr id="101" name="Oval 10">
                <a:extLst>
                  <a:ext uri="{FF2B5EF4-FFF2-40B4-BE49-F238E27FC236}">
                    <a16:creationId xmlns:a16="http://schemas.microsoft.com/office/drawing/2014/main" id="{8B93BC93-6400-4522-8711-A174BC0A3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2" name="组合 101">
                <a:extLst>
                  <a:ext uri="{FF2B5EF4-FFF2-40B4-BE49-F238E27FC236}">
                    <a16:creationId xmlns:a16="http://schemas.microsoft.com/office/drawing/2014/main" id="{C5A85780-D786-4122-A6B3-77ED1E37EA5B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solidFill>
                <a:schemeClr val="accent1"/>
              </a:solidFill>
            </p:grpSpPr>
            <p:sp>
              <p:nvSpPr>
                <p:cNvPr id="103" name="Freeform 12">
                  <a:extLst>
                    <a:ext uri="{FF2B5EF4-FFF2-40B4-BE49-F238E27FC236}">
                      <a16:creationId xmlns:a16="http://schemas.microsoft.com/office/drawing/2014/main" id="{12E96B69-66E3-48DF-83A8-54E895E8A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13">
                  <a:extLst>
                    <a:ext uri="{FF2B5EF4-FFF2-40B4-BE49-F238E27FC236}">
                      <a16:creationId xmlns:a16="http://schemas.microsoft.com/office/drawing/2014/main" id="{F129EF15-F90A-4BC0-AF97-A6CDC6273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0A0CF795-E01A-4D3B-9141-D602282A0B3A}"/>
                </a:ext>
              </a:extLst>
            </p:cNvPr>
            <p:cNvSpPr/>
            <p:nvPr/>
          </p:nvSpPr>
          <p:spPr>
            <a:xfrm>
              <a:off x="4554772" y="4697647"/>
              <a:ext cx="169277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2D3868"/>
                  </a:solidFill>
                  <a:cs typeface="+mn-ea"/>
                  <a:sym typeface="+mn-lt"/>
                </a:rPr>
                <a:t>report:</a:t>
              </a:r>
              <a:r>
                <a:rPr lang="en-US" altLang="zh-CN" sz="1400" dirty="0">
                  <a:solidFill>
                    <a:srgbClr val="2D3868"/>
                  </a:solidFill>
                  <a:cs typeface="+mn-ea"/>
                  <a:sym typeface="+mn-lt"/>
                </a:rPr>
                <a:t>JPPPT.COM</a:t>
              </a:r>
              <a:endParaRPr lang="zh-CN" altLang="en-US" sz="1400" dirty="0">
                <a:solidFill>
                  <a:srgbClr val="2D386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7AA2433F-D4B2-4D06-8FD1-11270BD06E48}"/>
              </a:ext>
            </a:extLst>
          </p:cNvPr>
          <p:cNvSpPr/>
          <p:nvPr/>
        </p:nvSpPr>
        <p:spPr>
          <a:xfrm>
            <a:off x="804874" y="27134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2D3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Box 3">
            <a:hlinkClick r:id="rId6"/>
            <a:extLst>
              <a:ext uri="{FF2B5EF4-FFF2-40B4-BE49-F238E27FC236}">
                <a16:creationId xmlns:a16="http://schemas.microsoft.com/office/drawing/2014/main" id="{522AE7AB-0DAA-41FE-A8FD-CC4BDAF1A029}"/>
              </a:ext>
            </a:extLst>
          </p:cNvPr>
          <p:cNvSpPr txBox="1"/>
          <p:nvPr/>
        </p:nvSpPr>
        <p:spPr>
          <a:xfrm>
            <a:off x="6338123" y="650750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8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hyp="http://schemas.microsoft.com/office/drawing/2018/hyperlinkcolor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3" grpId="0"/>
      <p:bldP spid="9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20700F42-A150-490B-870B-1B9719CA640A}"/>
              </a:ext>
            </a:extLst>
          </p:cNvPr>
          <p:cNvGrpSpPr/>
          <p:nvPr/>
        </p:nvGrpSpPr>
        <p:grpSpPr>
          <a:xfrm>
            <a:off x="1033312" y="1604904"/>
            <a:ext cx="2959139" cy="4120129"/>
            <a:chOff x="1033312" y="1815920"/>
            <a:chExt cx="2959139" cy="4120129"/>
          </a:xfrm>
        </p:grpSpPr>
        <p:sp>
          <p:nvSpPr>
            <p:cNvPr id="8" name="矩形 7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  <a:extLst>
                <a:ext uri="{FF2B5EF4-FFF2-40B4-BE49-F238E27FC236}">
                  <a16:creationId xmlns:a16="http://schemas.microsoft.com/office/drawing/2014/main" id="{21860ADA-D56F-4750-93CD-89B07963F03C}"/>
                </a:ext>
              </a:extLst>
            </p:cNvPr>
            <p:cNvSpPr/>
            <p:nvPr/>
          </p:nvSpPr>
          <p:spPr>
            <a:xfrm>
              <a:off x="1033312" y="1815920"/>
              <a:ext cx="2959139" cy="4120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C430EE4-6E06-40C3-B9F9-51E003F28EF0}"/>
                </a:ext>
              </a:extLst>
            </p:cNvPr>
            <p:cNvSpPr/>
            <p:nvPr/>
          </p:nvSpPr>
          <p:spPr>
            <a:xfrm>
              <a:off x="1033312" y="1815920"/>
              <a:ext cx="2959139" cy="2408350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90DF78-1DAA-46E2-BC32-2A3F961A3B73}"/>
              </a:ext>
            </a:extLst>
          </p:cNvPr>
          <p:cNvGrpSpPr/>
          <p:nvPr/>
        </p:nvGrpSpPr>
        <p:grpSpPr>
          <a:xfrm>
            <a:off x="4613639" y="1604904"/>
            <a:ext cx="2959139" cy="4120129"/>
            <a:chOff x="4613639" y="1815920"/>
            <a:chExt cx="2959139" cy="4120129"/>
          </a:xfrm>
        </p:grpSpPr>
        <p:sp>
          <p:nvSpPr>
            <p:cNvPr id="9" name="矩形 8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  <a:extLst>
                <a:ext uri="{FF2B5EF4-FFF2-40B4-BE49-F238E27FC236}">
                  <a16:creationId xmlns:a16="http://schemas.microsoft.com/office/drawing/2014/main" id="{BAD0C4B1-DCE7-4DC7-AB13-70E9DB62BD96}"/>
                </a:ext>
              </a:extLst>
            </p:cNvPr>
            <p:cNvSpPr/>
            <p:nvPr/>
          </p:nvSpPr>
          <p:spPr>
            <a:xfrm>
              <a:off x="4613639" y="1815920"/>
              <a:ext cx="2959139" cy="4120129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C900A81-BA1F-4039-9037-70084FB4597A}"/>
                </a:ext>
              </a:extLst>
            </p:cNvPr>
            <p:cNvSpPr/>
            <p:nvPr/>
          </p:nvSpPr>
          <p:spPr>
            <a:xfrm>
              <a:off x="4613639" y="1815920"/>
              <a:ext cx="2959139" cy="240835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89F3853-D2B7-4D5B-86DF-22BA4A1B137A}"/>
              </a:ext>
            </a:extLst>
          </p:cNvPr>
          <p:cNvGrpSpPr/>
          <p:nvPr/>
        </p:nvGrpSpPr>
        <p:grpSpPr>
          <a:xfrm>
            <a:off x="8193966" y="1604904"/>
            <a:ext cx="2959139" cy="4120129"/>
            <a:chOff x="8193966" y="1815920"/>
            <a:chExt cx="2959139" cy="4120129"/>
          </a:xfrm>
        </p:grpSpPr>
        <p:sp>
          <p:nvSpPr>
            <p:cNvPr id="10" name="矩形 9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  <a:extLst>
                <a:ext uri="{FF2B5EF4-FFF2-40B4-BE49-F238E27FC236}">
                  <a16:creationId xmlns:a16="http://schemas.microsoft.com/office/drawing/2014/main" id="{4CF286F4-21B8-4A80-B298-B26BE97FDD1D}"/>
                </a:ext>
              </a:extLst>
            </p:cNvPr>
            <p:cNvSpPr/>
            <p:nvPr/>
          </p:nvSpPr>
          <p:spPr>
            <a:xfrm>
              <a:off x="8193966" y="1815920"/>
              <a:ext cx="2959139" cy="4120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D341912-6B0B-446F-B831-B93266B6C288}"/>
                </a:ext>
              </a:extLst>
            </p:cNvPr>
            <p:cNvSpPr/>
            <p:nvPr/>
          </p:nvSpPr>
          <p:spPr>
            <a:xfrm>
              <a:off x="8193966" y="1815920"/>
              <a:ext cx="2959139" cy="2408350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:a16="http://schemas.microsoft.com/office/drawing/2014/main" id="{744C6774-C87C-4094-A42C-4E0C297FD211}"/>
              </a:ext>
            </a:extLst>
          </p:cNvPr>
          <p:cNvSpPr txBox="1"/>
          <p:nvPr/>
        </p:nvSpPr>
        <p:spPr>
          <a:xfrm>
            <a:off x="1334229" y="4313498"/>
            <a:ext cx="23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Replace the text</a:t>
            </a:r>
          </a:p>
        </p:txBody>
      </p:sp>
      <p:sp>
        <p:nvSpPr>
          <p:cNvPr id="15" name="文本框 14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:a16="http://schemas.microsoft.com/office/drawing/2014/main" id="{F8ABF0E6-81D1-4471-8610-6291A1118C52}"/>
              </a:ext>
            </a:extLst>
          </p:cNvPr>
          <p:cNvSpPr txBox="1"/>
          <p:nvPr/>
        </p:nvSpPr>
        <p:spPr>
          <a:xfrm>
            <a:off x="1254604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16" name="文本框 15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:a16="http://schemas.microsoft.com/office/drawing/2014/main" id="{2EF59A92-B5EB-4DAF-964B-EC5942364B20}"/>
              </a:ext>
            </a:extLst>
          </p:cNvPr>
          <p:cNvSpPr txBox="1"/>
          <p:nvPr/>
        </p:nvSpPr>
        <p:spPr>
          <a:xfrm>
            <a:off x="8494883" y="4313498"/>
            <a:ext cx="23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Replace the text</a:t>
            </a:r>
          </a:p>
        </p:txBody>
      </p:sp>
      <p:sp>
        <p:nvSpPr>
          <p:cNvPr id="17" name="文本框 16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:a16="http://schemas.microsoft.com/office/drawing/2014/main" id="{3E80233B-ED11-42BC-8193-6042DB1C6641}"/>
              </a:ext>
            </a:extLst>
          </p:cNvPr>
          <p:cNvSpPr txBox="1"/>
          <p:nvPr/>
        </p:nvSpPr>
        <p:spPr>
          <a:xfrm>
            <a:off x="4914556" y="4313498"/>
            <a:ext cx="23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Replace the text</a:t>
            </a:r>
          </a:p>
        </p:txBody>
      </p:sp>
      <p:sp>
        <p:nvSpPr>
          <p:cNvPr id="18" name="文本框 17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:a16="http://schemas.microsoft.com/office/drawing/2014/main" id="{C04D4942-5F96-4F90-A114-706173FEB6EF}"/>
              </a:ext>
            </a:extLst>
          </p:cNvPr>
          <p:cNvSpPr txBox="1"/>
          <p:nvPr/>
        </p:nvSpPr>
        <p:spPr>
          <a:xfrm>
            <a:off x="8415258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19" name="文本框 18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:a16="http://schemas.microsoft.com/office/drawing/2014/main" id="{A4EDCED2-CF58-48A8-B184-38008FECCEFF}"/>
              </a:ext>
            </a:extLst>
          </p:cNvPr>
          <p:cNvSpPr txBox="1"/>
          <p:nvPr/>
        </p:nvSpPr>
        <p:spPr>
          <a:xfrm>
            <a:off x="4834931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25" name="MH_SubTitle_1">
            <a:extLst>
              <a:ext uri="{FF2B5EF4-FFF2-40B4-BE49-F238E27FC236}">
                <a16:creationId xmlns:a16="http://schemas.microsoft.com/office/drawing/2014/main" id="{3DE6B977-2F2B-419B-BDD8-9D283EF66A3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5105957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Focus on work and harvest</a:t>
            </a:r>
          </a:p>
        </p:txBody>
      </p:sp>
    </p:spTree>
    <p:extLst>
      <p:ext uri="{BB962C8B-B14F-4D97-AF65-F5344CB8AC3E}">
        <p14:creationId xmlns:p14="http://schemas.microsoft.com/office/powerpoint/2010/main" val="138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CDF3F96-4ACD-4195-8479-BE438C22A692}"/>
              </a:ext>
            </a:extLst>
          </p:cNvPr>
          <p:cNvCxnSpPr/>
          <p:nvPr/>
        </p:nvCxnSpPr>
        <p:spPr>
          <a:xfrm>
            <a:off x="666750" y="3728313"/>
            <a:ext cx="1085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$lïḍè">
            <a:extLst>
              <a:ext uri="{FF2B5EF4-FFF2-40B4-BE49-F238E27FC236}">
                <a16:creationId xmlns:a16="http://schemas.microsoft.com/office/drawing/2014/main" id="{238A3571-BFD7-401B-AED1-89CE2D5688C4}"/>
              </a:ext>
            </a:extLst>
          </p:cNvPr>
          <p:cNvSpPr/>
          <p:nvPr/>
        </p:nvSpPr>
        <p:spPr>
          <a:xfrm>
            <a:off x="5181600" y="1780611"/>
            <a:ext cx="1828800" cy="182880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isľîďè">
            <a:extLst>
              <a:ext uri="{FF2B5EF4-FFF2-40B4-BE49-F238E27FC236}">
                <a16:creationId xmlns:a16="http://schemas.microsoft.com/office/drawing/2014/main" id="{74A369A5-AE87-4B71-8032-6635B1F6CD7E}"/>
              </a:ext>
            </a:extLst>
          </p:cNvPr>
          <p:cNvSpPr/>
          <p:nvPr/>
        </p:nvSpPr>
        <p:spPr>
          <a:xfrm>
            <a:off x="5181600" y="3847215"/>
            <a:ext cx="1828800" cy="18288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íŝļiḍe">
            <a:extLst>
              <a:ext uri="{FF2B5EF4-FFF2-40B4-BE49-F238E27FC236}">
                <a16:creationId xmlns:a16="http://schemas.microsoft.com/office/drawing/2014/main" id="{6703C15D-A70D-4C95-AE3C-8E9E8E95B0CF}"/>
              </a:ext>
            </a:extLst>
          </p:cNvPr>
          <p:cNvSpPr/>
          <p:nvPr/>
        </p:nvSpPr>
        <p:spPr>
          <a:xfrm>
            <a:off x="5706244" y="3338557"/>
            <a:ext cx="779512" cy="779512"/>
          </a:xfrm>
          <a:prstGeom prst="ellipse">
            <a:avLst/>
          </a:prstGeom>
          <a:gradFill flip="none" rotWithShape="1">
            <a:gsLst>
              <a:gs pos="0">
                <a:srgbClr val="024581"/>
              </a:gs>
              <a:gs pos="100000">
                <a:schemeClr val="accent2"/>
              </a:gs>
            </a:gsLst>
            <a:lin ang="0" scaled="1"/>
            <a:tileRect/>
          </a:gradFill>
          <a:ln w="19050">
            <a:solidFill>
              <a:schemeClr val="bg1"/>
            </a:solidFill>
            <a:miter lim="400000"/>
          </a:ln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lIns="91440" tIns="45720" rIns="91440" bIns="4572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VS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išḷîde">
            <a:extLst>
              <a:ext uri="{FF2B5EF4-FFF2-40B4-BE49-F238E27FC236}">
                <a16:creationId xmlns:a16="http://schemas.microsoft.com/office/drawing/2014/main" id="{C1155EDC-7E60-4CCE-AED0-CDCCEFF3C91C}"/>
              </a:ext>
            </a:extLst>
          </p:cNvPr>
          <p:cNvGrpSpPr/>
          <p:nvPr/>
        </p:nvGrpSpPr>
        <p:grpSpPr>
          <a:xfrm>
            <a:off x="3871600" y="2415365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18" name="ïs1ïďè">
              <a:extLst>
                <a:ext uri="{FF2B5EF4-FFF2-40B4-BE49-F238E27FC236}">
                  <a16:creationId xmlns:a16="http://schemas.microsoft.com/office/drawing/2014/main" id="{3B8E827E-AEEE-4620-938F-249D94CF4326}"/>
                </a:ext>
              </a:extLst>
            </p:cNvPr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iṣḻiḍê">
              <a:extLst>
                <a:ext uri="{FF2B5EF4-FFF2-40B4-BE49-F238E27FC236}">
                  <a16:creationId xmlns:a16="http://schemas.microsoft.com/office/drawing/2014/main" id="{9DF681AC-C0F9-4ADB-A112-8761A3927160}"/>
                </a:ext>
              </a:extLst>
            </p:cNvPr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îŝḻiḑè">
            <a:extLst>
              <a:ext uri="{FF2B5EF4-FFF2-40B4-BE49-F238E27FC236}">
                <a16:creationId xmlns:a16="http://schemas.microsoft.com/office/drawing/2014/main" id="{9402CFA0-7781-43E1-B05D-FEFABDCF3B74}"/>
              </a:ext>
            </a:extLst>
          </p:cNvPr>
          <p:cNvGrpSpPr/>
          <p:nvPr/>
        </p:nvGrpSpPr>
        <p:grpSpPr>
          <a:xfrm>
            <a:off x="7761107" y="2415365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21" name="iṡľídè">
              <a:extLst>
                <a:ext uri="{FF2B5EF4-FFF2-40B4-BE49-F238E27FC236}">
                  <a16:creationId xmlns:a16="http://schemas.microsoft.com/office/drawing/2014/main" id="{86D11FCD-D40A-4622-AA83-FB36640F8863}"/>
                </a:ext>
              </a:extLst>
            </p:cNvPr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işḻíďê">
              <a:extLst>
                <a:ext uri="{FF2B5EF4-FFF2-40B4-BE49-F238E27FC236}">
                  <a16:creationId xmlns:a16="http://schemas.microsoft.com/office/drawing/2014/main" id="{4C907277-A587-41B6-AB66-57D6AB38FE40}"/>
                </a:ext>
              </a:extLst>
            </p:cNvPr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îSlïḍê">
            <a:extLst>
              <a:ext uri="{FF2B5EF4-FFF2-40B4-BE49-F238E27FC236}">
                <a16:creationId xmlns:a16="http://schemas.microsoft.com/office/drawing/2014/main" id="{0CE237E7-D77B-4ED2-9D99-A702E5C88526}"/>
              </a:ext>
            </a:extLst>
          </p:cNvPr>
          <p:cNvGrpSpPr/>
          <p:nvPr/>
        </p:nvGrpSpPr>
        <p:grpSpPr>
          <a:xfrm>
            <a:off x="3871600" y="4481969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24" name="iṥľîdé">
              <a:extLst>
                <a:ext uri="{FF2B5EF4-FFF2-40B4-BE49-F238E27FC236}">
                  <a16:creationId xmlns:a16="http://schemas.microsoft.com/office/drawing/2014/main" id="{F7BD1C8C-2E9D-452F-8415-2C0D446E6DA3}"/>
                </a:ext>
              </a:extLst>
            </p:cNvPr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îs1îḓé">
              <a:extLst>
                <a:ext uri="{FF2B5EF4-FFF2-40B4-BE49-F238E27FC236}">
                  <a16:creationId xmlns:a16="http://schemas.microsoft.com/office/drawing/2014/main" id="{51885FEF-4589-4165-BC53-DF8EDDB124F6}"/>
                </a:ext>
              </a:extLst>
            </p:cNvPr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ïşlíḑe">
            <a:extLst>
              <a:ext uri="{FF2B5EF4-FFF2-40B4-BE49-F238E27FC236}">
                <a16:creationId xmlns:a16="http://schemas.microsoft.com/office/drawing/2014/main" id="{CA254D2F-CED8-4E1D-9F62-12282F09CE15}"/>
              </a:ext>
            </a:extLst>
          </p:cNvPr>
          <p:cNvGrpSpPr/>
          <p:nvPr/>
        </p:nvGrpSpPr>
        <p:grpSpPr>
          <a:xfrm>
            <a:off x="7761107" y="4481969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27" name="îsḻîḋè">
              <a:extLst>
                <a:ext uri="{FF2B5EF4-FFF2-40B4-BE49-F238E27FC236}">
                  <a16:creationId xmlns:a16="http://schemas.microsoft.com/office/drawing/2014/main" id="{818031AC-CCB4-423A-8DAC-F92E10D0CB2A}"/>
                </a:ext>
              </a:extLst>
            </p:cNvPr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ïṥḻídè">
              <a:extLst>
                <a:ext uri="{FF2B5EF4-FFF2-40B4-BE49-F238E27FC236}">
                  <a16:creationId xmlns:a16="http://schemas.microsoft.com/office/drawing/2014/main" id="{2BDD3B6B-32AF-4CEE-8398-E4E647B1D619}"/>
                </a:ext>
              </a:extLst>
            </p:cNvPr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264A495-1E47-41F1-88B3-8F203E2F3DEB}"/>
              </a:ext>
            </a:extLst>
          </p:cNvPr>
          <p:cNvGrpSpPr/>
          <p:nvPr/>
        </p:nvGrpSpPr>
        <p:grpSpPr>
          <a:xfrm>
            <a:off x="8549496" y="2271551"/>
            <a:ext cx="3191930" cy="1086088"/>
            <a:chOff x="874712" y="3344238"/>
            <a:chExt cx="3191930" cy="1086088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51F0AFD-FE9E-4CEC-883A-26CC566C8E4B}"/>
                </a:ext>
              </a:extLst>
            </p:cNvPr>
            <p:cNvSpPr/>
            <p:nvPr/>
          </p:nvSpPr>
          <p:spPr>
            <a:xfrm>
              <a:off x="874712" y="3677812"/>
              <a:ext cx="2856141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F86E5E6-5AC7-4345-B4E4-1BE9F9FF5756}"/>
                </a:ext>
              </a:extLst>
            </p:cNvPr>
            <p:cNvSpPr/>
            <p:nvPr/>
          </p:nvSpPr>
          <p:spPr>
            <a:xfrm>
              <a:off x="874712" y="3344238"/>
              <a:ext cx="3191930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Please replace the text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3205238-5840-47B7-BBDF-F90BD6462337}"/>
              </a:ext>
            </a:extLst>
          </p:cNvPr>
          <p:cNvGrpSpPr/>
          <p:nvPr/>
        </p:nvGrpSpPr>
        <p:grpSpPr>
          <a:xfrm>
            <a:off x="8549496" y="4338155"/>
            <a:ext cx="3191930" cy="1086088"/>
            <a:chOff x="874712" y="3344238"/>
            <a:chExt cx="3191930" cy="1086088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1E3513A-08E2-4373-A4AA-CAD303C54770}"/>
                </a:ext>
              </a:extLst>
            </p:cNvPr>
            <p:cNvSpPr/>
            <p:nvPr/>
          </p:nvSpPr>
          <p:spPr>
            <a:xfrm>
              <a:off x="874712" y="3677812"/>
              <a:ext cx="2856141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5AECEF3-8D42-4065-8678-6489F4DA54B1}"/>
                </a:ext>
              </a:extLst>
            </p:cNvPr>
            <p:cNvSpPr/>
            <p:nvPr/>
          </p:nvSpPr>
          <p:spPr>
            <a:xfrm>
              <a:off x="874712" y="3344238"/>
              <a:ext cx="3191930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Please replace the text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98BAA6B-D566-4B9B-A227-0C4941527D37}"/>
              </a:ext>
            </a:extLst>
          </p:cNvPr>
          <p:cNvGrpSpPr/>
          <p:nvPr/>
        </p:nvGrpSpPr>
        <p:grpSpPr>
          <a:xfrm>
            <a:off x="866425" y="2271551"/>
            <a:ext cx="2856141" cy="1086088"/>
            <a:chOff x="874712" y="3344238"/>
            <a:chExt cx="2856141" cy="1086088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D4297E9-597E-4040-9951-8F77099F2BE9}"/>
                </a:ext>
              </a:extLst>
            </p:cNvPr>
            <p:cNvSpPr/>
            <p:nvPr/>
          </p:nvSpPr>
          <p:spPr>
            <a:xfrm>
              <a:off x="874712" y="3677812"/>
              <a:ext cx="2856141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1A9F1B45-699F-4BD9-B40A-8AFF52C6EB92}"/>
                </a:ext>
              </a:extLst>
            </p:cNvPr>
            <p:cNvSpPr/>
            <p:nvPr/>
          </p:nvSpPr>
          <p:spPr>
            <a:xfrm>
              <a:off x="1068461" y="3344238"/>
              <a:ext cx="266239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Please replace the text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39422F9-62F6-41F0-B189-06137FE9C1DB}"/>
              </a:ext>
            </a:extLst>
          </p:cNvPr>
          <p:cNvGrpSpPr/>
          <p:nvPr/>
        </p:nvGrpSpPr>
        <p:grpSpPr>
          <a:xfrm>
            <a:off x="637329" y="4338155"/>
            <a:ext cx="3085237" cy="1086088"/>
            <a:chOff x="645616" y="3344238"/>
            <a:chExt cx="3085237" cy="1086088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7EA20E9-8ADC-46A5-BF64-FC3BD51075E7}"/>
                </a:ext>
              </a:extLst>
            </p:cNvPr>
            <p:cNvSpPr/>
            <p:nvPr/>
          </p:nvSpPr>
          <p:spPr>
            <a:xfrm>
              <a:off x="874712" y="3677812"/>
              <a:ext cx="2856141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AAF98F9D-ED78-4B07-A479-8009FFCB7B00}"/>
                </a:ext>
              </a:extLst>
            </p:cNvPr>
            <p:cNvSpPr/>
            <p:nvPr/>
          </p:nvSpPr>
          <p:spPr>
            <a:xfrm>
              <a:off x="645616" y="3344238"/>
              <a:ext cx="3085237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Please replace the text</a:t>
              </a:r>
            </a:p>
          </p:txBody>
        </p:sp>
      </p:grpSp>
      <p:sp>
        <p:nvSpPr>
          <p:cNvPr id="42" name="MH_SubTitle_1">
            <a:extLst>
              <a:ext uri="{FF2B5EF4-FFF2-40B4-BE49-F238E27FC236}">
                <a16:creationId xmlns:a16="http://schemas.microsoft.com/office/drawing/2014/main" id="{A40E36AA-E37F-42B1-B934-0AF380B731B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554327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Focus on work and harvest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94495" y="656587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Download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83033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1CFE322-8C56-4FB1-AEAC-F9A18ED58863}"/>
              </a:ext>
            </a:extLst>
          </p:cNvPr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3EA020CC-5CD9-43A9-808E-D8BFAE55F43A}"/>
              </a:ext>
            </a:extLst>
          </p:cNvPr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55C95D34-5B37-4587-89CA-ACC5A2E61EA5}"/>
              </a:ext>
            </a:extLst>
          </p:cNvPr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F0460AEC-921B-4BA3-B6A7-F727A8FAC0FD}"/>
              </a:ext>
            </a:extLst>
          </p:cNvPr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DA7CD1E-08DE-4CFF-8B0C-38DF15E79827}"/>
              </a:ext>
            </a:extLst>
          </p:cNvPr>
          <p:cNvSpPr txBox="1"/>
          <p:nvPr/>
        </p:nvSpPr>
        <p:spPr>
          <a:xfrm>
            <a:off x="769331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4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75E9D3B-3059-4E91-A9FA-879DB9DDC599}"/>
              </a:ext>
            </a:extLst>
          </p:cNvPr>
          <p:cNvGrpSpPr/>
          <p:nvPr/>
        </p:nvGrpSpPr>
        <p:grpSpPr>
          <a:xfrm>
            <a:off x="1528763" y="1843439"/>
            <a:ext cx="9134475" cy="2448716"/>
            <a:chOff x="1317625" y="1873813"/>
            <a:chExt cx="9134475" cy="244871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C25E24B-EF84-48B5-95AB-5F32C4F1E6E5}"/>
                </a:ext>
              </a:extLst>
            </p:cNvPr>
            <p:cNvGrpSpPr/>
            <p:nvPr/>
          </p:nvGrpSpPr>
          <p:grpSpPr>
            <a:xfrm>
              <a:off x="1317625" y="1873813"/>
              <a:ext cx="384855" cy="2448716"/>
              <a:chOff x="1317625" y="1873813"/>
              <a:chExt cx="384855" cy="2448716"/>
            </a:xfrm>
          </p:grpSpPr>
          <p:sp>
            <p:nvSpPr>
              <p:cNvPr id="31" name="TextBox 13">
                <a:extLst>
                  <a:ext uri="{FF2B5EF4-FFF2-40B4-BE49-F238E27FC236}">
                    <a16:creationId xmlns:a16="http://schemas.microsoft.com/office/drawing/2014/main" id="{36DB9710-401F-4EB4-9992-3572B525261A}"/>
                  </a:ext>
                </a:extLst>
              </p:cNvPr>
              <p:cNvSpPr txBox="1"/>
              <p:nvPr/>
            </p:nvSpPr>
            <p:spPr>
              <a:xfrm>
                <a:off x="1317625" y="1873813"/>
                <a:ext cx="384855" cy="242535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 dirty="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100</a:t>
                </a:r>
              </a:p>
            </p:txBody>
          </p:sp>
          <p:sp>
            <p:nvSpPr>
              <p:cNvPr id="32" name="TextBox 15">
                <a:extLst>
                  <a:ext uri="{FF2B5EF4-FFF2-40B4-BE49-F238E27FC236}">
                    <a16:creationId xmlns:a16="http://schemas.microsoft.com/office/drawing/2014/main" id="{3F6BCE56-D4F8-4CF1-B8D3-9152E31924B3}"/>
                  </a:ext>
                </a:extLst>
              </p:cNvPr>
              <p:cNvSpPr txBox="1"/>
              <p:nvPr/>
            </p:nvSpPr>
            <p:spPr>
              <a:xfrm>
                <a:off x="1466401" y="4079994"/>
                <a:ext cx="236079" cy="242535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0</a:t>
                </a:r>
              </a:p>
            </p:txBody>
          </p:sp>
          <p:sp>
            <p:nvSpPr>
              <p:cNvPr id="33" name="TextBox 17">
                <a:extLst>
                  <a:ext uri="{FF2B5EF4-FFF2-40B4-BE49-F238E27FC236}">
                    <a16:creationId xmlns:a16="http://schemas.microsoft.com/office/drawing/2014/main" id="{2DD9B83A-DFBA-4301-95A1-59C07197D7EC}"/>
                  </a:ext>
                </a:extLst>
              </p:cNvPr>
              <p:cNvSpPr txBox="1"/>
              <p:nvPr/>
            </p:nvSpPr>
            <p:spPr>
              <a:xfrm>
                <a:off x="1392014" y="2976903"/>
                <a:ext cx="310466" cy="242535"/>
              </a:xfrm>
              <a:prstGeom prst="rect">
                <a:avLst/>
              </a:prstGeom>
              <a:noFill/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50</a:t>
                </a:r>
              </a:p>
            </p:txBody>
          </p:sp>
          <p:sp>
            <p:nvSpPr>
              <p:cNvPr id="34" name="TextBox 19">
                <a:extLst>
                  <a:ext uri="{FF2B5EF4-FFF2-40B4-BE49-F238E27FC236}">
                    <a16:creationId xmlns:a16="http://schemas.microsoft.com/office/drawing/2014/main" id="{03725DA9-F98E-45E7-8632-0F3AB03EE659}"/>
                  </a:ext>
                </a:extLst>
              </p:cNvPr>
              <p:cNvSpPr txBox="1"/>
              <p:nvPr/>
            </p:nvSpPr>
            <p:spPr>
              <a:xfrm>
                <a:off x="1392014" y="2425358"/>
                <a:ext cx="310466" cy="242535"/>
              </a:xfrm>
              <a:prstGeom prst="rect">
                <a:avLst/>
              </a:prstGeom>
              <a:noFill/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 dirty="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75</a:t>
                </a:r>
              </a:p>
            </p:txBody>
          </p:sp>
          <p:sp>
            <p:nvSpPr>
              <p:cNvPr id="35" name="TextBox 21">
                <a:extLst>
                  <a:ext uri="{FF2B5EF4-FFF2-40B4-BE49-F238E27FC236}">
                    <a16:creationId xmlns:a16="http://schemas.microsoft.com/office/drawing/2014/main" id="{C427FAAD-ABFE-4A74-8192-1E84337A5EFF}"/>
                  </a:ext>
                </a:extLst>
              </p:cNvPr>
              <p:cNvSpPr txBox="1"/>
              <p:nvPr/>
            </p:nvSpPr>
            <p:spPr>
              <a:xfrm>
                <a:off x="1392014" y="3528448"/>
                <a:ext cx="310466" cy="242535"/>
              </a:xfrm>
              <a:prstGeom prst="rect">
                <a:avLst/>
              </a:prstGeom>
              <a:noFill/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25</a:t>
                </a:r>
              </a:p>
            </p:txBody>
          </p:sp>
        </p:grp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9BF38B2-AD07-4367-BCD2-227F9B3F87A3}"/>
                </a:ext>
              </a:extLst>
            </p:cNvPr>
            <p:cNvCxnSpPr/>
            <p:nvPr/>
          </p:nvCxnSpPr>
          <p:spPr>
            <a:xfrm>
              <a:off x="1879600" y="4208229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13256DA5-890A-42F1-BE27-06C543C24829}"/>
                </a:ext>
              </a:extLst>
            </p:cNvPr>
            <p:cNvCxnSpPr/>
            <p:nvPr/>
          </p:nvCxnSpPr>
          <p:spPr>
            <a:xfrm>
              <a:off x="1879600" y="365350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F95A5CA6-90BA-425E-8E82-F0C28D5C4990}"/>
                </a:ext>
              </a:extLst>
            </p:cNvPr>
            <p:cNvCxnSpPr/>
            <p:nvPr/>
          </p:nvCxnSpPr>
          <p:spPr>
            <a:xfrm>
              <a:off x="1879600" y="309878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15E6285-90A3-4E03-B5CD-3216F57CDD07}"/>
                </a:ext>
              </a:extLst>
            </p:cNvPr>
            <p:cNvCxnSpPr/>
            <p:nvPr/>
          </p:nvCxnSpPr>
          <p:spPr>
            <a:xfrm>
              <a:off x="1879600" y="254406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89FBDA09-65D7-4114-9301-CEEA8ABE02A5}"/>
                </a:ext>
              </a:extLst>
            </p:cNvPr>
            <p:cNvCxnSpPr/>
            <p:nvPr/>
          </p:nvCxnSpPr>
          <p:spPr>
            <a:xfrm>
              <a:off x="1879600" y="198934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: Rounded Corners 29">
              <a:extLst>
                <a:ext uri="{FF2B5EF4-FFF2-40B4-BE49-F238E27FC236}">
                  <a16:creationId xmlns:a16="http://schemas.microsoft.com/office/drawing/2014/main" id="{FF9F4FD8-67C0-40A0-8550-B502B2B2A5D9}"/>
                </a:ext>
              </a:extLst>
            </p:cNvPr>
            <p:cNvSpPr/>
            <p:nvPr/>
          </p:nvSpPr>
          <p:spPr>
            <a:xfrm>
              <a:off x="3080533" y="3201210"/>
              <a:ext cx="323555" cy="99602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: Rounded Corners 30">
              <a:extLst>
                <a:ext uri="{FF2B5EF4-FFF2-40B4-BE49-F238E27FC236}">
                  <a16:creationId xmlns:a16="http://schemas.microsoft.com/office/drawing/2014/main" id="{0014151A-85A6-4F45-9FAF-27E6A817D3D6}"/>
                </a:ext>
              </a:extLst>
            </p:cNvPr>
            <p:cNvSpPr/>
            <p:nvPr/>
          </p:nvSpPr>
          <p:spPr>
            <a:xfrm>
              <a:off x="3687544" y="2501706"/>
              <a:ext cx="323555" cy="169553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: Rounded Corners 31">
              <a:extLst>
                <a:ext uri="{FF2B5EF4-FFF2-40B4-BE49-F238E27FC236}">
                  <a16:creationId xmlns:a16="http://schemas.microsoft.com/office/drawing/2014/main" id="{EFE837E9-91BD-4840-8262-33B2AEB7E538}"/>
                </a:ext>
              </a:extLst>
            </p:cNvPr>
            <p:cNvSpPr/>
            <p:nvPr/>
          </p:nvSpPr>
          <p:spPr>
            <a:xfrm>
              <a:off x="4294555" y="3050291"/>
              <a:ext cx="323555" cy="11469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: Rounded Corners 32">
              <a:extLst>
                <a:ext uri="{FF2B5EF4-FFF2-40B4-BE49-F238E27FC236}">
                  <a16:creationId xmlns:a16="http://schemas.microsoft.com/office/drawing/2014/main" id="{D1F8DD5E-FF69-4FCF-B1EC-D680EDB7F0BC}"/>
                </a:ext>
              </a:extLst>
            </p:cNvPr>
            <p:cNvSpPr/>
            <p:nvPr/>
          </p:nvSpPr>
          <p:spPr>
            <a:xfrm>
              <a:off x="4901566" y="2848032"/>
              <a:ext cx="323555" cy="13492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: Rounded Corners 33">
              <a:extLst>
                <a:ext uri="{FF2B5EF4-FFF2-40B4-BE49-F238E27FC236}">
                  <a16:creationId xmlns:a16="http://schemas.microsoft.com/office/drawing/2014/main" id="{5B4F51AB-C910-4457-AD9F-79CEDC10D931}"/>
                </a:ext>
              </a:extLst>
            </p:cNvPr>
            <p:cNvSpPr/>
            <p:nvPr/>
          </p:nvSpPr>
          <p:spPr>
            <a:xfrm>
              <a:off x="5508577" y="2501705"/>
              <a:ext cx="323555" cy="16955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: Rounded Corners 34">
              <a:extLst>
                <a:ext uri="{FF2B5EF4-FFF2-40B4-BE49-F238E27FC236}">
                  <a16:creationId xmlns:a16="http://schemas.microsoft.com/office/drawing/2014/main" id="{1C719552-9B5B-4CB4-B40D-A6FAE521BFAD}"/>
                </a:ext>
              </a:extLst>
            </p:cNvPr>
            <p:cNvSpPr/>
            <p:nvPr/>
          </p:nvSpPr>
          <p:spPr>
            <a:xfrm>
              <a:off x="6115588" y="2279314"/>
              <a:ext cx="323555" cy="19179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: Rounded Corners 35">
              <a:extLst>
                <a:ext uri="{FF2B5EF4-FFF2-40B4-BE49-F238E27FC236}">
                  <a16:creationId xmlns:a16="http://schemas.microsoft.com/office/drawing/2014/main" id="{9E2CD1EF-C9C0-46E7-91A5-68326019567B}"/>
                </a:ext>
              </a:extLst>
            </p:cNvPr>
            <p:cNvSpPr/>
            <p:nvPr/>
          </p:nvSpPr>
          <p:spPr>
            <a:xfrm>
              <a:off x="6722599" y="2848032"/>
              <a:ext cx="323555" cy="13492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: Rounded Corners 36">
              <a:extLst>
                <a:ext uri="{FF2B5EF4-FFF2-40B4-BE49-F238E27FC236}">
                  <a16:creationId xmlns:a16="http://schemas.microsoft.com/office/drawing/2014/main" id="{04FBF65E-11DE-4F0B-895F-E05FBF8CFA83}"/>
                </a:ext>
              </a:extLst>
            </p:cNvPr>
            <p:cNvSpPr/>
            <p:nvPr/>
          </p:nvSpPr>
          <p:spPr>
            <a:xfrm>
              <a:off x="7329610" y="3050291"/>
              <a:ext cx="323555" cy="11469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: Rounded Corners 37">
              <a:extLst>
                <a:ext uri="{FF2B5EF4-FFF2-40B4-BE49-F238E27FC236}">
                  <a16:creationId xmlns:a16="http://schemas.microsoft.com/office/drawing/2014/main" id="{9ECA39D0-7DAA-4A4F-B256-1710CC9B4EA8}"/>
                </a:ext>
              </a:extLst>
            </p:cNvPr>
            <p:cNvSpPr/>
            <p:nvPr/>
          </p:nvSpPr>
          <p:spPr>
            <a:xfrm>
              <a:off x="7936621" y="3201210"/>
              <a:ext cx="323555" cy="99602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: Rounded Corners 38">
              <a:extLst>
                <a:ext uri="{FF2B5EF4-FFF2-40B4-BE49-F238E27FC236}">
                  <a16:creationId xmlns:a16="http://schemas.microsoft.com/office/drawing/2014/main" id="{D7A9DB8E-52B9-46E0-98DE-9142DC817D9B}"/>
                </a:ext>
              </a:extLst>
            </p:cNvPr>
            <p:cNvSpPr/>
            <p:nvPr/>
          </p:nvSpPr>
          <p:spPr>
            <a:xfrm>
              <a:off x="8543632" y="2848032"/>
              <a:ext cx="323555" cy="13492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: Rounded Corners 39">
              <a:extLst>
                <a:ext uri="{FF2B5EF4-FFF2-40B4-BE49-F238E27FC236}">
                  <a16:creationId xmlns:a16="http://schemas.microsoft.com/office/drawing/2014/main" id="{AD2C3D26-4B07-4E72-B59F-3BB9A6EB5EB7}"/>
                </a:ext>
              </a:extLst>
            </p:cNvPr>
            <p:cNvSpPr/>
            <p:nvPr/>
          </p:nvSpPr>
          <p:spPr>
            <a:xfrm>
              <a:off x="9150645" y="2279314"/>
              <a:ext cx="323555" cy="19179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C65380F-DF32-4EB6-A94B-4EF8DE1F18BB}"/>
              </a:ext>
            </a:extLst>
          </p:cNvPr>
          <p:cNvGrpSpPr/>
          <p:nvPr/>
        </p:nvGrpSpPr>
        <p:grpSpPr>
          <a:xfrm>
            <a:off x="6560990" y="4985272"/>
            <a:ext cx="634103" cy="634103"/>
            <a:chOff x="6884050" y="5162584"/>
            <a:chExt cx="634103" cy="634103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FDBBE366-E368-4ADB-9D71-477F71F9C53A}"/>
                </a:ext>
              </a:extLst>
            </p:cNvPr>
            <p:cNvSpPr/>
            <p:nvPr/>
          </p:nvSpPr>
          <p:spPr>
            <a:xfrm>
              <a:off x="6884050" y="5162584"/>
              <a:ext cx="634103" cy="634103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>
              <a:outerShdw blurRad="381000" dist="38100" dir="2700000" algn="tl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8" name="Group 18">
              <a:extLst>
                <a:ext uri="{FF2B5EF4-FFF2-40B4-BE49-F238E27FC236}">
                  <a16:creationId xmlns:a16="http://schemas.microsoft.com/office/drawing/2014/main" id="{CC0FFF91-6DC0-4847-A8E0-49F1155D050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006898" y="5293888"/>
              <a:ext cx="377023" cy="351316"/>
              <a:chOff x="3802" y="2858"/>
              <a:chExt cx="616" cy="574"/>
            </a:xfrm>
            <a:solidFill>
              <a:schemeClr val="bg1"/>
            </a:solidFill>
          </p:grpSpPr>
          <p:sp>
            <p:nvSpPr>
              <p:cNvPr id="39" name="Rectangle 19">
                <a:extLst>
                  <a:ext uri="{FF2B5EF4-FFF2-40B4-BE49-F238E27FC236}">
                    <a16:creationId xmlns:a16="http://schemas.microsoft.com/office/drawing/2014/main" id="{EB9FD50A-ADB2-460A-84D3-9C25FDD4C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Rectangle 20">
                <a:extLst>
                  <a:ext uri="{FF2B5EF4-FFF2-40B4-BE49-F238E27FC236}">
                    <a16:creationId xmlns:a16="http://schemas.microsoft.com/office/drawing/2014/main" id="{F01E501E-FDFD-4495-A1AB-F8470D9C2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FFBFB2A-D4E3-4108-82AD-191D52224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F5928535-A8A3-4742-98A6-EB168CAB4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694E2A4D-762C-41A7-8937-53CBA35C1DAD}"/>
                  </a:ext>
                </a:extLst>
              </p:cNvPr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3E69E67-A513-447F-B461-28D75EF1D2D5}"/>
              </a:ext>
            </a:extLst>
          </p:cNvPr>
          <p:cNvGrpSpPr/>
          <p:nvPr/>
        </p:nvGrpSpPr>
        <p:grpSpPr>
          <a:xfrm>
            <a:off x="1618832" y="4985272"/>
            <a:ext cx="634103" cy="634103"/>
            <a:chOff x="1459351" y="5162584"/>
            <a:chExt cx="634103" cy="634103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248A145C-1F8B-4A24-86F8-DD378F98A78A}"/>
                </a:ext>
              </a:extLst>
            </p:cNvPr>
            <p:cNvSpPr/>
            <p:nvPr/>
          </p:nvSpPr>
          <p:spPr>
            <a:xfrm>
              <a:off x="1459351" y="5162584"/>
              <a:ext cx="634103" cy="634103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miter lim="800000"/>
            </a:ln>
            <a:effectLst>
              <a:outerShdw blurRad="381000" dist="38100" dir="2700000" algn="tl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6" name="Group 8">
              <a:extLst>
                <a:ext uri="{FF2B5EF4-FFF2-40B4-BE49-F238E27FC236}">
                  <a16:creationId xmlns:a16="http://schemas.microsoft.com/office/drawing/2014/main" id="{03D5B361-347F-4F9E-9ECD-5F76142D5C3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10911" y="5292376"/>
              <a:ext cx="330983" cy="362665"/>
              <a:chOff x="3437" y="2282"/>
              <a:chExt cx="679" cy="744"/>
            </a:xfrm>
            <a:gradFill>
              <a:gsLst>
                <a:gs pos="100000">
                  <a:srgbClr val="3D5ECF"/>
                </a:gs>
                <a:gs pos="0">
                  <a:srgbClr val="439EFF"/>
                </a:gs>
              </a:gsLst>
              <a:lin ang="10800000" scaled="1"/>
            </a:gradFill>
          </p:grpSpPr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B1C00E19-E976-4F49-8BD6-9250304E2F1E}"/>
                  </a:ext>
                </a:extLst>
              </p:cNvPr>
              <p:cNvSpPr/>
              <p:nvPr/>
            </p:nvSpPr>
            <p:spPr bwMode="auto">
              <a:xfrm>
                <a:off x="3595" y="2282"/>
                <a:ext cx="364" cy="379"/>
              </a:xfrm>
              <a:custGeom>
                <a:avLst/>
                <a:gdLst>
                  <a:gd name="T0" fmla="*/ 50 w 152"/>
                  <a:gd name="T1" fmla="*/ 147 h 159"/>
                  <a:gd name="T2" fmla="*/ 39 w 152"/>
                  <a:gd name="T3" fmla="*/ 147 h 159"/>
                  <a:gd name="T4" fmla="*/ 76 w 152"/>
                  <a:gd name="T5" fmla="*/ 159 h 159"/>
                  <a:gd name="T6" fmla="*/ 114 w 152"/>
                  <a:gd name="T7" fmla="*/ 147 h 159"/>
                  <a:gd name="T8" fmla="*/ 103 w 152"/>
                  <a:gd name="T9" fmla="*/ 147 h 159"/>
                  <a:gd name="T10" fmla="*/ 152 w 152"/>
                  <a:gd name="T11" fmla="*/ 76 h 159"/>
                  <a:gd name="T12" fmla="*/ 76 w 152"/>
                  <a:gd name="T13" fmla="*/ 0 h 159"/>
                  <a:gd name="T14" fmla="*/ 0 w 152"/>
                  <a:gd name="T15" fmla="*/ 76 h 159"/>
                  <a:gd name="T16" fmla="*/ 50 w 152"/>
                  <a:gd name="T17" fmla="*/ 14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9">
                    <a:moveTo>
                      <a:pt x="50" y="147"/>
                    </a:move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52"/>
                      <a:pt x="53" y="159"/>
                      <a:pt x="76" y="159"/>
                    </a:cubicBezTo>
                    <a:cubicBezTo>
                      <a:pt x="99" y="159"/>
                      <a:pt x="113" y="152"/>
                      <a:pt x="114" y="147"/>
                    </a:cubicBezTo>
                    <a:cubicBezTo>
                      <a:pt x="103" y="147"/>
                      <a:pt x="103" y="147"/>
                      <a:pt x="103" y="147"/>
                    </a:cubicBezTo>
                    <a:cubicBezTo>
                      <a:pt x="131" y="136"/>
                      <a:pt x="152" y="108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08"/>
                      <a:pt x="21" y="136"/>
                      <a:pt x="50" y="14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2458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10">
                <a:extLst>
                  <a:ext uri="{FF2B5EF4-FFF2-40B4-BE49-F238E27FC236}">
                    <a16:creationId xmlns:a16="http://schemas.microsoft.com/office/drawing/2014/main" id="{A8112092-755D-431C-AC9F-BF57E2388FEF}"/>
                  </a:ext>
                </a:extLst>
              </p:cNvPr>
              <p:cNvSpPr/>
              <p:nvPr/>
            </p:nvSpPr>
            <p:spPr bwMode="auto">
              <a:xfrm>
                <a:off x="3437" y="2633"/>
                <a:ext cx="679" cy="393"/>
              </a:xfrm>
              <a:custGeom>
                <a:avLst/>
                <a:gdLst>
                  <a:gd name="T0" fmla="*/ 222 w 284"/>
                  <a:gd name="T1" fmla="*/ 0 h 165"/>
                  <a:gd name="T2" fmla="*/ 188 w 284"/>
                  <a:gd name="T3" fmla="*/ 0 h 165"/>
                  <a:gd name="T4" fmla="*/ 154 w 284"/>
                  <a:gd name="T5" fmla="*/ 19 h 165"/>
                  <a:gd name="T6" fmla="*/ 154 w 284"/>
                  <a:gd name="T7" fmla="*/ 134 h 165"/>
                  <a:gd name="T8" fmla="*/ 143 w 284"/>
                  <a:gd name="T9" fmla="*/ 146 h 165"/>
                  <a:gd name="T10" fmla="*/ 131 w 284"/>
                  <a:gd name="T11" fmla="*/ 134 h 165"/>
                  <a:gd name="T12" fmla="*/ 131 w 284"/>
                  <a:gd name="T13" fmla="*/ 19 h 165"/>
                  <a:gd name="T14" fmla="*/ 97 w 284"/>
                  <a:gd name="T15" fmla="*/ 0 h 165"/>
                  <a:gd name="T16" fmla="*/ 63 w 284"/>
                  <a:gd name="T17" fmla="*/ 0 h 165"/>
                  <a:gd name="T18" fmla="*/ 0 w 284"/>
                  <a:gd name="T19" fmla="*/ 86 h 165"/>
                  <a:gd name="T20" fmla="*/ 0 w 284"/>
                  <a:gd name="T21" fmla="*/ 165 h 165"/>
                  <a:gd name="T22" fmla="*/ 284 w 284"/>
                  <a:gd name="T23" fmla="*/ 165 h 165"/>
                  <a:gd name="T24" fmla="*/ 284 w 284"/>
                  <a:gd name="T25" fmla="*/ 86 h 165"/>
                  <a:gd name="T26" fmla="*/ 222 w 284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65">
                    <a:moveTo>
                      <a:pt x="222" y="0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10"/>
                      <a:pt x="172" y="17"/>
                      <a:pt x="154" y="19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54" y="140"/>
                      <a:pt x="149" y="146"/>
                      <a:pt x="143" y="146"/>
                    </a:cubicBezTo>
                    <a:cubicBezTo>
                      <a:pt x="136" y="146"/>
                      <a:pt x="131" y="140"/>
                      <a:pt x="131" y="134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13" y="17"/>
                      <a:pt x="97" y="11"/>
                      <a:pt x="9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28" y="0"/>
                      <a:pt x="0" y="39"/>
                      <a:pt x="0" y="86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84" y="165"/>
                      <a:pt x="284" y="165"/>
                      <a:pt x="284" y="165"/>
                    </a:cubicBezTo>
                    <a:cubicBezTo>
                      <a:pt x="284" y="86"/>
                      <a:pt x="284" y="86"/>
                      <a:pt x="284" y="86"/>
                    </a:cubicBezTo>
                    <a:cubicBezTo>
                      <a:pt x="284" y="39"/>
                      <a:pt x="256" y="0"/>
                      <a:pt x="22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2458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33575411-85D9-4721-AC45-03288E7EC2B6}"/>
              </a:ext>
            </a:extLst>
          </p:cNvPr>
          <p:cNvSpPr txBox="1"/>
          <p:nvPr/>
        </p:nvSpPr>
        <p:spPr>
          <a:xfrm>
            <a:off x="2588763" y="4944735"/>
            <a:ext cx="3667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Please replace the text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B9ABEE9-F614-44BF-9E28-3089F0956806}"/>
              </a:ext>
            </a:extLst>
          </p:cNvPr>
          <p:cNvSpPr txBox="1"/>
          <p:nvPr/>
        </p:nvSpPr>
        <p:spPr>
          <a:xfrm>
            <a:off x="2588762" y="5228145"/>
            <a:ext cx="3029861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D78200F-DDAC-4A03-B711-8E6EDC725DFE}"/>
              </a:ext>
            </a:extLst>
          </p:cNvPr>
          <p:cNvSpPr txBox="1"/>
          <p:nvPr/>
        </p:nvSpPr>
        <p:spPr>
          <a:xfrm>
            <a:off x="7530921" y="4985272"/>
            <a:ext cx="3667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Please replace the text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7E142CF-27BB-4FEA-881F-A01008FD1A06}"/>
              </a:ext>
            </a:extLst>
          </p:cNvPr>
          <p:cNvSpPr txBox="1"/>
          <p:nvPr/>
        </p:nvSpPr>
        <p:spPr>
          <a:xfrm>
            <a:off x="7530920" y="5268682"/>
            <a:ext cx="3029861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53" name="MH_SubTitle_1">
            <a:extLst>
              <a:ext uri="{FF2B5EF4-FFF2-40B4-BE49-F238E27FC236}">
                <a16:creationId xmlns:a16="http://schemas.microsoft.com/office/drawing/2014/main" id="{9E547724-FC51-485A-B964-C1017D6D62E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5774005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Focus on work and harvest</a:t>
            </a:r>
          </a:p>
        </p:txBody>
      </p:sp>
    </p:spTree>
    <p:extLst>
      <p:ext uri="{BB962C8B-B14F-4D97-AF65-F5344CB8AC3E}">
        <p14:creationId xmlns:p14="http://schemas.microsoft.com/office/powerpoint/2010/main" val="2015131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1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8E48127-3632-4887-B129-9230064AD821}"/>
              </a:ext>
            </a:extLst>
          </p:cNvPr>
          <p:cNvSpPr/>
          <p:nvPr/>
        </p:nvSpPr>
        <p:spPr>
          <a:xfrm>
            <a:off x="4915847" y="7840"/>
            <a:ext cx="7276153" cy="4380561"/>
          </a:xfrm>
          <a:custGeom>
            <a:avLst/>
            <a:gdLst>
              <a:gd name="connsiteX0" fmla="*/ 0 w 7208506"/>
              <a:gd name="connsiteY0" fmla="*/ 0 h 4338265"/>
              <a:gd name="connsiteX1" fmla="*/ 7208506 w 7208506"/>
              <a:gd name="connsiteY1" fmla="*/ 0 h 4338265"/>
              <a:gd name="connsiteX2" fmla="*/ 7208506 w 7208506"/>
              <a:gd name="connsiteY2" fmla="*/ 3736930 h 4338265"/>
              <a:gd name="connsiteX3" fmla="*/ 7182826 w 7208506"/>
              <a:gd name="connsiteY3" fmla="*/ 3751567 h 4338265"/>
              <a:gd name="connsiteX4" fmla="*/ 4858361 w 7208506"/>
              <a:gd name="connsiteY4" fmla="*/ 4338265 h 4338265"/>
              <a:gd name="connsiteX5" fmla="*/ 24497 w 7208506"/>
              <a:gd name="connsiteY5" fmla="*/ 192786 h 433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8506" h="4338265">
                <a:moveTo>
                  <a:pt x="0" y="0"/>
                </a:moveTo>
                <a:lnTo>
                  <a:pt x="7208506" y="0"/>
                </a:lnTo>
                <a:lnTo>
                  <a:pt x="7208506" y="3736930"/>
                </a:lnTo>
                <a:lnTo>
                  <a:pt x="7182826" y="3751567"/>
                </a:lnTo>
                <a:cubicBezTo>
                  <a:pt x="6491452" y="4125789"/>
                  <a:pt x="5699720" y="4338265"/>
                  <a:pt x="4858361" y="4338265"/>
                </a:cubicBezTo>
                <a:cubicBezTo>
                  <a:pt x="2410772" y="4338265"/>
                  <a:pt x="383162" y="2540117"/>
                  <a:pt x="24497" y="1927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B4C27E3-E60F-4FC3-BE31-27B2F1638B12}"/>
              </a:ext>
            </a:extLst>
          </p:cNvPr>
          <p:cNvGrpSpPr/>
          <p:nvPr/>
        </p:nvGrpSpPr>
        <p:grpSpPr>
          <a:xfrm>
            <a:off x="1152865" y="1913252"/>
            <a:ext cx="612299" cy="612299"/>
            <a:chOff x="5411277" y="2106315"/>
            <a:chExt cx="612299" cy="612299"/>
          </a:xfrm>
          <a:effectLst/>
        </p:grpSpPr>
        <p:sp>
          <p:nvSpPr>
            <p:cNvPr id="12" name="Oval 666">
              <a:extLst>
                <a:ext uri="{FF2B5EF4-FFF2-40B4-BE49-F238E27FC236}">
                  <a16:creationId xmlns:a16="http://schemas.microsoft.com/office/drawing/2014/main" id="{B8EDDA8E-80F4-40C5-ABF6-1550CCD1ACE7}"/>
                </a:ext>
              </a:extLst>
            </p:cNvPr>
            <p:cNvSpPr/>
            <p:nvPr/>
          </p:nvSpPr>
          <p:spPr>
            <a:xfrm>
              <a:off x="5411277" y="2106315"/>
              <a:ext cx="612299" cy="612299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2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Group 667">
              <a:extLst>
                <a:ext uri="{FF2B5EF4-FFF2-40B4-BE49-F238E27FC236}">
                  <a16:creationId xmlns:a16="http://schemas.microsoft.com/office/drawing/2014/main" id="{CEB8BAE8-70FA-4BB2-9D4F-6C9E1E2327B4}"/>
                </a:ext>
              </a:extLst>
            </p:cNvPr>
            <p:cNvGrpSpPr/>
            <p:nvPr/>
          </p:nvGrpSpPr>
          <p:grpSpPr>
            <a:xfrm>
              <a:off x="5546413" y="2245494"/>
              <a:ext cx="342026" cy="342026"/>
              <a:chOff x="8216107" y="2577307"/>
              <a:chExt cx="464344" cy="464344"/>
            </a:xfrm>
            <a:solidFill>
              <a:schemeClr val="bg1"/>
            </a:solidFill>
          </p:grpSpPr>
          <p:sp>
            <p:nvSpPr>
              <p:cNvPr id="14" name="AutoShape 52">
                <a:extLst>
                  <a:ext uri="{FF2B5EF4-FFF2-40B4-BE49-F238E27FC236}">
                    <a16:creationId xmlns:a16="http://schemas.microsoft.com/office/drawing/2014/main" id="{94089519-B52B-49C4-AC57-C62674C9D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8" tIns="16978" rIns="16978" bIns="16978" anchor="ctr"/>
              <a:lstStyle/>
              <a:p>
                <a:pPr algn="ctr" defTabSz="203726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3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5" name="AutoShape 53">
                <a:extLst>
                  <a:ext uri="{FF2B5EF4-FFF2-40B4-BE49-F238E27FC236}">
                    <a16:creationId xmlns:a16="http://schemas.microsoft.com/office/drawing/2014/main" id="{D7C84D32-CF04-4D08-8844-0DDF64C42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8" tIns="16978" rIns="16978" bIns="16978" anchor="ctr"/>
              <a:lstStyle/>
              <a:p>
                <a:pPr algn="ctr" defTabSz="203726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3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6" name="AutoShape 54">
                <a:extLst>
                  <a:ext uri="{FF2B5EF4-FFF2-40B4-BE49-F238E27FC236}">
                    <a16:creationId xmlns:a16="http://schemas.microsoft.com/office/drawing/2014/main" id="{2C8447F6-BCE9-493B-A02A-19E11BAA7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8" tIns="16978" rIns="16978" bIns="16978" anchor="ctr"/>
              <a:lstStyle/>
              <a:p>
                <a:pPr algn="ctr" defTabSz="203726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3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7" name="AutoShape 55">
                <a:extLst>
                  <a:ext uri="{FF2B5EF4-FFF2-40B4-BE49-F238E27FC236}">
                    <a16:creationId xmlns:a16="http://schemas.microsoft.com/office/drawing/2014/main" id="{8ED8F6FE-9F2E-4601-86BA-BDB9A3CA3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8" tIns="16978" rIns="16978" bIns="16978" anchor="ctr"/>
              <a:lstStyle/>
              <a:p>
                <a:pPr algn="ctr" defTabSz="203726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3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18" name="TextBox 672">
            <a:extLst>
              <a:ext uri="{FF2B5EF4-FFF2-40B4-BE49-F238E27FC236}">
                <a16:creationId xmlns:a16="http://schemas.microsoft.com/office/drawing/2014/main" id="{5299D7EC-E916-48D0-ABC9-E61994E6E6FE}"/>
              </a:ext>
            </a:extLst>
          </p:cNvPr>
          <p:cNvSpPr txBox="1"/>
          <p:nvPr/>
        </p:nvSpPr>
        <p:spPr>
          <a:xfrm>
            <a:off x="1936469" y="2020399"/>
            <a:ext cx="1615827" cy="304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Please replace the text</a:t>
            </a:r>
            <a:endParaRPr 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673">
            <a:extLst>
              <a:ext uri="{FF2B5EF4-FFF2-40B4-BE49-F238E27FC236}">
                <a16:creationId xmlns:a16="http://schemas.microsoft.com/office/drawing/2014/main" id="{65AFDEB7-542C-4E57-A031-4BDE411BB3FA}"/>
              </a:ext>
            </a:extLst>
          </p:cNvPr>
          <p:cNvSpPr/>
          <p:nvPr/>
        </p:nvSpPr>
        <p:spPr>
          <a:xfrm>
            <a:off x="1152866" y="2639106"/>
            <a:ext cx="4305728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  <a:endParaRPr lang="en-US" altLang="zh-CN" sz="12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8BB76F3E-4C7A-46C3-BBA8-9B232E4A0ECA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303609" y="4003010"/>
            <a:ext cx="338660" cy="340778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1312167E-8419-4467-AA1E-B5B47DACB64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353500" y="4003010"/>
            <a:ext cx="338660" cy="340778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4F0A81F3-AA60-4EAD-9F4F-C7191C054BC3}"/>
              </a:ext>
            </a:extLst>
          </p:cNvPr>
          <p:cNvSpPr>
            <a:spLocks noEditPoints="1"/>
          </p:cNvSpPr>
          <p:nvPr/>
        </p:nvSpPr>
        <p:spPr bwMode="auto">
          <a:xfrm>
            <a:off x="3260118" y="3996377"/>
            <a:ext cx="466009" cy="350454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TextBox 441">
            <a:extLst>
              <a:ext uri="{FF2B5EF4-FFF2-40B4-BE49-F238E27FC236}">
                <a16:creationId xmlns:a16="http://schemas.microsoft.com/office/drawing/2014/main" id="{D97D7B08-B738-4D09-8205-EB716A97A5AD}"/>
              </a:ext>
            </a:extLst>
          </p:cNvPr>
          <p:cNvSpPr txBox="1"/>
          <p:nvPr/>
        </p:nvSpPr>
        <p:spPr>
          <a:xfrm>
            <a:off x="1153009" y="4709448"/>
            <a:ext cx="679673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7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Replace the text</a:t>
            </a:r>
            <a:endParaRPr lang="en-GB" sz="1327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442">
            <a:extLst>
              <a:ext uri="{FF2B5EF4-FFF2-40B4-BE49-F238E27FC236}">
                <a16:creationId xmlns:a16="http://schemas.microsoft.com/office/drawing/2014/main" id="{0E24A4EA-DA79-444C-99B1-49D8E0981D5D}"/>
              </a:ext>
            </a:extLst>
          </p:cNvPr>
          <p:cNvSpPr txBox="1"/>
          <p:nvPr/>
        </p:nvSpPr>
        <p:spPr>
          <a:xfrm>
            <a:off x="2939697" y="4705484"/>
            <a:ext cx="679673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7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Replace the text</a:t>
            </a:r>
            <a:endParaRPr lang="en-GB" sz="1327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443">
            <a:extLst>
              <a:ext uri="{FF2B5EF4-FFF2-40B4-BE49-F238E27FC236}">
                <a16:creationId xmlns:a16="http://schemas.microsoft.com/office/drawing/2014/main" id="{4879B6B0-5EF6-4588-AE23-6FF3172FE699}"/>
              </a:ext>
            </a:extLst>
          </p:cNvPr>
          <p:cNvSpPr txBox="1"/>
          <p:nvPr/>
        </p:nvSpPr>
        <p:spPr>
          <a:xfrm>
            <a:off x="4700781" y="4705484"/>
            <a:ext cx="679673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7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Replace the text</a:t>
            </a:r>
            <a:endParaRPr lang="en-GB" sz="1327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441">
            <a:extLst>
              <a:ext uri="{FF2B5EF4-FFF2-40B4-BE49-F238E27FC236}">
                <a16:creationId xmlns:a16="http://schemas.microsoft.com/office/drawing/2014/main" id="{6E1054B6-F099-4945-9D80-98F4DCD07775}"/>
              </a:ext>
            </a:extLst>
          </p:cNvPr>
          <p:cNvSpPr txBox="1"/>
          <p:nvPr/>
        </p:nvSpPr>
        <p:spPr>
          <a:xfrm>
            <a:off x="1152865" y="4992667"/>
            <a:ext cx="129583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Your content is typed here, or after copying your text.</a:t>
            </a:r>
            <a:endParaRPr lang="en-US" altLang="zh-CN" sz="105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441">
            <a:extLst>
              <a:ext uri="{FF2B5EF4-FFF2-40B4-BE49-F238E27FC236}">
                <a16:creationId xmlns:a16="http://schemas.microsoft.com/office/drawing/2014/main" id="{84652791-E8F9-44AC-B128-9F1E0DB04D67}"/>
              </a:ext>
            </a:extLst>
          </p:cNvPr>
          <p:cNvSpPr txBox="1"/>
          <p:nvPr/>
        </p:nvSpPr>
        <p:spPr>
          <a:xfrm>
            <a:off x="2939553" y="4992667"/>
            <a:ext cx="129583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Your content is typed here, or after copying your text.</a:t>
            </a:r>
            <a:endParaRPr lang="en-US" altLang="zh-CN" sz="105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441">
            <a:extLst>
              <a:ext uri="{FF2B5EF4-FFF2-40B4-BE49-F238E27FC236}">
                <a16:creationId xmlns:a16="http://schemas.microsoft.com/office/drawing/2014/main" id="{5AF5ADE8-23B1-4158-A865-B8FAB38BA570}"/>
              </a:ext>
            </a:extLst>
          </p:cNvPr>
          <p:cNvSpPr txBox="1"/>
          <p:nvPr/>
        </p:nvSpPr>
        <p:spPr>
          <a:xfrm>
            <a:off x="4700637" y="4992667"/>
            <a:ext cx="129583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Your content is typed here, or after copying your text.</a:t>
            </a:r>
            <a:endParaRPr lang="en-US" altLang="zh-CN" sz="105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MH_SubTitle_1">
            <a:extLst>
              <a:ext uri="{FF2B5EF4-FFF2-40B4-BE49-F238E27FC236}">
                <a16:creationId xmlns:a16="http://schemas.microsoft.com/office/drawing/2014/main" id="{C0283EFB-6159-4A27-9C69-3B5C0DF31AA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4549366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Focus on work and harvest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4A3CAEF-DB31-4FB3-974F-26DAED8E992E}"/>
              </a:ext>
            </a:extLst>
          </p:cNvPr>
          <p:cNvGrpSpPr/>
          <p:nvPr/>
        </p:nvGrpSpPr>
        <p:grpSpPr>
          <a:xfrm>
            <a:off x="6503356" y="1098753"/>
            <a:ext cx="5393954" cy="5393954"/>
            <a:chOff x="6476816" y="641553"/>
            <a:chExt cx="5393954" cy="5393954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7F802012-0000-4446-9899-06011A04B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6816" y="641553"/>
              <a:ext cx="5393954" cy="5393954"/>
            </a:xfrm>
            <a:prstGeom prst="rect">
              <a:avLst/>
            </a:prstGeom>
            <a:effectLst>
              <a:outerShdw blurRad="635000" dist="3810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DBA83084-5260-4966-B57D-75F56C39D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47" b="13847"/>
            <a:stretch/>
          </p:blipFill>
          <p:spPr>
            <a:xfrm>
              <a:off x="7205626" y="1858617"/>
              <a:ext cx="3956017" cy="2335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25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168DB70-7973-40B3-B62D-CE7E5256048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1ADAA2B-9639-46B3-B8C7-90C5BCF93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65D8DE-EBE7-4D56-B36C-4C066395A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8A8981E-7AFD-43EA-8F51-4A9DFE8D7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C6892FB-D968-4387-A6BD-1F805EA00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5412FC1-9603-4B86-8390-9A461B0D0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5B9697D-3249-49FB-B04F-0F70A18B8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EC7B86B-B938-4E40-BEAC-D0DFE292C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FD51F98-AACB-48CC-9872-4A9A0B54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20C182C2-D3B2-4C0E-8425-7BBB99C5AA8E}"/>
              </a:ext>
            </a:extLst>
          </p:cNvPr>
          <p:cNvSpPr txBox="1"/>
          <p:nvPr/>
        </p:nvSpPr>
        <p:spPr>
          <a:xfrm>
            <a:off x="4872133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840029ED-38D3-42B0-9C79-79B6370D704A}"/>
              </a:ext>
            </a:extLst>
          </p:cNvPr>
          <p:cNvSpPr txBox="1"/>
          <p:nvPr/>
        </p:nvSpPr>
        <p:spPr>
          <a:xfrm>
            <a:off x="5877779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6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rPr>
              <a:t>3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TextBox 21">
            <a:extLst>
              <a:ext uri="{FF2B5EF4-FFF2-40B4-BE49-F238E27FC236}">
                <a16:creationId xmlns:a16="http://schemas.microsoft.com/office/drawing/2014/main" id="{F65DAD88-8819-40DA-8FE9-D4754E6EB585}"/>
              </a:ext>
            </a:extLst>
          </p:cNvPr>
          <p:cNvSpPr txBox="1"/>
          <p:nvPr/>
        </p:nvSpPr>
        <p:spPr>
          <a:xfrm>
            <a:off x="2954014" y="3478899"/>
            <a:ext cx="6283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Problems and resolutions</a:t>
            </a: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AFE26BE1-9F37-45CD-90D5-1CF9CF0D72B7}"/>
              </a:ext>
            </a:extLst>
          </p:cNvPr>
          <p:cNvSpPr/>
          <p:nvPr/>
        </p:nvSpPr>
        <p:spPr>
          <a:xfrm>
            <a:off x="3293168" y="4269193"/>
            <a:ext cx="5730240" cy="614920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A wonderful serenity has taken possession of my entire soul, like these sweet mornings of spring which I enjoy with my whole heart. </a:t>
            </a:r>
          </a:p>
        </p:txBody>
      </p:sp>
    </p:spTree>
    <p:extLst>
      <p:ext uri="{BB962C8B-B14F-4D97-AF65-F5344CB8AC3E}">
        <p14:creationId xmlns:p14="http://schemas.microsoft.com/office/powerpoint/2010/main" val="12847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1" grpId="0"/>
      <p:bldP spid="101" grpId="1"/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8">
            <a:extLst>
              <a:ext uri="{FF2B5EF4-FFF2-40B4-BE49-F238E27FC236}">
                <a16:creationId xmlns:a16="http://schemas.microsoft.com/office/drawing/2014/main" id="{7E133EEF-AD31-493E-AA16-2EDA08BEA356}"/>
              </a:ext>
            </a:extLst>
          </p:cNvPr>
          <p:cNvGrpSpPr/>
          <p:nvPr/>
        </p:nvGrpSpPr>
        <p:grpSpPr>
          <a:xfrm>
            <a:off x="3709103" y="1393777"/>
            <a:ext cx="4394200" cy="4394200"/>
            <a:chOff x="3905250" y="1735138"/>
            <a:chExt cx="4394200" cy="4394200"/>
          </a:xfrm>
        </p:grpSpPr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2DC5AED9-99BE-4FC9-AE84-64CAD1155D14}"/>
                </a:ext>
              </a:extLst>
            </p:cNvPr>
            <p:cNvSpPr/>
            <p:nvPr/>
          </p:nvSpPr>
          <p:spPr>
            <a:xfrm>
              <a:off x="3905250" y="1735138"/>
              <a:ext cx="4394200" cy="4394200"/>
            </a:xfrm>
            <a:prstGeom prst="ellipse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  <a:miter lim="800000"/>
            </a:ln>
            <a:effectLst>
              <a:outerShdw blurRad="635000" dist="635000" dir="5400000" sx="93000" sy="93000" algn="t" rotWithShape="0">
                <a:prstClr val="black">
                  <a:alpha val="12000"/>
                </a:prst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algn="ctr" latinLnBrk="1">
                <a:defRPr/>
              </a:pPr>
              <a:endParaRPr lang="en-US" altLang="en-US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EBBAD4DC-2DA0-42F9-998E-6FC56C6F82A2}"/>
                </a:ext>
              </a:extLst>
            </p:cNvPr>
            <p:cNvSpPr txBox="1"/>
            <p:nvPr/>
          </p:nvSpPr>
          <p:spPr bwMode="auto">
            <a:xfrm>
              <a:off x="5467076" y="3692521"/>
              <a:ext cx="1270548" cy="422275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1219170" latinLnBrk="1">
                <a:lnSpc>
                  <a:spcPct val="150000"/>
                </a:lnSpc>
                <a:defRPr/>
              </a:pPr>
              <a:r>
                <a:rPr lang="zh-CN" altLang="en-US" kern="0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Please replace the text</a:t>
              </a:r>
              <a:endParaRPr lang="nb-NO" altLang="ko-KR" kern="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Freeform 37">
            <a:extLst>
              <a:ext uri="{FF2B5EF4-FFF2-40B4-BE49-F238E27FC236}">
                <a16:creationId xmlns:a16="http://schemas.microsoft.com/office/drawing/2014/main" id="{A33D7463-96AD-4373-ACFD-DFA2AEA4DC88}"/>
              </a:ext>
            </a:extLst>
          </p:cNvPr>
          <p:cNvSpPr>
            <a:spLocks/>
          </p:cNvSpPr>
          <p:nvPr/>
        </p:nvSpPr>
        <p:spPr bwMode="auto">
          <a:xfrm>
            <a:off x="4901316" y="1427114"/>
            <a:ext cx="2882900" cy="1838325"/>
          </a:xfrm>
          <a:custGeom>
            <a:avLst/>
            <a:gdLst>
              <a:gd name="T0" fmla="*/ 667 w 822"/>
              <a:gd name="T1" fmla="*/ 524 h 524"/>
              <a:gd name="T2" fmla="*/ 671 w 822"/>
              <a:gd name="T3" fmla="*/ 492 h 524"/>
              <a:gd name="T4" fmla="*/ 634 w 822"/>
              <a:gd name="T5" fmla="*/ 465 h 524"/>
              <a:gd name="T6" fmla="*/ 548 w 822"/>
              <a:gd name="T7" fmla="*/ 465 h 524"/>
              <a:gd name="T8" fmla="*/ 354 w 822"/>
              <a:gd name="T9" fmla="*/ 324 h 524"/>
              <a:gd name="T10" fmla="*/ 327 w 822"/>
              <a:gd name="T11" fmla="*/ 243 h 524"/>
              <a:gd name="T12" fmla="*/ 318 w 822"/>
              <a:gd name="T13" fmla="*/ 225 h 524"/>
              <a:gd name="T14" fmla="*/ 0 w 822"/>
              <a:gd name="T15" fmla="*/ 98 h 524"/>
              <a:gd name="T16" fmla="*/ 470 w 822"/>
              <a:gd name="T17" fmla="*/ 53 h 524"/>
              <a:gd name="T18" fmla="*/ 689 w 822"/>
              <a:gd name="T19" fmla="*/ 181 h 524"/>
              <a:gd name="T20" fmla="*/ 689 w 822"/>
              <a:gd name="T21" fmla="*/ 181 h 524"/>
              <a:gd name="T22" fmla="*/ 667 w 822"/>
              <a:gd name="T23" fmla="*/ 5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2" h="524">
                <a:moveTo>
                  <a:pt x="667" y="524"/>
                </a:moveTo>
                <a:cubicBezTo>
                  <a:pt x="673" y="515"/>
                  <a:pt x="674" y="503"/>
                  <a:pt x="671" y="492"/>
                </a:cubicBezTo>
                <a:cubicBezTo>
                  <a:pt x="666" y="476"/>
                  <a:pt x="651" y="465"/>
                  <a:pt x="634" y="465"/>
                </a:cubicBezTo>
                <a:cubicBezTo>
                  <a:pt x="548" y="465"/>
                  <a:pt x="548" y="465"/>
                  <a:pt x="548" y="465"/>
                </a:cubicBezTo>
                <a:cubicBezTo>
                  <a:pt x="459" y="465"/>
                  <a:pt x="381" y="408"/>
                  <a:pt x="354" y="324"/>
                </a:cubicBezTo>
                <a:cubicBezTo>
                  <a:pt x="327" y="243"/>
                  <a:pt x="327" y="243"/>
                  <a:pt x="327" y="243"/>
                </a:cubicBezTo>
                <a:cubicBezTo>
                  <a:pt x="327" y="243"/>
                  <a:pt x="324" y="232"/>
                  <a:pt x="318" y="225"/>
                </a:cubicBezTo>
                <a:cubicBezTo>
                  <a:pt x="288" y="176"/>
                  <a:pt x="173" y="17"/>
                  <a:pt x="0" y="98"/>
                </a:cubicBezTo>
                <a:cubicBezTo>
                  <a:pt x="139" y="21"/>
                  <a:pt x="307" y="0"/>
                  <a:pt x="470" y="53"/>
                </a:cubicBezTo>
                <a:cubicBezTo>
                  <a:pt x="554" y="80"/>
                  <a:pt x="628" y="125"/>
                  <a:pt x="689" y="181"/>
                </a:cubicBezTo>
                <a:cubicBezTo>
                  <a:pt x="689" y="181"/>
                  <a:pt x="689" y="181"/>
                  <a:pt x="689" y="181"/>
                </a:cubicBezTo>
                <a:cubicBezTo>
                  <a:pt x="822" y="321"/>
                  <a:pt x="705" y="480"/>
                  <a:pt x="667" y="5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latinLnBrk="1">
              <a:defRPr/>
            </a:pPr>
            <a:endParaRPr lang="en-US" altLang="en-US" kern="0">
              <a:solidFill>
                <a:srgbClr val="2222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Freeform 38">
            <a:extLst>
              <a:ext uri="{FF2B5EF4-FFF2-40B4-BE49-F238E27FC236}">
                <a16:creationId xmlns:a16="http://schemas.microsoft.com/office/drawing/2014/main" id="{90068DEB-3B27-4163-8C55-E720A8A6FA83}"/>
              </a:ext>
            </a:extLst>
          </p:cNvPr>
          <p:cNvSpPr>
            <a:spLocks/>
          </p:cNvSpPr>
          <p:nvPr/>
        </p:nvSpPr>
        <p:spPr bwMode="auto">
          <a:xfrm>
            <a:off x="3766253" y="1484264"/>
            <a:ext cx="2251075" cy="2495550"/>
          </a:xfrm>
          <a:custGeom>
            <a:avLst/>
            <a:gdLst>
              <a:gd name="T0" fmla="*/ 642 w 642"/>
              <a:gd name="T1" fmla="*/ 209 h 712"/>
              <a:gd name="T2" fmla="*/ 613 w 642"/>
              <a:gd name="T3" fmla="*/ 196 h 712"/>
              <a:gd name="T4" fmla="*/ 576 w 642"/>
              <a:gd name="T5" fmla="*/ 223 h 712"/>
              <a:gd name="T6" fmla="*/ 549 w 642"/>
              <a:gd name="T7" fmla="*/ 305 h 712"/>
              <a:gd name="T8" fmla="*/ 355 w 642"/>
              <a:gd name="T9" fmla="*/ 446 h 712"/>
              <a:gd name="T10" fmla="*/ 269 w 642"/>
              <a:gd name="T11" fmla="*/ 446 h 712"/>
              <a:gd name="T12" fmla="*/ 250 w 642"/>
              <a:gd name="T13" fmla="*/ 449 h 712"/>
              <a:gd name="T14" fmla="*/ 31 w 642"/>
              <a:gd name="T15" fmla="*/ 712 h 712"/>
              <a:gd name="T16" fmla="*/ 133 w 642"/>
              <a:gd name="T17" fmla="*/ 251 h 712"/>
              <a:gd name="T18" fmla="*/ 323 w 642"/>
              <a:gd name="T19" fmla="*/ 83 h 712"/>
              <a:gd name="T20" fmla="*/ 323 w 642"/>
              <a:gd name="T21" fmla="*/ 83 h 712"/>
              <a:gd name="T22" fmla="*/ 642 w 642"/>
              <a:gd name="T23" fmla="*/ 209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2" h="712">
                <a:moveTo>
                  <a:pt x="642" y="209"/>
                </a:moveTo>
                <a:cubicBezTo>
                  <a:pt x="635" y="201"/>
                  <a:pt x="624" y="196"/>
                  <a:pt x="613" y="196"/>
                </a:cubicBezTo>
                <a:cubicBezTo>
                  <a:pt x="596" y="196"/>
                  <a:pt x="581" y="207"/>
                  <a:pt x="576" y="223"/>
                </a:cubicBezTo>
                <a:cubicBezTo>
                  <a:pt x="549" y="305"/>
                  <a:pt x="549" y="305"/>
                  <a:pt x="549" y="305"/>
                </a:cubicBezTo>
                <a:cubicBezTo>
                  <a:pt x="522" y="389"/>
                  <a:pt x="444" y="446"/>
                  <a:pt x="355" y="446"/>
                </a:cubicBezTo>
                <a:cubicBezTo>
                  <a:pt x="269" y="446"/>
                  <a:pt x="269" y="446"/>
                  <a:pt x="269" y="446"/>
                </a:cubicBezTo>
                <a:cubicBezTo>
                  <a:pt x="269" y="446"/>
                  <a:pt x="259" y="446"/>
                  <a:pt x="250" y="449"/>
                </a:cubicBezTo>
                <a:cubicBezTo>
                  <a:pt x="194" y="463"/>
                  <a:pt x="7" y="522"/>
                  <a:pt x="31" y="712"/>
                </a:cubicBezTo>
                <a:cubicBezTo>
                  <a:pt x="0" y="557"/>
                  <a:pt x="32" y="390"/>
                  <a:pt x="133" y="251"/>
                </a:cubicBezTo>
                <a:cubicBezTo>
                  <a:pt x="185" y="180"/>
                  <a:pt x="250" y="123"/>
                  <a:pt x="323" y="83"/>
                </a:cubicBezTo>
                <a:cubicBezTo>
                  <a:pt x="323" y="83"/>
                  <a:pt x="323" y="83"/>
                  <a:pt x="323" y="83"/>
                </a:cubicBezTo>
                <a:cubicBezTo>
                  <a:pt x="497" y="0"/>
                  <a:pt x="612" y="160"/>
                  <a:pt x="642" y="20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latinLnBrk="1">
              <a:defRPr/>
            </a:pPr>
            <a:endParaRPr lang="en-US" altLang="en-US" kern="0">
              <a:solidFill>
                <a:srgbClr val="2222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Freeform 39">
            <a:extLst>
              <a:ext uri="{FF2B5EF4-FFF2-40B4-BE49-F238E27FC236}">
                <a16:creationId xmlns:a16="http://schemas.microsoft.com/office/drawing/2014/main" id="{6B9A3CB2-3D39-48D8-899E-C11ACABD4B68}"/>
              </a:ext>
            </a:extLst>
          </p:cNvPr>
          <p:cNvSpPr>
            <a:spLocks/>
          </p:cNvSpPr>
          <p:nvPr/>
        </p:nvSpPr>
        <p:spPr bwMode="auto">
          <a:xfrm>
            <a:off x="3786891" y="3057477"/>
            <a:ext cx="1870075" cy="2586037"/>
          </a:xfrm>
          <a:custGeom>
            <a:avLst/>
            <a:gdLst>
              <a:gd name="T0" fmla="*/ 244 w 533"/>
              <a:gd name="T1" fmla="*/ 0 h 737"/>
              <a:gd name="T2" fmla="*/ 223 w 533"/>
              <a:gd name="T3" fmla="*/ 24 h 737"/>
              <a:gd name="T4" fmla="*/ 237 w 533"/>
              <a:gd name="T5" fmla="*/ 68 h 737"/>
              <a:gd name="T6" fmla="*/ 306 w 533"/>
              <a:gd name="T7" fmla="*/ 118 h 737"/>
              <a:gd name="T8" fmla="*/ 380 w 533"/>
              <a:gd name="T9" fmla="*/ 346 h 737"/>
              <a:gd name="T10" fmla="*/ 354 w 533"/>
              <a:gd name="T11" fmla="*/ 428 h 737"/>
              <a:gd name="T12" fmla="*/ 351 w 533"/>
              <a:gd name="T13" fmla="*/ 447 h 737"/>
              <a:gd name="T14" fmla="*/ 533 w 533"/>
              <a:gd name="T15" fmla="*/ 737 h 737"/>
              <a:gd name="T16" fmla="*/ 127 w 533"/>
              <a:gd name="T17" fmla="*/ 498 h 737"/>
              <a:gd name="T18" fmla="*/ 25 w 533"/>
              <a:gd name="T19" fmla="*/ 265 h 737"/>
              <a:gd name="T20" fmla="*/ 25 w 533"/>
              <a:gd name="T21" fmla="*/ 265 h 737"/>
              <a:gd name="T22" fmla="*/ 244 w 533"/>
              <a:gd name="T23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3" h="737">
                <a:moveTo>
                  <a:pt x="244" y="0"/>
                </a:moveTo>
                <a:cubicBezTo>
                  <a:pt x="234" y="5"/>
                  <a:pt x="226" y="13"/>
                  <a:pt x="223" y="24"/>
                </a:cubicBezTo>
                <a:cubicBezTo>
                  <a:pt x="217" y="40"/>
                  <a:pt x="223" y="58"/>
                  <a:pt x="237" y="68"/>
                </a:cubicBezTo>
                <a:cubicBezTo>
                  <a:pt x="306" y="118"/>
                  <a:pt x="306" y="118"/>
                  <a:pt x="306" y="118"/>
                </a:cubicBezTo>
                <a:cubicBezTo>
                  <a:pt x="378" y="170"/>
                  <a:pt x="408" y="262"/>
                  <a:pt x="380" y="346"/>
                </a:cubicBezTo>
                <a:cubicBezTo>
                  <a:pt x="354" y="428"/>
                  <a:pt x="354" y="428"/>
                  <a:pt x="354" y="428"/>
                </a:cubicBezTo>
                <a:cubicBezTo>
                  <a:pt x="354" y="428"/>
                  <a:pt x="350" y="438"/>
                  <a:pt x="351" y="447"/>
                </a:cubicBezTo>
                <a:cubicBezTo>
                  <a:pt x="346" y="505"/>
                  <a:pt x="345" y="701"/>
                  <a:pt x="533" y="737"/>
                </a:cubicBezTo>
                <a:cubicBezTo>
                  <a:pt x="376" y="718"/>
                  <a:pt x="227" y="636"/>
                  <a:pt x="127" y="498"/>
                </a:cubicBezTo>
                <a:cubicBezTo>
                  <a:pt x="75" y="426"/>
                  <a:pt x="41" y="346"/>
                  <a:pt x="25" y="265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0" y="74"/>
                  <a:pt x="187" y="14"/>
                  <a:pt x="24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latinLnBrk="1">
              <a:defRPr/>
            </a:pPr>
            <a:endParaRPr lang="en-US" altLang="en-US" kern="0">
              <a:solidFill>
                <a:srgbClr val="2222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Freeform 40">
            <a:extLst>
              <a:ext uri="{FF2B5EF4-FFF2-40B4-BE49-F238E27FC236}">
                <a16:creationId xmlns:a16="http://schemas.microsoft.com/office/drawing/2014/main" id="{D20A79CB-EDEF-4F58-A224-9650946F6FBA}"/>
              </a:ext>
            </a:extLst>
          </p:cNvPr>
          <p:cNvSpPr>
            <a:spLocks/>
          </p:cNvSpPr>
          <p:nvPr/>
        </p:nvSpPr>
        <p:spPr bwMode="auto">
          <a:xfrm>
            <a:off x="4996566" y="4362402"/>
            <a:ext cx="2790825" cy="1314450"/>
          </a:xfrm>
          <a:custGeom>
            <a:avLst/>
            <a:gdLst>
              <a:gd name="T0" fmla="*/ 6 w 796"/>
              <a:gd name="T1" fmla="*/ 75 h 375"/>
              <a:gd name="T2" fmla="*/ 22 w 796"/>
              <a:gd name="T3" fmla="*/ 103 h 375"/>
              <a:gd name="T4" fmla="*/ 68 w 796"/>
              <a:gd name="T5" fmla="*/ 103 h 375"/>
              <a:gd name="T6" fmla="*/ 137 w 796"/>
              <a:gd name="T7" fmla="*/ 52 h 375"/>
              <a:gd name="T8" fmla="*/ 377 w 796"/>
              <a:gd name="T9" fmla="*/ 52 h 375"/>
              <a:gd name="T10" fmla="*/ 447 w 796"/>
              <a:gd name="T11" fmla="*/ 103 h 375"/>
              <a:gd name="T12" fmla="*/ 464 w 796"/>
              <a:gd name="T13" fmla="*/ 112 h 375"/>
              <a:gd name="T14" fmla="*/ 796 w 796"/>
              <a:gd name="T15" fmla="*/ 28 h 375"/>
              <a:gd name="T16" fmla="*/ 443 w 796"/>
              <a:gd name="T17" fmla="*/ 340 h 375"/>
              <a:gd name="T18" fmla="*/ 190 w 796"/>
              <a:gd name="T19" fmla="*/ 365 h 375"/>
              <a:gd name="T20" fmla="*/ 190 w 796"/>
              <a:gd name="T21" fmla="*/ 365 h 375"/>
              <a:gd name="T22" fmla="*/ 6 w 796"/>
              <a:gd name="T23" fmla="*/ 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96" h="375">
                <a:moveTo>
                  <a:pt x="6" y="75"/>
                </a:moveTo>
                <a:cubicBezTo>
                  <a:pt x="7" y="86"/>
                  <a:pt x="13" y="96"/>
                  <a:pt x="22" y="103"/>
                </a:cubicBezTo>
                <a:cubicBezTo>
                  <a:pt x="36" y="113"/>
                  <a:pt x="54" y="113"/>
                  <a:pt x="68" y="103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209" y="0"/>
                  <a:pt x="306" y="0"/>
                  <a:pt x="377" y="52"/>
                </a:cubicBezTo>
                <a:cubicBezTo>
                  <a:pt x="447" y="103"/>
                  <a:pt x="447" y="103"/>
                  <a:pt x="447" y="103"/>
                </a:cubicBezTo>
                <a:cubicBezTo>
                  <a:pt x="447" y="103"/>
                  <a:pt x="455" y="109"/>
                  <a:pt x="464" y="112"/>
                </a:cubicBezTo>
                <a:cubicBezTo>
                  <a:pt x="518" y="134"/>
                  <a:pt x="704" y="195"/>
                  <a:pt x="796" y="28"/>
                </a:cubicBezTo>
                <a:cubicBezTo>
                  <a:pt x="729" y="171"/>
                  <a:pt x="605" y="288"/>
                  <a:pt x="443" y="340"/>
                </a:cubicBezTo>
                <a:cubicBezTo>
                  <a:pt x="359" y="368"/>
                  <a:pt x="273" y="375"/>
                  <a:pt x="190" y="365"/>
                </a:cubicBezTo>
                <a:cubicBezTo>
                  <a:pt x="190" y="365"/>
                  <a:pt x="190" y="365"/>
                  <a:pt x="190" y="365"/>
                </a:cubicBezTo>
                <a:cubicBezTo>
                  <a:pt x="0" y="330"/>
                  <a:pt x="1" y="133"/>
                  <a:pt x="6" y="7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latinLnBrk="1">
              <a:defRPr/>
            </a:pPr>
            <a:endParaRPr lang="en-US" altLang="en-US" kern="0">
              <a:solidFill>
                <a:srgbClr val="2222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41">
            <a:extLst>
              <a:ext uri="{FF2B5EF4-FFF2-40B4-BE49-F238E27FC236}">
                <a16:creationId xmlns:a16="http://schemas.microsoft.com/office/drawing/2014/main" id="{938A65C6-1A01-441E-9319-C0C923139A04}"/>
              </a:ext>
            </a:extLst>
          </p:cNvPr>
          <p:cNvSpPr>
            <a:spLocks/>
          </p:cNvSpPr>
          <p:nvPr/>
        </p:nvSpPr>
        <p:spPr bwMode="auto">
          <a:xfrm>
            <a:off x="6595178" y="2065289"/>
            <a:ext cx="1385888" cy="2984500"/>
          </a:xfrm>
          <a:custGeom>
            <a:avLst/>
            <a:gdLst>
              <a:gd name="T0" fmla="*/ 8 w 395"/>
              <a:gd name="T1" fmla="*/ 767 h 851"/>
              <a:gd name="T2" fmla="*/ 39 w 395"/>
              <a:gd name="T3" fmla="*/ 760 h 851"/>
              <a:gd name="T4" fmla="*/ 54 w 395"/>
              <a:gd name="T5" fmla="*/ 716 h 851"/>
              <a:gd name="T6" fmla="*/ 27 w 395"/>
              <a:gd name="T7" fmla="*/ 635 h 851"/>
              <a:gd name="T8" fmla="*/ 101 w 395"/>
              <a:gd name="T9" fmla="*/ 407 h 851"/>
              <a:gd name="T10" fmla="*/ 171 w 395"/>
              <a:gd name="T11" fmla="*/ 356 h 851"/>
              <a:gd name="T12" fmla="*/ 184 w 395"/>
              <a:gd name="T13" fmla="*/ 342 h 851"/>
              <a:gd name="T14" fmla="*/ 207 w 395"/>
              <a:gd name="T15" fmla="*/ 0 h 851"/>
              <a:gd name="T16" fmla="*/ 395 w 395"/>
              <a:gd name="T17" fmla="*/ 433 h 851"/>
              <a:gd name="T18" fmla="*/ 341 w 395"/>
              <a:gd name="T19" fmla="*/ 681 h 851"/>
              <a:gd name="T20" fmla="*/ 341 w 395"/>
              <a:gd name="T21" fmla="*/ 681 h 851"/>
              <a:gd name="T22" fmla="*/ 8 w 395"/>
              <a:gd name="T23" fmla="*/ 767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5" h="851">
                <a:moveTo>
                  <a:pt x="8" y="767"/>
                </a:moveTo>
                <a:cubicBezTo>
                  <a:pt x="19" y="769"/>
                  <a:pt x="30" y="767"/>
                  <a:pt x="39" y="760"/>
                </a:cubicBezTo>
                <a:cubicBezTo>
                  <a:pt x="53" y="750"/>
                  <a:pt x="59" y="732"/>
                  <a:pt x="54" y="716"/>
                </a:cubicBezTo>
                <a:cubicBezTo>
                  <a:pt x="27" y="635"/>
                  <a:pt x="27" y="635"/>
                  <a:pt x="27" y="635"/>
                </a:cubicBezTo>
                <a:cubicBezTo>
                  <a:pt x="0" y="551"/>
                  <a:pt x="30" y="458"/>
                  <a:pt x="101" y="407"/>
                </a:cubicBezTo>
                <a:cubicBezTo>
                  <a:pt x="171" y="356"/>
                  <a:pt x="171" y="356"/>
                  <a:pt x="171" y="356"/>
                </a:cubicBezTo>
                <a:cubicBezTo>
                  <a:pt x="171" y="356"/>
                  <a:pt x="179" y="350"/>
                  <a:pt x="184" y="342"/>
                </a:cubicBezTo>
                <a:cubicBezTo>
                  <a:pt x="222" y="298"/>
                  <a:pt x="338" y="140"/>
                  <a:pt x="207" y="0"/>
                </a:cubicBezTo>
                <a:cubicBezTo>
                  <a:pt x="323" y="108"/>
                  <a:pt x="395" y="262"/>
                  <a:pt x="395" y="433"/>
                </a:cubicBezTo>
                <a:cubicBezTo>
                  <a:pt x="395" y="522"/>
                  <a:pt x="376" y="606"/>
                  <a:pt x="341" y="681"/>
                </a:cubicBezTo>
                <a:cubicBezTo>
                  <a:pt x="341" y="681"/>
                  <a:pt x="341" y="681"/>
                  <a:pt x="341" y="681"/>
                </a:cubicBezTo>
                <a:cubicBezTo>
                  <a:pt x="249" y="851"/>
                  <a:pt x="62" y="789"/>
                  <a:pt x="8" y="76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latinLnBrk="1">
              <a:defRPr/>
            </a:pPr>
            <a:endParaRPr lang="en-US" altLang="en-US" kern="0">
              <a:solidFill>
                <a:srgbClr val="2222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itle 20">
            <a:extLst>
              <a:ext uri="{FF2B5EF4-FFF2-40B4-BE49-F238E27FC236}">
                <a16:creationId xmlns:a16="http://schemas.microsoft.com/office/drawing/2014/main" id="{28876ED7-4024-4EE2-A2C4-DCDC41764F52}"/>
              </a:ext>
            </a:extLst>
          </p:cNvPr>
          <p:cNvSpPr txBox="1"/>
          <p:nvPr/>
        </p:nvSpPr>
        <p:spPr>
          <a:xfrm>
            <a:off x="1506663" y="2170311"/>
            <a:ext cx="964312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Replace the text</a:t>
            </a:r>
          </a:p>
        </p:txBody>
      </p:sp>
      <p:sp>
        <p:nvSpPr>
          <p:cNvPr id="34" name="Title 20">
            <a:extLst>
              <a:ext uri="{FF2B5EF4-FFF2-40B4-BE49-F238E27FC236}">
                <a16:creationId xmlns:a16="http://schemas.microsoft.com/office/drawing/2014/main" id="{AB5CE895-676C-4647-A21A-5DCCD4E3FBE0}"/>
              </a:ext>
            </a:extLst>
          </p:cNvPr>
          <p:cNvSpPr txBox="1"/>
          <p:nvPr/>
        </p:nvSpPr>
        <p:spPr>
          <a:xfrm>
            <a:off x="1517803" y="2380699"/>
            <a:ext cx="2222516" cy="73248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35" name="Title 20">
            <a:extLst>
              <a:ext uri="{FF2B5EF4-FFF2-40B4-BE49-F238E27FC236}">
                <a16:creationId xmlns:a16="http://schemas.microsoft.com/office/drawing/2014/main" id="{0BF3EB61-2194-4B33-B980-23F200BAA855}"/>
              </a:ext>
            </a:extLst>
          </p:cNvPr>
          <p:cNvSpPr txBox="1"/>
          <p:nvPr/>
        </p:nvSpPr>
        <p:spPr>
          <a:xfrm>
            <a:off x="1802562" y="4692291"/>
            <a:ext cx="964312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Replace the text</a:t>
            </a:r>
          </a:p>
        </p:txBody>
      </p:sp>
      <p:sp>
        <p:nvSpPr>
          <p:cNvPr id="36" name="Title 20">
            <a:extLst>
              <a:ext uri="{FF2B5EF4-FFF2-40B4-BE49-F238E27FC236}">
                <a16:creationId xmlns:a16="http://schemas.microsoft.com/office/drawing/2014/main" id="{529969D4-30F7-4911-A3AF-3C9088669A01}"/>
              </a:ext>
            </a:extLst>
          </p:cNvPr>
          <p:cNvSpPr txBox="1"/>
          <p:nvPr/>
        </p:nvSpPr>
        <p:spPr>
          <a:xfrm>
            <a:off x="1813702" y="4908058"/>
            <a:ext cx="2222516" cy="73248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itle 20">
            <a:extLst>
              <a:ext uri="{FF2B5EF4-FFF2-40B4-BE49-F238E27FC236}">
                <a16:creationId xmlns:a16="http://schemas.microsoft.com/office/drawing/2014/main" id="{CA090F00-9482-4CF7-94D6-B618631A4355}"/>
              </a:ext>
            </a:extLst>
          </p:cNvPr>
          <p:cNvSpPr txBox="1"/>
          <p:nvPr/>
        </p:nvSpPr>
        <p:spPr>
          <a:xfrm>
            <a:off x="7981066" y="5623448"/>
            <a:ext cx="964312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Replace the text</a:t>
            </a:r>
          </a:p>
        </p:txBody>
      </p:sp>
      <p:sp>
        <p:nvSpPr>
          <p:cNvPr id="38" name="Title 20">
            <a:extLst>
              <a:ext uri="{FF2B5EF4-FFF2-40B4-BE49-F238E27FC236}">
                <a16:creationId xmlns:a16="http://schemas.microsoft.com/office/drawing/2014/main" id="{762D9CF0-2440-4A9A-983F-DA136AC848F1}"/>
              </a:ext>
            </a:extLst>
          </p:cNvPr>
          <p:cNvSpPr txBox="1"/>
          <p:nvPr/>
        </p:nvSpPr>
        <p:spPr>
          <a:xfrm>
            <a:off x="7992206" y="5844594"/>
            <a:ext cx="2222516" cy="73248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Freeform 106">
            <a:extLst>
              <a:ext uri="{FF2B5EF4-FFF2-40B4-BE49-F238E27FC236}">
                <a16:creationId xmlns:a16="http://schemas.microsoft.com/office/drawing/2014/main" id="{2C6A5914-D2AA-4860-B92A-20CE35789B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7035" y="2355166"/>
            <a:ext cx="304668" cy="263672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Freeform 237">
            <a:extLst>
              <a:ext uri="{FF2B5EF4-FFF2-40B4-BE49-F238E27FC236}">
                <a16:creationId xmlns:a16="http://schemas.microsoft.com/office/drawing/2014/main" id="{37A44B4F-8782-4ADD-BD96-12ECD6003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4005" y="4918407"/>
            <a:ext cx="281629" cy="206890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Freeform 290">
            <a:extLst>
              <a:ext uri="{FF2B5EF4-FFF2-40B4-BE49-F238E27FC236}">
                <a16:creationId xmlns:a16="http://schemas.microsoft.com/office/drawing/2014/main" id="{59E3BD07-A561-4A83-9240-CA737986A5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2579" y="5871201"/>
            <a:ext cx="343869" cy="266339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Title 20">
            <a:extLst>
              <a:ext uri="{FF2B5EF4-FFF2-40B4-BE49-F238E27FC236}">
                <a16:creationId xmlns:a16="http://schemas.microsoft.com/office/drawing/2014/main" id="{6A5915D7-61F2-4568-9C66-CC9F60AA5B92}"/>
              </a:ext>
            </a:extLst>
          </p:cNvPr>
          <p:cNvSpPr txBox="1"/>
          <p:nvPr/>
        </p:nvSpPr>
        <p:spPr>
          <a:xfrm>
            <a:off x="9519055" y="3557991"/>
            <a:ext cx="1143848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the text</a:t>
            </a:r>
          </a:p>
        </p:txBody>
      </p:sp>
      <p:sp>
        <p:nvSpPr>
          <p:cNvPr id="49" name="Title 20">
            <a:extLst>
              <a:ext uri="{FF2B5EF4-FFF2-40B4-BE49-F238E27FC236}">
                <a16:creationId xmlns:a16="http://schemas.microsoft.com/office/drawing/2014/main" id="{48C1717A-4926-457C-84E6-3755D1EF1F13}"/>
              </a:ext>
            </a:extLst>
          </p:cNvPr>
          <p:cNvSpPr txBox="1"/>
          <p:nvPr/>
        </p:nvSpPr>
        <p:spPr>
          <a:xfrm>
            <a:off x="9530195" y="3773758"/>
            <a:ext cx="2222516" cy="73248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Freeform 237">
            <a:extLst>
              <a:ext uri="{FF2B5EF4-FFF2-40B4-BE49-F238E27FC236}">
                <a16:creationId xmlns:a16="http://schemas.microsoft.com/office/drawing/2014/main" id="{2967DB2F-FE32-4B24-A954-A2AABDF109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0498" y="3784107"/>
            <a:ext cx="281629" cy="206890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Title 20">
            <a:extLst>
              <a:ext uri="{FF2B5EF4-FFF2-40B4-BE49-F238E27FC236}">
                <a16:creationId xmlns:a16="http://schemas.microsoft.com/office/drawing/2014/main" id="{0818DBDA-6FA8-4708-B350-BB29D35C8CFF}"/>
              </a:ext>
            </a:extLst>
          </p:cNvPr>
          <p:cNvSpPr txBox="1"/>
          <p:nvPr/>
        </p:nvSpPr>
        <p:spPr>
          <a:xfrm>
            <a:off x="8550434" y="1135800"/>
            <a:ext cx="964312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Replace the text</a:t>
            </a:r>
          </a:p>
        </p:txBody>
      </p:sp>
      <p:sp>
        <p:nvSpPr>
          <p:cNvPr id="54" name="Title 20">
            <a:extLst>
              <a:ext uri="{FF2B5EF4-FFF2-40B4-BE49-F238E27FC236}">
                <a16:creationId xmlns:a16="http://schemas.microsoft.com/office/drawing/2014/main" id="{4EC56F47-5A0D-4B44-BC0F-1C0152864684}"/>
              </a:ext>
            </a:extLst>
          </p:cNvPr>
          <p:cNvSpPr txBox="1"/>
          <p:nvPr/>
        </p:nvSpPr>
        <p:spPr>
          <a:xfrm>
            <a:off x="8561574" y="1346188"/>
            <a:ext cx="2222516" cy="73248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57" name="Freeform 106">
            <a:extLst>
              <a:ext uri="{FF2B5EF4-FFF2-40B4-BE49-F238E27FC236}">
                <a16:creationId xmlns:a16="http://schemas.microsoft.com/office/drawing/2014/main" id="{A10504E5-9E35-478E-A635-E34AD56B4E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60806" y="1320655"/>
            <a:ext cx="304668" cy="263672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MH_SubTitle_1">
            <a:extLst>
              <a:ext uri="{FF2B5EF4-FFF2-40B4-BE49-F238E27FC236}">
                <a16:creationId xmlns:a16="http://schemas.microsoft.com/office/drawing/2014/main" id="{25A4D3D8-C3DB-4146-A08F-26758C3D6F9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5104245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Problems and resolutions</a:t>
            </a:r>
          </a:p>
        </p:txBody>
      </p:sp>
    </p:spTree>
    <p:extLst>
      <p:ext uri="{BB962C8B-B14F-4D97-AF65-F5344CB8AC3E}">
        <p14:creationId xmlns:p14="http://schemas.microsoft.com/office/powerpoint/2010/main" val="37810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41" grpId="0" animBg="1"/>
      <p:bldP spid="44" grpId="0" animBg="1"/>
      <p:bldP spid="47" grpId="0" animBg="1"/>
      <p:bldP spid="48" grpId="0"/>
      <p:bldP spid="49" grpId="0"/>
      <p:bldP spid="52" grpId="0" animBg="1"/>
      <p:bldP spid="53" grpId="0"/>
      <p:bldP spid="54" grpId="0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>
            <a:extLst>
              <a:ext uri="{FF2B5EF4-FFF2-40B4-BE49-F238E27FC236}">
                <a16:creationId xmlns:a16="http://schemas.microsoft.com/office/drawing/2014/main" id="{EA74ED1A-DB7A-4CA3-A9DB-FC858DC9ECF6}"/>
              </a:ext>
            </a:extLst>
          </p:cNvPr>
          <p:cNvSpPr/>
          <p:nvPr/>
        </p:nvSpPr>
        <p:spPr>
          <a:xfrm>
            <a:off x="0" y="1365251"/>
            <a:ext cx="7975541" cy="4254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>
            <a:extLst>
              <a:ext uri="{FF2B5EF4-FFF2-40B4-BE49-F238E27FC236}">
                <a16:creationId xmlns:a16="http://schemas.microsoft.com/office/drawing/2014/main" id="{F92170D6-3CB5-4C2F-A813-4C5E8C7DC67F}"/>
              </a:ext>
            </a:extLst>
          </p:cNvPr>
          <p:cNvSpPr/>
          <p:nvPr/>
        </p:nvSpPr>
        <p:spPr>
          <a:xfrm>
            <a:off x="9013370" y="0"/>
            <a:ext cx="3178629" cy="685800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FF28FD-3231-48C5-BB76-FDFA928AD16D}"/>
              </a:ext>
            </a:extLst>
          </p:cNvPr>
          <p:cNvSpPr/>
          <p:nvPr/>
        </p:nvSpPr>
        <p:spPr>
          <a:xfrm>
            <a:off x="7980219" y="1365251"/>
            <a:ext cx="2556081" cy="42545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601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0CC215C-5266-4AEE-A2D1-90BB40EA219F}"/>
              </a:ext>
            </a:extLst>
          </p:cNvPr>
          <p:cNvSpPr/>
          <p:nvPr/>
        </p:nvSpPr>
        <p:spPr>
          <a:xfrm>
            <a:off x="1055742" y="2159411"/>
            <a:ext cx="1789612" cy="1789612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_文本框 3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>
            <a:extLst>
              <a:ext uri="{FF2B5EF4-FFF2-40B4-BE49-F238E27FC236}">
                <a16:creationId xmlns:a16="http://schemas.microsoft.com/office/drawing/2014/main" id="{F33E4D80-0716-4CBD-AAB2-680A8FE14D4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30582" y="4220234"/>
            <a:ext cx="2639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Replace the text</a:t>
            </a:r>
          </a:p>
        </p:txBody>
      </p:sp>
      <p:sp>
        <p:nvSpPr>
          <p:cNvPr id="12" name="文本框 11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>
            <a:extLst>
              <a:ext uri="{FF2B5EF4-FFF2-40B4-BE49-F238E27FC236}">
                <a16:creationId xmlns:a16="http://schemas.microsoft.com/office/drawing/2014/main" id="{D56CF770-093D-4946-9FED-E9266018F1DD}"/>
              </a:ext>
            </a:extLst>
          </p:cNvPr>
          <p:cNvSpPr txBox="1"/>
          <p:nvPr/>
        </p:nvSpPr>
        <p:spPr>
          <a:xfrm>
            <a:off x="3555642" y="3452855"/>
            <a:ext cx="378931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13" name="文本框 12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>
            <a:extLst>
              <a:ext uri="{FF2B5EF4-FFF2-40B4-BE49-F238E27FC236}">
                <a16:creationId xmlns:a16="http://schemas.microsoft.com/office/drawing/2014/main" id="{CA769646-E6ED-4F22-8C4F-BAF3C18010D9}"/>
              </a:ext>
            </a:extLst>
          </p:cNvPr>
          <p:cNvSpPr txBox="1"/>
          <p:nvPr/>
        </p:nvSpPr>
        <p:spPr>
          <a:xfrm>
            <a:off x="3555642" y="2413494"/>
            <a:ext cx="342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PLEASE REPLACE THE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>
            <a:extLst>
              <a:ext uri="{FF2B5EF4-FFF2-40B4-BE49-F238E27FC236}">
                <a16:creationId xmlns:a16="http://schemas.microsoft.com/office/drawing/2014/main" id="{A3BAAED4-128B-4ED7-A185-F6955F0044DD}"/>
              </a:ext>
            </a:extLst>
          </p:cNvPr>
          <p:cNvSpPr/>
          <p:nvPr/>
        </p:nvSpPr>
        <p:spPr>
          <a:xfrm flipV="1">
            <a:off x="3693064" y="2159411"/>
            <a:ext cx="23086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MH_SubTitle_1">
            <a:extLst>
              <a:ext uri="{FF2B5EF4-FFF2-40B4-BE49-F238E27FC236}">
                <a16:creationId xmlns:a16="http://schemas.microsoft.com/office/drawing/2014/main" id="{F6AF4C23-433F-4365-A997-657565C51C7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2721" y="456888"/>
            <a:ext cx="5158966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Problems and resolutions</a:t>
            </a:r>
          </a:p>
        </p:txBody>
      </p:sp>
    </p:spTree>
    <p:extLst>
      <p:ext uri="{BB962C8B-B14F-4D97-AF65-F5344CB8AC3E}">
        <p14:creationId xmlns:p14="http://schemas.microsoft.com/office/powerpoint/2010/main" val="8195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/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16">
            <a:extLst>
              <a:ext uri="{FF2B5EF4-FFF2-40B4-BE49-F238E27FC236}">
                <a16:creationId xmlns:a16="http://schemas.microsoft.com/office/drawing/2014/main" id="{B3B0F774-00AC-4FB2-B44B-7EC7F607DDDA}"/>
              </a:ext>
            </a:extLst>
          </p:cNvPr>
          <p:cNvCxnSpPr>
            <a:cxnSpLocks/>
          </p:cNvCxnSpPr>
          <p:nvPr/>
        </p:nvCxnSpPr>
        <p:spPr>
          <a:xfrm>
            <a:off x="6377760" y="3876077"/>
            <a:ext cx="0" cy="1511688"/>
          </a:xfrm>
          <a:prstGeom prst="straightConnector1">
            <a:avLst/>
          </a:prstGeom>
          <a:noFill/>
          <a:ln w="28575" cap="rnd" cmpd="sng" algn="ctr">
            <a:solidFill>
              <a:srgbClr val="A8ACB9"/>
            </a:solidFill>
            <a:prstDash val="sysDot"/>
            <a:round/>
            <a:headEnd type="oval"/>
            <a:tailEnd type="oval" w="med" len="med"/>
          </a:ln>
          <a:effectLst/>
        </p:spPr>
      </p:cxnSp>
      <p:sp>
        <p:nvSpPr>
          <p:cNvPr id="47" name="Oval 38">
            <a:extLst>
              <a:ext uri="{FF2B5EF4-FFF2-40B4-BE49-F238E27FC236}">
                <a16:creationId xmlns:a16="http://schemas.microsoft.com/office/drawing/2014/main" id="{CF11FF8E-B7F7-4A7F-A1CB-4E4CD0B7C8DD}"/>
              </a:ext>
            </a:extLst>
          </p:cNvPr>
          <p:cNvSpPr>
            <a:spLocks noChangeAspect="1"/>
          </p:cNvSpPr>
          <p:nvPr/>
        </p:nvSpPr>
        <p:spPr>
          <a:xfrm>
            <a:off x="6002929" y="4245016"/>
            <a:ext cx="754586" cy="75331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tl" rotWithShape="0">
              <a:srgbClr val="595F6F">
                <a:alpha val="5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vs</a:t>
            </a: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3AF6974D-C777-4656-B38D-BBAE8BEFEF3B}"/>
              </a:ext>
            </a:extLst>
          </p:cNvPr>
          <p:cNvSpPr txBox="1"/>
          <p:nvPr/>
        </p:nvSpPr>
        <p:spPr>
          <a:xfrm>
            <a:off x="1390618" y="2293676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68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6D54199E-EA95-472C-BAE5-117145AB28A7}"/>
              </a:ext>
            </a:extLst>
          </p:cNvPr>
          <p:cNvGrpSpPr/>
          <p:nvPr/>
        </p:nvGrpSpPr>
        <p:grpSpPr>
          <a:xfrm>
            <a:off x="2045815" y="3929068"/>
            <a:ext cx="3279476" cy="1630760"/>
            <a:chOff x="2241876" y="3516318"/>
            <a:chExt cx="3279476" cy="1630760"/>
          </a:xfrm>
        </p:grpSpPr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CCA045FB-134A-4F1F-87C4-1B93FD665E58}"/>
                </a:ext>
              </a:extLst>
            </p:cNvPr>
            <p:cNvSpPr/>
            <p:nvPr/>
          </p:nvSpPr>
          <p:spPr>
            <a:xfrm>
              <a:off x="2546614" y="3990888"/>
              <a:ext cx="370264" cy="898087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TextBox 8">
              <a:extLst>
                <a:ext uri="{FF2B5EF4-FFF2-40B4-BE49-F238E27FC236}">
                  <a16:creationId xmlns:a16="http://schemas.microsoft.com/office/drawing/2014/main" id="{AA7C3EAC-0711-47E0-87B6-E61F95887DD5}"/>
                </a:ext>
              </a:extLst>
            </p:cNvPr>
            <p:cNvSpPr txBox="1"/>
            <p:nvPr/>
          </p:nvSpPr>
          <p:spPr>
            <a:xfrm>
              <a:off x="2427818" y="3705931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46%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TextBox 9">
              <a:extLst>
                <a:ext uri="{FF2B5EF4-FFF2-40B4-BE49-F238E27FC236}">
                  <a16:creationId xmlns:a16="http://schemas.microsoft.com/office/drawing/2014/main" id="{47C8089D-656F-451F-9406-518DAFB4950D}"/>
                </a:ext>
              </a:extLst>
            </p:cNvPr>
            <p:cNvSpPr txBox="1"/>
            <p:nvPr/>
          </p:nvSpPr>
          <p:spPr>
            <a:xfrm>
              <a:off x="2241876" y="4887942"/>
              <a:ext cx="95748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2020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Rectangle 10">
              <a:extLst>
                <a:ext uri="{FF2B5EF4-FFF2-40B4-BE49-F238E27FC236}">
                  <a16:creationId xmlns:a16="http://schemas.microsoft.com/office/drawing/2014/main" id="{33B05E1F-5105-4AE7-AF0A-A69C0D81FB0E}"/>
                </a:ext>
              </a:extLst>
            </p:cNvPr>
            <p:cNvSpPr/>
            <p:nvPr/>
          </p:nvSpPr>
          <p:spPr>
            <a:xfrm>
              <a:off x="3313679" y="3799692"/>
              <a:ext cx="370264" cy="1089284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TextBox 11">
              <a:extLst>
                <a:ext uri="{FF2B5EF4-FFF2-40B4-BE49-F238E27FC236}">
                  <a16:creationId xmlns:a16="http://schemas.microsoft.com/office/drawing/2014/main" id="{E8F4DEDD-5640-4831-841C-6F53673774D0}"/>
                </a:ext>
              </a:extLst>
            </p:cNvPr>
            <p:cNvSpPr txBox="1"/>
            <p:nvPr/>
          </p:nvSpPr>
          <p:spPr>
            <a:xfrm>
              <a:off x="3194883" y="351631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53%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TextBox 12">
              <a:extLst>
                <a:ext uri="{FF2B5EF4-FFF2-40B4-BE49-F238E27FC236}">
                  <a16:creationId xmlns:a16="http://schemas.microsoft.com/office/drawing/2014/main" id="{B463432A-33F1-4397-9143-367C1BCB2DCE}"/>
                </a:ext>
              </a:extLst>
            </p:cNvPr>
            <p:cNvSpPr txBox="1"/>
            <p:nvPr/>
          </p:nvSpPr>
          <p:spPr>
            <a:xfrm>
              <a:off x="3146162" y="4892218"/>
              <a:ext cx="7290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2021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Rectangle 13">
              <a:extLst>
                <a:ext uri="{FF2B5EF4-FFF2-40B4-BE49-F238E27FC236}">
                  <a16:creationId xmlns:a16="http://schemas.microsoft.com/office/drawing/2014/main" id="{67A0AD5A-EBA5-4ACC-9908-9B566A664DE0}"/>
                </a:ext>
              </a:extLst>
            </p:cNvPr>
            <p:cNvSpPr/>
            <p:nvPr/>
          </p:nvSpPr>
          <p:spPr>
            <a:xfrm>
              <a:off x="4061314" y="4213198"/>
              <a:ext cx="370264" cy="674744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TextBox 14">
              <a:extLst>
                <a:ext uri="{FF2B5EF4-FFF2-40B4-BE49-F238E27FC236}">
                  <a16:creationId xmlns:a16="http://schemas.microsoft.com/office/drawing/2014/main" id="{62F06B5D-496F-411F-A187-34CA3A215069}"/>
                </a:ext>
              </a:extLst>
            </p:cNvPr>
            <p:cNvSpPr txBox="1"/>
            <p:nvPr/>
          </p:nvSpPr>
          <p:spPr>
            <a:xfrm>
              <a:off x="3942518" y="3929824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38%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TextBox 15">
              <a:extLst>
                <a:ext uri="{FF2B5EF4-FFF2-40B4-BE49-F238E27FC236}">
                  <a16:creationId xmlns:a16="http://schemas.microsoft.com/office/drawing/2014/main" id="{9DAD7FFE-FA84-4B03-9878-3B321F0DEC11}"/>
                </a:ext>
              </a:extLst>
            </p:cNvPr>
            <p:cNvSpPr txBox="1"/>
            <p:nvPr/>
          </p:nvSpPr>
          <p:spPr>
            <a:xfrm>
              <a:off x="3825182" y="4893162"/>
              <a:ext cx="9042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2022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Rectangle 16">
              <a:extLst>
                <a:ext uri="{FF2B5EF4-FFF2-40B4-BE49-F238E27FC236}">
                  <a16:creationId xmlns:a16="http://schemas.microsoft.com/office/drawing/2014/main" id="{A2AAFE75-5FDA-4166-A62E-D973995D9D35}"/>
                </a:ext>
              </a:extLst>
            </p:cNvPr>
            <p:cNvSpPr/>
            <p:nvPr/>
          </p:nvSpPr>
          <p:spPr>
            <a:xfrm>
              <a:off x="4868162" y="3909532"/>
              <a:ext cx="370264" cy="983629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TextBox 17">
              <a:extLst>
                <a:ext uri="{FF2B5EF4-FFF2-40B4-BE49-F238E27FC236}">
                  <a16:creationId xmlns:a16="http://schemas.microsoft.com/office/drawing/2014/main" id="{9E5E3112-C40E-4B37-8C95-CFFEBA780FBA}"/>
                </a:ext>
              </a:extLst>
            </p:cNvPr>
            <p:cNvSpPr txBox="1"/>
            <p:nvPr/>
          </p:nvSpPr>
          <p:spPr>
            <a:xfrm>
              <a:off x="4749366" y="362615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49%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TextBox 18">
              <a:extLst>
                <a:ext uri="{FF2B5EF4-FFF2-40B4-BE49-F238E27FC236}">
                  <a16:creationId xmlns:a16="http://schemas.microsoft.com/office/drawing/2014/main" id="{696D4F70-5D0E-4BE5-BFDA-E10EEF98A417}"/>
                </a:ext>
              </a:extLst>
            </p:cNvPr>
            <p:cNvSpPr txBox="1"/>
            <p:nvPr/>
          </p:nvSpPr>
          <p:spPr>
            <a:xfrm>
              <a:off x="4670258" y="4890557"/>
              <a:ext cx="8510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2023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2" name="TextBox 20">
            <a:extLst>
              <a:ext uri="{FF2B5EF4-FFF2-40B4-BE49-F238E27FC236}">
                <a16:creationId xmlns:a16="http://schemas.microsoft.com/office/drawing/2014/main" id="{46AFFF13-0C76-4105-B974-A3A0193B28C6}"/>
              </a:ext>
            </a:extLst>
          </p:cNvPr>
          <p:cNvSpPr txBox="1"/>
          <p:nvPr/>
        </p:nvSpPr>
        <p:spPr>
          <a:xfrm>
            <a:off x="6757702" y="2293676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72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4A294FE9-6D86-4162-9E19-58F375BB93B5}"/>
              </a:ext>
            </a:extLst>
          </p:cNvPr>
          <p:cNvGrpSpPr/>
          <p:nvPr/>
        </p:nvGrpSpPr>
        <p:grpSpPr>
          <a:xfrm>
            <a:off x="7412898" y="3924791"/>
            <a:ext cx="3279477" cy="1630760"/>
            <a:chOff x="7608959" y="3512041"/>
            <a:chExt cx="3279477" cy="1630760"/>
          </a:xfrm>
        </p:grpSpPr>
        <p:sp>
          <p:nvSpPr>
            <p:cNvPr id="64" name="Rectangle 22">
              <a:extLst>
                <a:ext uri="{FF2B5EF4-FFF2-40B4-BE49-F238E27FC236}">
                  <a16:creationId xmlns:a16="http://schemas.microsoft.com/office/drawing/2014/main" id="{3F6FE784-F6B9-4A10-A0B1-4860AE27D230}"/>
                </a:ext>
              </a:extLst>
            </p:cNvPr>
            <p:cNvSpPr/>
            <p:nvPr/>
          </p:nvSpPr>
          <p:spPr>
            <a:xfrm>
              <a:off x="7913698" y="3986612"/>
              <a:ext cx="370264" cy="898087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23">
              <a:extLst>
                <a:ext uri="{FF2B5EF4-FFF2-40B4-BE49-F238E27FC236}">
                  <a16:creationId xmlns:a16="http://schemas.microsoft.com/office/drawing/2014/main" id="{AAEF1026-EC51-4B0D-9B07-44BEDFE78B2A}"/>
                </a:ext>
              </a:extLst>
            </p:cNvPr>
            <p:cNvSpPr txBox="1"/>
            <p:nvPr/>
          </p:nvSpPr>
          <p:spPr>
            <a:xfrm>
              <a:off x="7794902" y="3701655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46%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TextBox 24">
              <a:extLst>
                <a:ext uri="{FF2B5EF4-FFF2-40B4-BE49-F238E27FC236}">
                  <a16:creationId xmlns:a16="http://schemas.microsoft.com/office/drawing/2014/main" id="{5295698D-C5F7-4416-BD88-E9259E6B8C00}"/>
                </a:ext>
              </a:extLst>
            </p:cNvPr>
            <p:cNvSpPr txBox="1"/>
            <p:nvPr/>
          </p:nvSpPr>
          <p:spPr>
            <a:xfrm>
              <a:off x="7608959" y="4883666"/>
              <a:ext cx="9042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2020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77B34E78-67C3-4B24-BF3A-29FE2F556AC4}"/>
                </a:ext>
              </a:extLst>
            </p:cNvPr>
            <p:cNvSpPr/>
            <p:nvPr/>
          </p:nvSpPr>
          <p:spPr>
            <a:xfrm>
              <a:off x="8680763" y="3795415"/>
              <a:ext cx="370264" cy="1089284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TextBox 26">
              <a:extLst>
                <a:ext uri="{FF2B5EF4-FFF2-40B4-BE49-F238E27FC236}">
                  <a16:creationId xmlns:a16="http://schemas.microsoft.com/office/drawing/2014/main" id="{AE2312D5-9232-4115-AD7F-EEA06685DEE3}"/>
                </a:ext>
              </a:extLst>
            </p:cNvPr>
            <p:cNvSpPr txBox="1"/>
            <p:nvPr/>
          </p:nvSpPr>
          <p:spPr>
            <a:xfrm>
              <a:off x="8561967" y="3512041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53%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TextBox 27">
              <a:extLst>
                <a:ext uri="{FF2B5EF4-FFF2-40B4-BE49-F238E27FC236}">
                  <a16:creationId xmlns:a16="http://schemas.microsoft.com/office/drawing/2014/main" id="{7F667C8B-A4E9-4B2E-9FBF-52FE99C46EE4}"/>
                </a:ext>
              </a:extLst>
            </p:cNvPr>
            <p:cNvSpPr txBox="1"/>
            <p:nvPr/>
          </p:nvSpPr>
          <p:spPr>
            <a:xfrm>
              <a:off x="8513246" y="4887942"/>
              <a:ext cx="7290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2021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F4D36C4D-1F9C-4A94-8551-6CE08FD7A38A}"/>
                </a:ext>
              </a:extLst>
            </p:cNvPr>
            <p:cNvSpPr/>
            <p:nvPr/>
          </p:nvSpPr>
          <p:spPr>
            <a:xfrm>
              <a:off x="9428398" y="4208922"/>
              <a:ext cx="370264" cy="674744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TextBox 29">
              <a:extLst>
                <a:ext uri="{FF2B5EF4-FFF2-40B4-BE49-F238E27FC236}">
                  <a16:creationId xmlns:a16="http://schemas.microsoft.com/office/drawing/2014/main" id="{D83F5CB2-584A-4E8C-9C23-165DFF81491A}"/>
                </a:ext>
              </a:extLst>
            </p:cNvPr>
            <p:cNvSpPr txBox="1"/>
            <p:nvPr/>
          </p:nvSpPr>
          <p:spPr>
            <a:xfrm>
              <a:off x="9309602" y="3925547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38%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TextBox 30">
              <a:extLst>
                <a:ext uri="{FF2B5EF4-FFF2-40B4-BE49-F238E27FC236}">
                  <a16:creationId xmlns:a16="http://schemas.microsoft.com/office/drawing/2014/main" id="{CC26831F-12AC-45A0-8532-EA817BE1983B}"/>
                </a:ext>
              </a:extLst>
            </p:cNvPr>
            <p:cNvSpPr txBox="1"/>
            <p:nvPr/>
          </p:nvSpPr>
          <p:spPr>
            <a:xfrm>
              <a:off x="9192267" y="4888885"/>
              <a:ext cx="8510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2022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F4D3F164-BB5B-4D50-828C-47ECE20F2599}"/>
                </a:ext>
              </a:extLst>
            </p:cNvPr>
            <p:cNvSpPr/>
            <p:nvPr/>
          </p:nvSpPr>
          <p:spPr>
            <a:xfrm>
              <a:off x="10235246" y="3905256"/>
              <a:ext cx="370264" cy="983629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TextBox 32">
              <a:extLst>
                <a:ext uri="{FF2B5EF4-FFF2-40B4-BE49-F238E27FC236}">
                  <a16:creationId xmlns:a16="http://schemas.microsoft.com/office/drawing/2014/main" id="{667B1964-11D8-472B-8E0B-18A90CD4A6A1}"/>
                </a:ext>
              </a:extLst>
            </p:cNvPr>
            <p:cNvSpPr txBox="1"/>
            <p:nvPr/>
          </p:nvSpPr>
          <p:spPr>
            <a:xfrm>
              <a:off x="10116450" y="3621882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49%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TextBox 33">
              <a:extLst>
                <a:ext uri="{FF2B5EF4-FFF2-40B4-BE49-F238E27FC236}">
                  <a16:creationId xmlns:a16="http://schemas.microsoft.com/office/drawing/2014/main" id="{3289253F-9F3F-4DE8-9C69-1AF1BA068F53}"/>
                </a:ext>
              </a:extLst>
            </p:cNvPr>
            <p:cNvSpPr txBox="1"/>
            <p:nvPr/>
          </p:nvSpPr>
          <p:spPr>
            <a:xfrm>
              <a:off x="10037342" y="4886281"/>
              <a:ext cx="8510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2023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6" name="文本框 94">
            <a:extLst>
              <a:ext uri="{FF2B5EF4-FFF2-40B4-BE49-F238E27FC236}">
                <a16:creationId xmlns:a16="http://schemas.microsoft.com/office/drawing/2014/main" id="{8A55B12F-A727-45B2-B186-43A6BB0B92DF}"/>
              </a:ext>
            </a:extLst>
          </p:cNvPr>
          <p:cNvSpPr txBox="1"/>
          <p:nvPr/>
        </p:nvSpPr>
        <p:spPr>
          <a:xfrm>
            <a:off x="2771775" y="2139740"/>
            <a:ext cx="336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Replace the text content</a:t>
            </a:r>
          </a:p>
        </p:txBody>
      </p:sp>
      <p:sp>
        <p:nvSpPr>
          <p:cNvPr id="77" name="文本框 113">
            <a:extLst>
              <a:ext uri="{FF2B5EF4-FFF2-40B4-BE49-F238E27FC236}">
                <a16:creationId xmlns:a16="http://schemas.microsoft.com/office/drawing/2014/main" id="{0BD244F0-5656-448A-9E0D-C42DB36DC52E}"/>
              </a:ext>
            </a:extLst>
          </p:cNvPr>
          <p:cNvSpPr txBox="1"/>
          <p:nvPr/>
        </p:nvSpPr>
        <p:spPr>
          <a:xfrm>
            <a:off x="2771774" y="2499004"/>
            <a:ext cx="262083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78" name="文本框 94">
            <a:extLst>
              <a:ext uri="{FF2B5EF4-FFF2-40B4-BE49-F238E27FC236}">
                <a16:creationId xmlns:a16="http://schemas.microsoft.com/office/drawing/2014/main" id="{5C5421A6-7CAC-47E0-996E-42C0F3E85A72}"/>
              </a:ext>
            </a:extLst>
          </p:cNvPr>
          <p:cNvSpPr txBox="1"/>
          <p:nvPr/>
        </p:nvSpPr>
        <p:spPr>
          <a:xfrm>
            <a:off x="8292183" y="2139740"/>
            <a:ext cx="336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Replace the text content</a:t>
            </a:r>
          </a:p>
        </p:txBody>
      </p:sp>
      <p:sp>
        <p:nvSpPr>
          <p:cNvPr id="79" name="文本框 113">
            <a:extLst>
              <a:ext uri="{FF2B5EF4-FFF2-40B4-BE49-F238E27FC236}">
                <a16:creationId xmlns:a16="http://schemas.microsoft.com/office/drawing/2014/main" id="{2F0C957A-2140-4CF6-B74F-C042EDAC2ECC}"/>
              </a:ext>
            </a:extLst>
          </p:cNvPr>
          <p:cNvSpPr txBox="1"/>
          <p:nvPr/>
        </p:nvSpPr>
        <p:spPr>
          <a:xfrm>
            <a:off x="8292182" y="2499004"/>
            <a:ext cx="262083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43" name="MH_SubTitle_1">
            <a:extLst>
              <a:ext uri="{FF2B5EF4-FFF2-40B4-BE49-F238E27FC236}">
                <a16:creationId xmlns:a16="http://schemas.microsoft.com/office/drawing/2014/main" id="{7D3E1C9C-F2F4-49F0-84D4-50DE5D85BF4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6204794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Problems and resolutions</a:t>
            </a:r>
          </a:p>
        </p:txBody>
      </p:sp>
    </p:spTree>
    <p:extLst>
      <p:ext uri="{BB962C8B-B14F-4D97-AF65-F5344CB8AC3E}">
        <p14:creationId xmlns:p14="http://schemas.microsoft.com/office/powerpoint/2010/main" val="1900110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62" grpId="0"/>
      <p:bldP spid="76" grpId="0"/>
      <p:bldP spid="77" grpId="0"/>
      <p:bldP spid="78" grpId="0"/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E0A479CE-76C8-4AB3-B94D-D67A842702CF}"/>
              </a:ext>
            </a:extLst>
          </p:cNvPr>
          <p:cNvSpPr/>
          <p:nvPr/>
        </p:nvSpPr>
        <p:spPr>
          <a:xfrm>
            <a:off x="6599908" y="1139607"/>
            <a:ext cx="4717142" cy="4717142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3810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弧形 8">
            <a:extLst>
              <a:ext uri="{FF2B5EF4-FFF2-40B4-BE49-F238E27FC236}">
                <a16:creationId xmlns:a16="http://schemas.microsoft.com/office/drawing/2014/main" id="{D0C83F96-F056-44E9-8941-CB9EAD6F9613}"/>
              </a:ext>
            </a:extLst>
          </p:cNvPr>
          <p:cNvSpPr/>
          <p:nvPr/>
        </p:nvSpPr>
        <p:spPr>
          <a:xfrm>
            <a:off x="7105090" y="1644789"/>
            <a:ext cx="3706778" cy="3706778"/>
          </a:xfrm>
          <a:prstGeom prst="arc">
            <a:avLst>
              <a:gd name="adj1" fmla="val 16200000"/>
              <a:gd name="adj2" fmla="val 10890859"/>
            </a:avLst>
          </a:prstGeom>
          <a:noFill/>
          <a:ln w="304800" cap="rnd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38100" sx="101000" sy="101000" algn="ctr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AC36993-1A42-42DB-B24E-A023AF7D0557}"/>
              </a:ext>
            </a:extLst>
          </p:cNvPr>
          <p:cNvSpPr txBox="1"/>
          <p:nvPr/>
        </p:nvSpPr>
        <p:spPr>
          <a:xfrm>
            <a:off x="7732022" y="2417735"/>
            <a:ext cx="2452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2145B4-D643-47A6-A66C-2639D950A594}"/>
              </a:ext>
            </a:extLst>
          </p:cNvPr>
          <p:cNvSpPr txBox="1"/>
          <p:nvPr/>
        </p:nvSpPr>
        <p:spPr>
          <a:xfrm>
            <a:off x="7392439" y="3819575"/>
            <a:ext cx="310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your text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252225B5-61B8-4C28-AEE9-ACAE9699C060}"/>
              </a:ext>
            </a:extLst>
          </p:cNvPr>
          <p:cNvSpPr txBox="1"/>
          <p:nvPr/>
        </p:nvSpPr>
        <p:spPr>
          <a:xfrm>
            <a:off x="1359701" y="1881113"/>
            <a:ext cx="3590157" cy="54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66943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About our work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39">
            <a:extLst>
              <a:ext uri="{FF2B5EF4-FFF2-40B4-BE49-F238E27FC236}">
                <a16:creationId xmlns:a16="http://schemas.microsoft.com/office/drawing/2014/main" id="{E6BA379E-89ED-47A6-ABB5-BCCEC2EEFF0E}"/>
              </a:ext>
            </a:extLst>
          </p:cNvPr>
          <p:cNvSpPr/>
          <p:nvPr/>
        </p:nvSpPr>
        <p:spPr>
          <a:xfrm>
            <a:off x="1359701" y="2545214"/>
            <a:ext cx="4421353" cy="224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86694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add a detailed text description, or copy the text stick from this right button to keep only the text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7DF8B8F-17AF-417F-BB64-199D73DB62FD}"/>
              </a:ext>
            </a:extLst>
          </p:cNvPr>
          <p:cNvGrpSpPr/>
          <p:nvPr/>
        </p:nvGrpSpPr>
        <p:grpSpPr>
          <a:xfrm>
            <a:off x="1235474" y="4126259"/>
            <a:ext cx="1112454" cy="1306229"/>
            <a:chOff x="319977" y="4362535"/>
            <a:chExt cx="1112454" cy="1306229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A4FB9C8-1CB4-4738-BF3B-85A1BC799462}"/>
                </a:ext>
              </a:extLst>
            </p:cNvPr>
            <p:cNvSpPr/>
            <p:nvPr/>
          </p:nvSpPr>
          <p:spPr>
            <a:xfrm>
              <a:off x="444204" y="4362535"/>
              <a:ext cx="864000" cy="864000"/>
            </a:xfrm>
            <a:prstGeom prst="ellipse">
              <a:avLst/>
            </a:prstGeom>
            <a:noFill/>
            <a:ln w="31750" cap="flat" cmpd="sng" algn="ctr">
              <a:gradFill>
                <a:gsLst>
                  <a:gs pos="0">
                    <a:srgbClr val="12599D"/>
                  </a:gs>
                  <a:gs pos="100000">
                    <a:srgbClr val="024581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180CED8-CEF8-4E76-B82C-33C62FD077E6}"/>
                </a:ext>
              </a:extLst>
            </p:cNvPr>
            <p:cNvSpPr txBox="1"/>
            <p:nvPr/>
          </p:nvSpPr>
          <p:spPr>
            <a:xfrm>
              <a:off x="528772" y="4609869"/>
              <a:ext cx="694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1D8DD3B-A222-464E-B8D4-0AE661CAE906}"/>
                </a:ext>
              </a:extLst>
            </p:cNvPr>
            <p:cNvSpPr txBox="1"/>
            <p:nvPr/>
          </p:nvSpPr>
          <p:spPr>
            <a:xfrm>
              <a:off x="319977" y="5407154"/>
              <a:ext cx="1112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Add your text 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878CC16-F071-4755-90DA-D3D74783ECBC}"/>
              </a:ext>
            </a:extLst>
          </p:cNvPr>
          <p:cNvGrpSpPr/>
          <p:nvPr/>
        </p:nvGrpSpPr>
        <p:grpSpPr>
          <a:xfrm>
            <a:off x="2639902" y="4126259"/>
            <a:ext cx="1112454" cy="1306229"/>
            <a:chOff x="1724405" y="4362535"/>
            <a:chExt cx="1112454" cy="1306229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95BDAB6-2558-4093-8950-8D143F80BDD0}"/>
                </a:ext>
              </a:extLst>
            </p:cNvPr>
            <p:cNvSpPr/>
            <p:nvPr/>
          </p:nvSpPr>
          <p:spPr>
            <a:xfrm>
              <a:off x="1848632" y="4362535"/>
              <a:ext cx="864000" cy="864000"/>
            </a:xfrm>
            <a:prstGeom prst="ellipse">
              <a:avLst/>
            </a:prstGeom>
            <a:noFill/>
            <a:ln w="31750" cap="flat" cmpd="sng" algn="ctr">
              <a:gradFill>
                <a:gsLst>
                  <a:gs pos="0">
                    <a:srgbClr val="12599D"/>
                  </a:gs>
                  <a:gs pos="100000">
                    <a:srgbClr val="024581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D31AEBE-C9DD-4325-87D1-75066819F566}"/>
                </a:ext>
              </a:extLst>
            </p:cNvPr>
            <p:cNvSpPr txBox="1"/>
            <p:nvPr/>
          </p:nvSpPr>
          <p:spPr>
            <a:xfrm>
              <a:off x="1933200" y="4609869"/>
              <a:ext cx="694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7573172-7172-458D-BF53-4A76A0818D5D}"/>
                </a:ext>
              </a:extLst>
            </p:cNvPr>
            <p:cNvSpPr txBox="1"/>
            <p:nvPr/>
          </p:nvSpPr>
          <p:spPr>
            <a:xfrm>
              <a:off x="1724405" y="5407154"/>
              <a:ext cx="1112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Add your text 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2ACF353-D9B1-423B-8DE5-C0AEEBF3066D}"/>
              </a:ext>
            </a:extLst>
          </p:cNvPr>
          <p:cNvGrpSpPr/>
          <p:nvPr/>
        </p:nvGrpSpPr>
        <p:grpSpPr>
          <a:xfrm>
            <a:off x="4044330" y="4126259"/>
            <a:ext cx="1112454" cy="1306229"/>
            <a:chOff x="3128833" y="4362535"/>
            <a:chExt cx="1112454" cy="1306229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1CAA729D-6EB6-46F1-B7EE-B625ECBAE167}"/>
                </a:ext>
              </a:extLst>
            </p:cNvPr>
            <p:cNvSpPr/>
            <p:nvPr/>
          </p:nvSpPr>
          <p:spPr>
            <a:xfrm>
              <a:off x="3253060" y="4362535"/>
              <a:ext cx="864000" cy="864000"/>
            </a:xfrm>
            <a:prstGeom prst="ellipse">
              <a:avLst/>
            </a:prstGeom>
            <a:noFill/>
            <a:ln w="31750" cap="flat" cmpd="sng" algn="ctr">
              <a:gradFill>
                <a:gsLst>
                  <a:gs pos="0">
                    <a:srgbClr val="12599D"/>
                  </a:gs>
                  <a:gs pos="100000">
                    <a:srgbClr val="024581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8EFAE02-D394-4AC0-B511-21C9F6BBF6D5}"/>
                </a:ext>
              </a:extLst>
            </p:cNvPr>
            <p:cNvSpPr txBox="1"/>
            <p:nvPr/>
          </p:nvSpPr>
          <p:spPr>
            <a:xfrm>
              <a:off x="3337628" y="4609869"/>
              <a:ext cx="694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8677138-CCED-4D51-B043-AC0EEFCE1B48}"/>
                </a:ext>
              </a:extLst>
            </p:cNvPr>
            <p:cNvSpPr txBox="1"/>
            <p:nvPr/>
          </p:nvSpPr>
          <p:spPr>
            <a:xfrm>
              <a:off x="3128833" y="5407154"/>
              <a:ext cx="1112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Add your text </a:t>
              </a:r>
            </a:p>
          </p:txBody>
        </p:sp>
      </p:grpSp>
      <p:sp>
        <p:nvSpPr>
          <p:cNvPr id="27" name="MH_SubTitle_1">
            <a:extLst>
              <a:ext uri="{FF2B5EF4-FFF2-40B4-BE49-F238E27FC236}">
                <a16:creationId xmlns:a16="http://schemas.microsoft.com/office/drawing/2014/main" id="{52503DC7-DDBC-4DF4-ADBA-12AF14F23BD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655236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Problems and resolutions</a:t>
            </a:r>
          </a:p>
        </p:txBody>
      </p:sp>
    </p:spTree>
    <p:extLst>
      <p:ext uri="{BB962C8B-B14F-4D97-AF65-F5344CB8AC3E}">
        <p14:creationId xmlns:p14="http://schemas.microsoft.com/office/powerpoint/2010/main" val="12271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75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75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75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75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168DB70-7973-40B3-B62D-CE7E5256048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1ADAA2B-9639-46B3-B8C7-90C5BCF93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65D8DE-EBE7-4D56-B36C-4C066395A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8A8981E-7AFD-43EA-8F51-4A9DFE8D7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C6892FB-D968-4387-A6BD-1F805EA00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5412FC1-9603-4B86-8390-9A461B0D0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5B9697D-3249-49FB-B04F-0F70A18B8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EC7B86B-B938-4E40-BEAC-D0DFE292C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FD51F98-AACB-48CC-9872-4A9A0B54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20C182C2-D3B2-4C0E-8425-7BBB99C5AA8E}"/>
              </a:ext>
            </a:extLst>
          </p:cNvPr>
          <p:cNvSpPr txBox="1"/>
          <p:nvPr/>
        </p:nvSpPr>
        <p:spPr>
          <a:xfrm>
            <a:off x="4872133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840029ED-38D3-42B0-9C79-79B6370D704A}"/>
              </a:ext>
            </a:extLst>
          </p:cNvPr>
          <p:cNvSpPr txBox="1"/>
          <p:nvPr/>
        </p:nvSpPr>
        <p:spPr>
          <a:xfrm>
            <a:off x="5915357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600" noProof="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rPr>
              <a:t>4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TextBox 21">
            <a:extLst>
              <a:ext uri="{FF2B5EF4-FFF2-40B4-BE49-F238E27FC236}">
                <a16:creationId xmlns:a16="http://schemas.microsoft.com/office/drawing/2014/main" id="{F65DAD88-8819-40DA-8FE9-D4754E6EB585}"/>
              </a:ext>
            </a:extLst>
          </p:cNvPr>
          <p:cNvSpPr txBox="1"/>
          <p:nvPr/>
        </p:nvSpPr>
        <p:spPr>
          <a:xfrm>
            <a:off x="2954013" y="3238351"/>
            <a:ext cx="6283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Future development and planning</a:t>
            </a: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AFE26BE1-9F37-45CD-90D5-1CF9CF0D72B7}"/>
              </a:ext>
            </a:extLst>
          </p:cNvPr>
          <p:cNvSpPr/>
          <p:nvPr/>
        </p:nvSpPr>
        <p:spPr>
          <a:xfrm>
            <a:off x="3293168" y="4576653"/>
            <a:ext cx="5730240" cy="614920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A wonderful serenity has taken possession of my entire soul, like these sweet mornings of spring which I enjoy with my whole heart. </a:t>
            </a:r>
          </a:p>
        </p:txBody>
      </p:sp>
    </p:spTree>
    <p:extLst>
      <p:ext uri="{BB962C8B-B14F-4D97-AF65-F5344CB8AC3E}">
        <p14:creationId xmlns:p14="http://schemas.microsoft.com/office/powerpoint/2010/main" val="179569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1" grpId="0"/>
      <p:bldP spid="101" grpId="1"/>
      <p:bldP spid="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42B10005-793D-4D2C-A896-70DFACE65E1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02A60CC-5284-4225-88B3-5332BDA57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A575F89-D386-4EE6-BF18-153EC4AFA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D56F4F9-CE19-411C-B530-585C833C4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36BCA203-7C85-4AAC-BCFF-B283B20D8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D6F3EA7-E3F5-4CB3-8BA7-C9BFC448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A0F66FA8-1967-4A84-9B1A-4E6053D46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9100B95-A06E-4598-8C15-BA0B391C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138A7F8-434E-4F53-9241-EDF65EEA5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39" name="MH_SubTitle_1">
            <a:extLst>
              <a:ext uri="{FF2B5EF4-FFF2-40B4-BE49-F238E27FC236}">
                <a16:creationId xmlns:a16="http://schemas.microsoft.com/office/drawing/2014/main" id="{4133351D-82FC-48F6-B7CE-6C61BE2D45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34910" y="3133706"/>
            <a:ext cx="2527478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800" dirty="0">
                <a:solidFill>
                  <a:srgbClr val="2D3868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57" name="MH_SubTitle_1">
            <a:extLst>
              <a:ext uri="{FF2B5EF4-FFF2-40B4-BE49-F238E27FC236}">
                <a16:creationId xmlns:a16="http://schemas.microsoft.com/office/drawing/2014/main" id="{5F26AC8F-8D40-4F6D-9D28-D8330F085FB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190410" y="3133706"/>
            <a:ext cx="2504736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800" dirty="0">
                <a:solidFill>
                  <a:srgbClr val="2D3868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72" name="MH_SubTitle_1">
            <a:extLst>
              <a:ext uri="{FF2B5EF4-FFF2-40B4-BE49-F238E27FC236}">
                <a16:creationId xmlns:a16="http://schemas.microsoft.com/office/drawing/2014/main" id="{B1B7E6AD-1C9A-4DF6-BF67-182DC2C8E0C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34910" y="4417523"/>
            <a:ext cx="2527478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800" dirty="0">
                <a:solidFill>
                  <a:srgbClr val="2D3868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76" name="MH_SubTitle_1">
            <a:extLst>
              <a:ext uri="{FF2B5EF4-FFF2-40B4-BE49-F238E27FC236}">
                <a16:creationId xmlns:a16="http://schemas.microsoft.com/office/drawing/2014/main" id="{D12AA280-D232-4AF8-B938-BB1CA3EB3D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190410" y="4417523"/>
            <a:ext cx="2517262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800" dirty="0">
                <a:solidFill>
                  <a:srgbClr val="2D3868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14C94B0D-F905-47E7-9A27-A62F2647D527}"/>
              </a:ext>
            </a:extLst>
          </p:cNvPr>
          <p:cNvSpPr/>
          <p:nvPr/>
        </p:nvSpPr>
        <p:spPr>
          <a:xfrm>
            <a:off x="2577410" y="3029835"/>
            <a:ext cx="638628" cy="638628"/>
          </a:xfrm>
          <a:prstGeom prst="ellipse">
            <a:avLst/>
          </a:prstGeom>
          <a:gradFill flip="none" rotWithShape="1">
            <a:gsLst>
              <a:gs pos="100000">
                <a:srgbClr val="024581"/>
              </a:gs>
              <a:gs pos="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1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F2672574-2998-4CC0-9EC5-CA765947E549}"/>
              </a:ext>
            </a:extLst>
          </p:cNvPr>
          <p:cNvSpPr/>
          <p:nvPr/>
        </p:nvSpPr>
        <p:spPr>
          <a:xfrm>
            <a:off x="6370487" y="3029835"/>
            <a:ext cx="638628" cy="638628"/>
          </a:xfrm>
          <a:prstGeom prst="ellipse">
            <a:avLst/>
          </a:prstGeom>
          <a:gradFill flip="none" rotWithShape="1">
            <a:gsLst>
              <a:gs pos="100000">
                <a:srgbClr val="024581"/>
              </a:gs>
              <a:gs pos="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2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E486615E-6FD3-4932-9A20-26431B833D15}"/>
              </a:ext>
            </a:extLst>
          </p:cNvPr>
          <p:cNvSpPr/>
          <p:nvPr/>
        </p:nvSpPr>
        <p:spPr>
          <a:xfrm>
            <a:off x="2577410" y="4313652"/>
            <a:ext cx="638628" cy="638628"/>
          </a:xfrm>
          <a:prstGeom prst="ellipse">
            <a:avLst/>
          </a:prstGeom>
          <a:gradFill flip="none" rotWithShape="1">
            <a:gsLst>
              <a:gs pos="100000">
                <a:srgbClr val="024581"/>
              </a:gs>
              <a:gs pos="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3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729299AA-46EB-45B4-B6FC-50E8765F15B1}"/>
              </a:ext>
            </a:extLst>
          </p:cNvPr>
          <p:cNvSpPr/>
          <p:nvPr/>
        </p:nvSpPr>
        <p:spPr>
          <a:xfrm>
            <a:off x="6370487" y="4313652"/>
            <a:ext cx="638628" cy="638628"/>
          </a:xfrm>
          <a:prstGeom prst="ellipse">
            <a:avLst/>
          </a:prstGeom>
          <a:gradFill flip="none" rotWithShape="1">
            <a:gsLst>
              <a:gs pos="100000">
                <a:srgbClr val="024581"/>
              </a:gs>
              <a:gs pos="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4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D259507-EAA0-4E7C-8455-30A3342C02CC}"/>
              </a:ext>
            </a:extLst>
          </p:cNvPr>
          <p:cNvSpPr txBox="1"/>
          <p:nvPr/>
        </p:nvSpPr>
        <p:spPr>
          <a:xfrm>
            <a:off x="4132899" y="1317287"/>
            <a:ext cx="3658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rgbClr val="2D3868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21405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7" grpId="0"/>
      <p:bldP spid="72" grpId="0"/>
      <p:bldP spid="76" grpId="0"/>
      <p:bldP spid="3" grpId="0" animBg="1"/>
      <p:bldP spid="54" grpId="0" animBg="1"/>
      <p:bldP spid="71" grpId="0" animBg="1"/>
      <p:bldP spid="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2A88F497-8BD5-4DD8-81CC-59C9291163E1}"/>
              </a:ext>
            </a:extLst>
          </p:cNvPr>
          <p:cNvSpPr/>
          <p:nvPr/>
        </p:nvSpPr>
        <p:spPr>
          <a:xfrm>
            <a:off x="4433592" y="1396379"/>
            <a:ext cx="3324816" cy="4441370"/>
          </a:xfrm>
          <a:prstGeom prst="roundRect">
            <a:avLst>
              <a:gd name="adj" fmla="val 71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0" dist="7620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78D247FF-1BBF-4696-827D-864D26201E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5"/>
          <a:stretch/>
        </p:blipFill>
        <p:spPr>
          <a:xfrm>
            <a:off x="8027719" y="1425039"/>
            <a:ext cx="3299859" cy="4429496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algn="ctr" rotWithShape="0">
              <a:sysClr val="windowText" lastClr="000000">
                <a:lumMod val="75000"/>
                <a:lumOff val="25000"/>
                <a:alpha val="40000"/>
              </a:sysClr>
            </a:outerShdw>
          </a:effectLst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F42A6B26-96D1-4325-9636-1DD08E4F17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96"/>
          <a:stretch/>
        </p:blipFill>
        <p:spPr>
          <a:xfrm>
            <a:off x="886883" y="1460665"/>
            <a:ext cx="3305108" cy="4358244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algn="ctr" rotWithShape="0">
              <a:sysClr val="windowText" lastClr="000000">
                <a:lumMod val="75000"/>
                <a:lumOff val="25000"/>
                <a:alpha val="40000"/>
              </a:sysClr>
            </a:outerShdw>
          </a:effectLst>
        </p:spPr>
      </p:pic>
      <p:sp>
        <p:nvSpPr>
          <p:cNvPr id="20" name="图片 12">
            <a:extLst>
              <a:ext uri="{FF2B5EF4-FFF2-40B4-BE49-F238E27FC236}">
                <a16:creationId xmlns:a16="http://schemas.microsoft.com/office/drawing/2014/main" id="{1B279276-8048-4ED1-AA75-687E1DB07C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33592" y="1396379"/>
            <a:ext cx="3324816" cy="2348404"/>
          </a:xfrm>
          <a:custGeom>
            <a:avLst/>
            <a:gdLst/>
            <a:ahLst/>
            <a:cxnLst/>
            <a:rect l="0" t="0" r="0" b="0"/>
            <a:pathLst>
              <a:path w="3324817" h="2348405">
                <a:moveTo>
                  <a:pt x="0" y="0"/>
                </a:moveTo>
                <a:lnTo>
                  <a:pt x="3324816" y="0"/>
                </a:lnTo>
                <a:lnTo>
                  <a:pt x="3324816" y="2348404"/>
                </a:lnTo>
                <a:lnTo>
                  <a:pt x="0" y="2348404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EB363265-0C5F-4CF0-A5F4-85CD6C19EC92}"/>
              </a:ext>
            </a:extLst>
          </p:cNvPr>
          <p:cNvSpPr/>
          <p:nvPr/>
        </p:nvSpPr>
        <p:spPr>
          <a:xfrm>
            <a:off x="898758" y="1448789"/>
            <a:ext cx="3316982" cy="4377083"/>
          </a:xfrm>
          <a:prstGeom prst="roundRect">
            <a:avLst>
              <a:gd name="adj" fmla="val 712"/>
            </a:avLst>
          </a:prstGeom>
          <a:gradFill flip="none" rotWithShape="1">
            <a:gsLst>
              <a:gs pos="0">
                <a:srgbClr val="024581">
                  <a:alpha val="80000"/>
                </a:srgbClr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Rectangle: Rounded Corners 21">
            <a:extLst>
              <a:ext uri="{FF2B5EF4-FFF2-40B4-BE49-F238E27FC236}">
                <a16:creationId xmlns:a16="http://schemas.microsoft.com/office/drawing/2014/main" id="{AD2C433A-5B11-4252-8224-96E5F59D7C52}"/>
              </a:ext>
            </a:extLst>
          </p:cNvPr>
          <p:cNvSpPr/>
          <p:nvPr/>
        </p:nvSpPr>
        <p:spPr>
          <a:xfrm>
            <a:off x="8015927" y="1408255"/>
            <a:ext cx="3324816" cy="4441370"/>
          </a:xfrm>
          <a:prstGeom prst="roundRect">
            <a:avLst>
              <a:gd name="adj" fmla="val 712"/>
            </a:avLst>
          </a:prstGeom>
          <a:gradFill flip="none" rotWithShape="1">
            <a:gsLst>
              <a:gs pos="0">
                <a:srgbClr val="024581">
                  <a:alpha val="80000"/>
                </a:srgbClr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Rectangle: Rounded Corners 26">
            <a:extLst>
              <a:ext uri="{FF2B5EF4-FFF2-40B4-BE49-F238E27FC236}">
                <a16:creationId xmlns:a16="http://schemas.microsoft.com/office/drawing/2014/main" id="{098AF49E-0294-4D85-BD62-E5AC273D06E5}"/>
              </a:ext>
            </a:extLst>
          </p:cNvPr>
          <p:cNvSpPr/>
          <p:nvPr/>
        </p:nvSpPr>
        <p:spPr>
          <a:xfrm>
            <a:off x="8974984" y="4812855"/>
            <a:ext cx="1335450" cy="35108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00" kern="0">
                <a:solidFill>
                  <a:prstClr val="white"/>
                </a:solidFill>
                <a:cs typeface="+mn-ea"/>
                <a:sym typeface="+mn-lt"/>
              </a:rPr>
              <a:t>Learn More</a:t>
            </a:r>
            <a:endParaRPr lang="id-ID" sz="11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Rectangle: Rounded Corners 30">
            <a:extLst>
              <a:ext uri="{FF2B5EF4-FFF2-40B4-BE49-F238E27FC236}">
                <a16:creationId xmlns:a16="http://schemas.microsoft.com/office/drawing/2014/main" id="{54CD023A-BD55-4651-A41F-4C0E2B45D36D}"/>
              </a:ext>
            </a:extLst>
          </p:cNvPr>
          <p:cNvSpPr/>
          <p:nvPr/>
        </p:nvSpPr>
        <p:spPr>
          <a:xfrm>
            <a:off x="1881565" y="4812855"/>
            <a:ext cx="1335450" cy="35108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100" kern="0">
                <a:solidFill>
                  <a:prstClr val="white"/>
                </a:solidFill>
                <a:cs typeface="+mn-ea"/>
                <a:sym typeface="+mn-lt"/>
              </a:rPr>
              <a:t>Learn More</a:t>
            </a:r>
            <a:endParaRPr lang="id-ID" sz="11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Freeform 59">
            <a:extLst>
              <a:ext uri="{FF2B5EF4-FFF2-40B4-BE49-F238E27FC236}">
                <a16:creationId xmlns:a16="http://schemas.microsoft.com/office/drawing/2014/main" id="{179B6F27-47B4-4812-A4C7-BE48B3BEB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40" y="2055474"/>
            <a:ext cx="434501" cy="454253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89B3E33-9F35-4D01-8D22-63EC2CAE970E}"/>
              </a:ext>
            </a:extLst>
          </p:cNvPr>
          <p:cNvSpPr txBox="1">
            <a:spLocks/>
          </p:cNvSpPr>
          <p:nvPr/>
        </p:nvSpPr>
        <p:spPr>
          <a:xfrm>
            <a:off x="1381634" y="3388229"/>
            <a:ext cx="2335312" cy="7525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B06C29B5-A684-402C-97B2-3053C53ED183}"/>
              </a:ext>
            </a:extLst>
          </p:cNvPr>
          <p:cNvSpPr txBox="1"/>
          <p:nvPr/>
        </p:nvSpPr>
        <p:spPr>
          <a:xfrm>
            <a:off x="1764460" y="26674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prstClr val="white"/>
                </a:solidFill>
                <a:cs typeface="+mn-ea"/>
                <a:sym typeface="+mn-lt"/>
              </a:rPr>
              <a:t>Replace the text content</a:t>
            </a:r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Rectangle: Rounded Corners 18">
            <a:extLst>
              <a:ext uri="{FF2B5EF4-FFF2-40B4-BE49-F238E27FC236}">
                <a16:creationId xmlns:a16="http://schemas.microsoft.com/office/drawing/2014/main" id="{4692853A-A359-4CC0-8474-07DB182C5F62}"/>
              </a:ext>
            </a:extLst>
          </p:cNvPr>
          <p:cNvSpPr/>
          <p:nvPr/>
        </p:nvSpPr>
        <p:spPr>
          <a:xfrm>
            <a:off x="2405290" y="3194505"/>
            <a:ext cx="288000" cy="360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Freeform 55">
            <a:extLst>
              <a:ext uri="{FF2B5EF4-FFF2-40B4-BE49-F238E27FC236}">
                <a16:creationId xmlns:a16="http://schemas.microsoft.com/office/drawing/2014/main" id="{C464CE86-B2CE-4B10-BE65-A99985611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509" y="2062154"/>
            <a:ext cx="446400" cy="4536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63B4C44-730F-4B60-A915-5A9479F0C719}"/>
              </a:ext>
            </a:extLst>
          </p:cNvPr>
          <p:cNvSpPr txBox="1">
            <a:spLocks/>
          </p:cNvSpPr>
          <p:nvPr/>
        </p:nvSpPr>
        <p:spPr>
          <a:xfrm>
            <a:off x="8477483" y="3388229"/>
            <a:ext cx="2335312" cy="7525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EE2AAEDB-2FF6-4317-BD99-2F5F71893046}"/>
              </a:ext>
            </a:extLst>
          </p:cNvPr>
          <p:cNvSpPr txBox="1"/>
          <p:nvPr/>
        </p:nvSpPr>
        <p:spPr>
          <a:xfrm>
            <a:off x="8860309" y="26674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prstClr val="white"/>
                </a:solidFill>
                <a:cs typeface="+mn-ea"/>
                <a:sym typeface="+mn-lt"/>
              </a:rPr>
              <a:t>Replace the text content</a:t>
            </a:r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Rectangle: Rounded Corners 18">
            <a:extLst>
              <a:ext uri="{FF2B5EF4-FFF2-40B4-BE49-F238E27FC236}">
                <a16:creationId xmlns:a16="http://schemas.microsoft.com/office/drawing/2014/main" id="{05BCB8A4-3CBB-4086-993E-FA40CE6D2207}"/>
              </a:ext>
            </a:extLst>
          </p:cNvPr>
          <p:cNvSpPr/>
          <p:nvPr/>
        </p:nvSpPr>
        <p:spPr>
          <a:xfrm>
            <a:off x="9501139" y="3194505"/>
            <a:ext cx="288000" cy="360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A158E7D-5E93-4305-A5E1-D1F2239926FC}"/>
              </a:ext>
            </a:extLst>
          </p:cNvPr>
          <p:cNvSpPr txBox="1">
            <a:spLocks/>
          </p:cNvSpPr>
          <p:nvPr/>
        </p:nvSpPr>
        <p:spPr>
          <a:xfrm>
            <a:off x="4631059" y="4692056"/>
            <a:ext cx="2868922" cy="5110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C6DE51F6-DD32-4CBD-A524-9273A191E2A6}"/>
              </a:ext>
            </a:extLst>
          </p:cNvPr>
          <p:cNvSpPr txBox="1"/>
          <p:nvPr/>
        </p:nvSpPr>
        <p:spPr>
          <a:xfrm>
            <a:off x="4598842" y="395881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Replace the text content</a:t>
            </a:r>
            <a:endParaRPr lang="id-ID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ABAC50B-B8B5-4BC6-9AC7-92A4BD016311}"/>
              </a:ext>
            </a:extLst>
          </p:cNvPr>
          <p:cNvCxnSpPr/>
          <p:nvPr/>
        </p:nvCxnSpPr>
        <p:spPr>
          <a:xfrm>
            <a:off x="4678144" y="4512034"/>
            <a:ext cx="273600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90000"/>
                <a:alpha val="60000"/>
              </a:srgbClr>
            </a:solidFill>
            <a:prstDash val="solid"/>
            <a:miter lim="800000"/>
          </a:ln>
          <a:effectLst/>
        </p:spPr>
      </p:cxnSp>
      <p:sp>
        <p:nvSpPr>
          <p:cNvPr id="32" name="MH_SubTitle_1">
            <a:extLst>
              <a:ext uri="{FF2B5EF4-FFF2-40B4-BE49-F238E27FC236}">
                <a16:creationId xmlns:a16="http://schemas.microsoft.com/office/drawing/2014/main" id="{105ED121-3F15-46D3-8834-D4557A474E3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2721" y="456888"/>
            <a:ext cx="7463206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Future development and planning</a:t>
            </a:r>
          </a:p>
        </p:txBody>
      </p:sp>
    </p:spTree>
    <p:extLst>
      <p:ext uri="{BB962C8B-B14F-4D97-AF65-F5344CB8AC3E}">
        <p14:creationId xmlns:p14="http://schemas.microsoft.com/office/powerpoint/2010/main" val="70750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8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8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accel="20000" decel="8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20000" decel="8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20000" decel="8000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20000" decel="8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20000" decel="8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20000" decel="8000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accel="20000" decel="8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accel="20000" decel="8000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accel="20000" decel="80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accel="20000" decel="8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accel="20000" decel="8000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accel="20000" decel="80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accel="20000" decel="8000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0" grpId="0" animBg="1"/>
      <p:bldP spid="11" grpId="0" animBg="1"/>
      <p:bldP spid="18" grpId="0" animBg="1"/>
      <p:bldP spid="19" grpId="0" animBg="1"/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3">
            <a:extLst>
              <a:ext uri="{FF2B5EF4-FFF2-40B4-BE49-F238E27FC236}">
                <a16:creationId xmlns:a16="http://schemas.microsoft.com/office/drawing/2014/main" id="{9DB2BB57-BB02-4B57-8688-C453496E3DAE}"/>
              </a:ext>
            </a:extLst>
          </p:cNvPr>
          <p:cNvSpPr/>
          <p:nvPr/>
        </p:nvSpPr>
        <p:spPr>
          <a:xfrm>
            <a:off x="6898493" y="1199114"/>
            <a:ext cx="4206374" cy="4207896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pic>
        <p:nvPicPr>
          <p:cNvPr id="16" name="图片占位符 12">
            <a:extLst>
              <a:ext uri="{FF2B5EF4-FFF2-40B4-BE49-F238E27FC236}">
                <a16:creationId xmlns:a16="http://schemas.microsoft.com/office/drawing/2014/main" id="{458E1A35-CA76-4B22-AF72-F504EC5D0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7012977" y="1314358"/>
            <a:ext cx="3977408" cy="3977408"/>
          </a:xfrm>
          <a:custGeom>
            <a:avLst/>
            <a:gdLst>
              <a:gd name="connsiteX0" fmla="*/ 1981200 w 3962400"/>
              <a:gd name="connsiteY0" fmla="*/ 0 h 3962400"/>
              <a:gd name="connsiteX1" fmla="*/ 3962400 w 3962400"/>
              <a:gd name="connsiteY1" fmla="*/ 1981200 h 3962400"/>
              <a:gd name="connsiteX2" fmla="*/ 1981200 w 3962400"/>
              <a:gd name="connsiteY2" fmla="*/ 3962400 h 3962400"/>
              <a:gd name="connsiteX3" fmla="*/ 0 w 3962400"/>
              <a:gd name="connsiteY3" fmla="*/ 1981200 h 3962400"/>
              <a:gd name="connsiteX4" fmla="*/ 1981200 w 3962400"/>
              <a:gd name="connsiteY4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962400">
                <a:moveTo>
                  <a:pt x="1981200" y="0"/>
                </a:moveTo>
                <a:cubicBezTo>
                  <a:pt x="3075387" y="0"/>
                  <a:pt x="3962400" y="887013"/>
                  <a:pt x="3962400" y="1981200"/>
                </a:cubicBezTo>
                <a:cubicBezTo>
                  <a:pt x="3962400" y="3075387"/>
                  <a:pt x="3075387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</p:spPr>
      </p:pic>
      <p:sp>
        <p:nvSpPr>
          <p:cNvPr id="17" name="Oval 19">
            <a:extLst>
              <a:ext uri="{FF2B5EF4-FFF2-40B4-BE49-F238E27FC236}">
                <a16:creationId xmlns:a16="http://schemas.microsoft.com/office/drawing/2014/main" id="{E75FE357-F0E2-4219-9DD0-8EDD808B39A7}"/>
              </a:ext>
            </a:extLst>
          </p:cNvPr>
          <p:cNvSpPr/>
          <p:nvPr/>
        </p:nvSpPr>
        <p:spPr>
          <a:xfrm>
            <a:off x="9724190" y="4043135"/>
            <a:ext cx="1418557" cy="1418557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F8BB5E03-6161-4FB9-A583-49881492F3CE}"/>
              </a:ext>
            </a:extLst>
          </p:cNvPr>
          <p:cNvSpPr/>
          <p:nvPr/>
        </p:nvSpPr>
        <p:spPr>
          <a:xfrm>
            <a:off x="8633643" y="4589863"/>
            <a:ext cx="244875" cy="244874"/>
          </a:xfrm>
          <a:prstGeom prst="ellipse">
            <a:avLst/>
          </a:prstGeom>
          <a:noFill/>
          <a:ln w="63500" cap="rnd">
            <a:solidFill>
              <a:srgbClr val="02458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17A980FD-CD2D-445B-A6C6-205438D29B60}"/>
              </a:ext>
            </a:extLst>
          </p:cNvPr>
          <p:cNvSpPr/>
          <p:nvPr/>
        </p:nvSpPr>
        <p:spPr>
          <a:xfrm>
            <a:off x="7640023" y="4712301"/>
            <a:ext cx="854953" cy="854952"/>
          </a:xfrm>
          <a:prstGeom prst="ellipse">
            <a:avLst/>
          </a:prstGeom>
          <a:noFill/>
          <a:ln w="127000" cap="rnd">
            <a:solidFill>
              <a:srgbClr val="02458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665EA157-B939-49E5-BE11-D03F2B8F1D1A}"/>
              </a:ext>
            </a:extLst>
          </p:cNvPr>
          <p:cNvSpPr>
            <a:spLocks noEditPoints="1"/>
          </p:cNvSpPr>
          <p:nvPr/>
        </p:nvSpPr>
        <p:spPr bwMode="auto">
          <a:xfrm>
            <a:off x="10079477" y="4486201"/>
            <a:ext cx="707982" cy="532425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文本框 20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>
            <a:extLst>
              <a:ext uri="{FF2B5EF4-FFF2-40B4-BE49-F238E27FC236}">
                <a16:creationId xmlns:a16="http://schemas.microsoft.com/office/drawing/2014/main" id="{B09C05BB-C5B8-4B99-92BF-027A799103A1}"/>
              </a:ext>
            </a:extLst>
          </p:cNvPr>
          <p:cNvSpPr txBox="1"/>
          <p:nvPr/>
        </p:nvSpPr>
        <p:spPr>
          <a:xfrm>
            <a:off x="1516389" y="2705378"/>
            <a:ext cx="502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PLEASE REPLACE THE TEXT</a:t>
            </a:r>
            <a:endParaRPr lang="zh-CN" altLang="en-US" sz="2400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>
            <a:extLst>
              <a:ext uri="{FF2B5EF4-FFF2-40B4-BE49-F238E27FC236}">
                <a16:creationId xmlns:a16="http://schemas.microsoft.com/office/drawing/2014/main" id="{5C185628-EE1F-4C17-BE71-6635A979F4E7}"/>
              </a:ext>
            </a:extLst>
          </p:cNvPr>
          <p:cNvSpPr/>
          <p:nvPr/>
        </p:nvSpPr>
        <p:spPr>
          <a:xfrm flipV="1">
            <a:off x="1639570" y="3481539"/>
            <a:ext cx="164592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10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>
            <a:extLst>
              <a:ext uri="{FF2B5EF4-FFF2-40B4-BE49-F238E27FC236}">
                <a16:creationId xmlns:a16="http://schemas.microsoft.com/office/drawing/2014/main" id="{A732B159-9A8C-41B0-80AC-435B3021CC09}"/>
              </a:ext>
            </a:extLst>
          </p:cNvPr>
          <p:cNvSpPr>
            <a:spLocks noEditPoints="1"/>
          </p:cNvSpPr>
          <p:nvPr/>
        </p:nvSpPr>
        <p:spPr bwMode="auto">
          <a:xfrm>
            <a:off x="2172232" y="4145388"/>
            <a:ext cx="601801" cy="601801"/>
          </a:xfrm>
          <a:custGeom>
            <a:avLst/>
            <a:gdLst>
              <a:gd name="T0" fmla="*/ 160 w 321"/>
              <a:gd name="T1" fmla="*/ 0 h 321"/>
              <a:gd name="T2" fmla="*/ 160 w 321"/>
              <a:gd name="T3" fmla="*/ 0 h 321"/>
              <a:gd name="T4" fmla="*/ 160 w 321"/>
              <a:gd name="T5" fmla="*/ 0 h 321"/>
              <a:gd name="T6" fmla="*/ 154 w 321"/>
              <a:gd name="T7" fmla="*/ 0 h 321"/>
              <a:gd name="T8" fmla="*/ 154 w 321"/>
              <a:gd name="T9" fmla="*/ 80 h 321"/>
              <a:gd name="T10" fmla="*/ 181 w 321"/>
              <a:gd name="T11" fmla="*/ 80 h 321"/>
              <a:gd name="T12" fmla="*/ 181 w 321"/>
              <a:gd name="T13" fmla="*/ 22 h 321"/>
              <a:gd name="T14" fmla="*/ 301 w 321"/>
              <a:gd name="T15" fmla="*/ 160 h 321"/>
              <a:gd name="T16" fmla="*/ 160 w 321"/>
              <a:gd name="T17" fmla="*/ 301 h 321"/>
              <a:gd name="T18" fmla="*/ 20 w 321"/>
              <a:gd name="T19" fmla="*/ 160 h 321"/>
              <a:gd name="T20" fmla="*/ 62 w 321"/>
              <a:gd name="T21" fmla="*/ 60 h 321"/>
              <a:gd name="T22" fmla="*/ 50 w 321"/>
              <a:gd name="T23" fmla="*/ 44 h 321"/>
              <a:gd name="T24" fmla="*/ 0 w 321"/>
              <a:gd name="T25" fmla="*/ 160 h 321"/>
              <a:gd name="T26" fmla="*/ 160 w 321"/>
              <a:gd name="T27" fmla="*/ 321 h 321"/>
              <a:gd name="T28" fmla="*/ 321 w 321"/>
              <a:gd name="T29" fmla="*/ 160 h 321"/>
              <a:gd name="T30" fmla="*/ 160 w 321"/>
              <a:gd name="T31" fmla="*/ 0 h 321"/>
              <a:gd name="T32" fmla="*/ 176 w 321"/>
              <a:gd name="T33" fmla="*/ 143 h 321"/>
              <a:gd name="T34" fmla="*/ 169 w 321"/>
              <a:gd name="T35" fmla="*/ 139 h 321"/>
              <a:gd name="T36" fmla="*/ 87 w 321"/>
              <a:gd name="T37" fmla="*/ 87 h 321"/>
              <a:gd name="T38" fmla="*/ 139 w 321"/>
              <a:gd name="T39" fmla="*/ 169 h 321"/>
              <a:gd name="T40" fmla="*/ 143 w 321"/>
              <a:gd name="T41" fmla="*/ 176 h 321"/>
              <a:gd name="T42" fmla="*/ 144 w 321"/>
              <a:gd name="T43" fmla="*/ 177 h 321"/>
              <a:gd name="T44" fmla="*/ 144 w 321"/>
              <a:gd name="T45" fmla="*/ 177 h 321"/>
              <a:gd name="T46" fmla="*/ 160 w 321"/>
              <a:gd name="T47" fmla="*/ 184 h 321"/>
              <a:gd name="T48" fmla="*/ 184 w 321"/>
              <a:gd name="T49" fmla="*/ 160 h 321"/>
              <a:gd name="T50" fmla="*/ 177 w 321"/>
              <a:gd name="T51" fmla="*/ 144 h 321"/>
              <a:gd name="T52" fmla="*/ 177 w 321"/>
              <a:gd name="T53" fmla="*/ 144 h 321"/>
              <a:gd name="T54" fmla="*/ 176 w 321"/>
              <a:gd name="T55" fmla="*/ 143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1" h="321">
                <a:moveTo>
                  <a:pt x="160" y="0"/>
                </a:moveTo>
                <a:cubicBezTo>
                  <a:pt x="160" y="0"/>
                  <a:pt x="160" y="0"/>
                  <a:pt x="16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4" y="80"/>
                  <a:pt x="154" y="80"/>
                  <a:pt x="154" y="80"/>
                </a:cubicBezTo>
                <a:cubicBezTo>
                  <a:pt x="181" y="80"/>
                  <a:pt x="181" y="80"/>
                  <a:pt x="181" y="80"/>
                </a:cubicBezTo>
                <a:cubicBezTo>
                  <a:pt x="181" y="22"/>
                  <a:pt x="181" y="22"/>
                  <a:pt x="181" y="22"/>
                </a:cubicBezTo>
                <a:cubicBezTo>
                  <a:pt x="249" y="31"/>
                  <a:pt x="301" y="90"/>
                  <a:pt x="301" y="160"/>
                </a:cubicBezTo>
                <a:cubicBezTo>
                  <a:pt x="301" y="238"/>
                  <a:pt x="238" y="301"/>
                  <a:pt x="160" y="301"/>
                </a:cubicBezTo>
                <a:cubicBezTo>
                  <a:pt x="83" y="301"/>
                  <a:pt x="20" y="238"/>
                  <a:pt x="20" y="160"/>
                </a:cubicBezTo>
                <a:cubicBezTo>
                  <a:pt x="20" y="121"/>
                  <a:pt x="36" y="86"/>
                  <a:pt x="62" y="60"/>
                </a:cubicBezTo>
                <a:cubicBezTo>
                  <a:pt x="50" y="44"/>
                  <a:pt x="50" y="44"/>
                  <a:pt x="50" y="44"/>
                </a:cubicBezTo>
                <a:cubicBezTo>
                  <a:pt x="19" y="74"/>
                  <a:pt x="0" y="115"/>
                  <a:pt x="0" y="160"/>
                </a:cubicBezTo>
                <a:cubicBezTo>
                  <a:pt x="0" y="249"/>
                  <a:pt x="72" y="321"/>
                  <a:pt x="160" y="321"/>
                </a:cubicBezTo>
                <a:cubicBezTo>
                  <a:pt x="249" y="321"/>
                  <a:pt x="321" y="249"/>
                  <a:pt x="321" y="160"/>
                </a:cubicBezTo>
                <a:cubicBezTo>
                  <a:pt x="321" y="72"/>
                  <a:pt x="249" y="0"/>
                  <a:pt x="160" y="0"/>
                </a:cubicBezTo>
                <a:close/>
                <a:moveTo>
                  <a:pt x="176" y="143"/>
                </a:moveTo>
                <a:cubicBezTo>
                  <a:pt x="174" y="141"/>
                  <a:pt x="172" y="140"/>
                  <a:pt x="169" y="139"/>
                </a:cubicBezTo>
                <a:cubicBezTo>
                  <a:pt x="87" y="87"/>
                  <a:pt x="87" y="87"/>
                  <a:pt x="87" y="87"/>
                </a:cubicBezTo>
                <a:cubicBezTo>
                  <a:pt x="139" y="169"/>
                  <a:pt x="139" y="169"/>
                  <a:pt x="139" y="169"/>
                </a:cubicBezTo>
                <a:cubicBezTo>
                  <a:pt x="140" y="172"/>
                  <a:pt x="141" y="174"/>
                  <a:pt x="143" y="176"/>
                </a:cubicBezTo>
                <a:cubicBezTo>
                  <a:pt x="144" y="177"/>
                  <a:pt x="144" y="177"/>
                  <a:pt x="144" y="177"/>
                </a:cubicBezTo>
                <a:cubicBezTo>
                  <a:pt x="144" y="177"/>
                  <a:pt x="144" y="177"/>
                  <a:pt x="144" y="177"/>
                </a:cubicBezTo>
                <a:cubicBezTo>
                  <a:pt x="148" y="181"/>
                  <a:pt x="154" y="184"/>
                  <a:pt x="160" y="184"/>
                </a:cubicBezTo>
                <a:cubicBezTo>
                  <a:pt x="173" y="184"/>
                  <a:pt x="184" y="173"/>
                  <a:pt x="184" y="160"/>
                </a:cubicBezTo>
                <a:cubicBezTo>
                  <a:pt x="184" y="154"/>
                  <a:pt x="181" y="148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lnTo>
                  <a:pt x="176" y="143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4" name="Freeform 14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>
            <a:extLst>
              <a:ext uri="{FF2B5EF4-FFF2-40B4-BE49-F238E27FC236}">
                <a16:creationId xmlns:a16="http://schemas.microsoft.com/office/drawing/2014/main" id="{9D620827-1C16-4BA1-AE22-B5453C36A31B}"/>
              </a:ext>
            </a:extLst>
          </p:cNvPr>
          <p:cNvSpPr>
            <a:spLocks noEditPoints="1"/>
          </p:cNvSpPr>
          <p:nvPr/>
        </p:nvSpPr>
        <p:spPr bwMode="auto">
          <a:xfrm>
            <a:off x="4733140" y="4039581"/>
            <a:ext cx="769003" cy="769002"/>
          </a:xfrm>
          <a:custGeom>
            <a:avLst/>
            <a:gdLst>
              <a:gd name="T0" fmla="*/ 13 w 382"/>
              <a:gd name="T1" fmla="*/ 179 h 382"/>
              <a:gd name="T2" fmla="*/ 13 w 382"/>
              <a:gd name="T3" fmla="*/ 204 h 382"/>
              <a:gd name="T4" fmla="*/ 60 w 382"/>
              <a:gd name="T5" fmla="*/ 191 h 382"/>
              <a:gd name="T6" fmla="*/ 91 w 382"/>
              <a:gd name="T7" fmla="*/ 91 h 382"/>
              <a:gd name="T8" fmla="*/ 68 w 382"/>
              <a:gd name="T9" fmla="*/ 48 h 382"/>
              <a:gd name="T10" fmla="*/ 50 w 382"/>
              <a:gd name="T11" fmla="*/ 66 h 382"/>
              <a:gd name="T12" fmla="*/ 91 w 382"/>
              <a:gd name="T13" fmla="*/ 91 h 382"/>
              <a:gd name="T14" fmla="*/ 180 w 382"/>
              <a:gd name="T15" fmla="*/ 358 h 382"/>
              <a:gd name="T16" fmla="*/ 180 w 382"/>
              <a:gd name="T17" fmla="*/ 382 h 382"/>
              <a:gd name="T18" fmla="*/ 215 w 382"/>
              <a:gd name="T19" fmla="*/ 370 h 382"/>
              <a:gd name="T20" fmla="*/ 369 w 382"/>
              <a:gd name="T21" fmla="*/ 179 h 382"/>
              <a:gd name="T22" fmla="*/ 322 w 382"/>
              <a:gd name="T23" fmla="*/ 192 h 382"/>
              <a:gd name="T24" fmla="*/ 369 w 382"/>
              <a:gd name="T25" fmla="*/ 205 h 382"/>
              <a:gd name="T26" fmla="*/ 369 w 382"/>
              <a:gd name="T27" fmla="*/ 179 h 382"/>
              <a:gd name="T28" fmla="*/ 74 w 382"/>
              <a:gd name="T29" fmla="*/ 193 h 382"/>
              <a:gd name="T30" fmla="*/ 142 w 382"/>
              <a:gd name="T31" fmla="*/ 330 h 382"/>
              <a:gd name="T32" fmla="*/ 155 w 382"/>
              <a:gd name="T33" fmla="*/ 342 h 382"/>
              <a:gd name="T34" fmla="*/ 226 w 382"/>
              <a:gd name="T35" fmla="*/ 342 h 382"/>
              <a:gd name="T36" fmla="*/ 240 w 382"/>
              <a:gd name="T37" fmla="*/ 330 h 382"/>
              <a:gd name="T38" fmla="*/ 308 w 382"/>
              <a:gd name="T39" fmla="*/ 193 h 382"/>
              <a:gd name="T40" fmla="*/ 214 w 382"/>
              <a:gd name="T41" fmla="*/ 277 h 382"/>
              <a:gd name="T42" fmla="*/ 214 w 382"/>
              <a:gd name="T43" fmla="*/ 310 h 382"/>
              <a:gd name="T44" fmla="*/ 168 w 382"/>
              <a:gd name="T45" fmla="*/ 318 h 382"/>
              <a:gd name="T46" fmla="*/ 167 w 382"/>
              <a:gd name="T47" fmla="*/ 307 h 382"/>
              <a:gd name="T48" fmla="*/ 103 w 382"/>
              <a:gd name="T49" fmla="*/ 193 h 382"/>
              <a:gd name="T50" fmla="*/ 279 w 382"/>
              <a:gd name="T51" fmla="*/ 193 h 382"/>
              <a:gd name="T52" fmla="*/ 334 w 382"/>
              <a:gd name="T53" fmla="*/ 48 h 382"/>
              <a:gd name="T54" fmla="*/ 292 w 382"/>
              <a:gd name="T55" fmla="*/ 72 h 382"/>
              <a:gd name="T56" fmla="*/ 310 w 382"/>
              <a:gd name="T57" fmla="*/ 90 h 382"/>
              <a:gd name="T58" fmla="*/ 334 w 382"/>
              <a:gd name="T59" fmla="*/ 48 h 382"/>
              <a:gd name="T60" fmla="*/ 204 w 382"/>
              <a:gd name="T61" fmla="*/ 47 h 382"/>
              <a:gd name="T62" fmla="*/ 191 w 382"/>
              <a:gd name="T63" fmla="*/ 0 h 382"/>
              <a:gd name="T64" fmla="*/ 178 w 382"/>
              <a:gd name="T65" fmla="*/ 47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2" h="382">
                <a:moveTo>
                  <a:pt x="47" y="179"/>
                </a:moveTo>
                <a:cubicBezTo>
                  <a:pt x="13" y="179"/>
                  <a:pt x="13" y="179"/>
                  <a:pt x="13" y="179"/>
                </a:cubicBezTo>
                <a:cubicBezTo>
                  <a:pt x="6" y="179"/>
                  <a:pt x="0" y="184"/>
                  <a:pt x="0" y="191"/>
                </a:cubicBezTo>
                <a:cubicBezTo>
                  <a:pt x="0" y="199"/>
                  <a:pt x="6" y="204"/>
                  <a:pt x="13" y="204"/>
                </a:cubicBezTo>
                <a:cubicBezTo>
                  <a:pt x="47" y="204"/>
                  <a:pt x="47" y="204"/>
                  <a:pt x="47" y="204"/>
                </a:cubicBezTo>
                <a:cubicBezTo>
                  <a:pt x="54" y="204"/>
                  <a:pt x="60" y="199"/>
                  <a:pt x="60" y="191"/>
                </a:cubicBezTo>
                <a:cubicBezTo>
                  <a:pt x="60" y="184"/>
                  <a:pt x="54" y="179"/>
                  <a:pt x="47" y="179"/>
                </a:cubicBezTo>
                <a:close/>
                <a:moveTo>
                  <a:pt x="91" y="91"/>
                </a:moveTo>
                <a:cubicBezTo>
                  <a:pt x="96" y="86"/>
                  <a:pt x="96" y="78"/>
                  <a:pt x="92" y="73"/>
                </a:cubicBezTo>
                <a:cubicBezTo>
                  <a:pt x="68" y="48"/>
                  <a:pt x="68" y="48"/>
                  <a:pt x="68" y="48"/>
                </a:cubicBezTo>
                <a:cubicBezTo>
                  <a:pt x="63" y="43"/>
                  <a:pt x="55" y="43"/>
                  <a:pt x="50" y="48"/>
                </a:cubicBezTo>
                <a:cubicBezTo>
                  <a:pt x="45" y="53"/>
                  <a:pt x="45" y="61"/>
                  <a:pt x="50" y="66"/>
                </a:cubicBezTo>
                <a:cubicBezTo>
                  <a:pt x="73" y="91"/>
                  <a:pt x="73" y="91"/>
                  <a:pt x="73" y="91"/>
                </a:cubicBezTo>
                <a:cubicBezTo>
                  <a:pt x="78" y="96"/>
                  <a:pt x="86" y="96"/>
                  <a:pt x="91" y="91"/>
                </a:cubicBezTo>
                <a:close/>
                <a:moveTo>
                  <a:pt x="203" y="358"/>
                </a:moveTo>
                <a:cubicBezTo>
                  <a:pt x="180" y="358"/>
                  <a:pt x="180" y="358"/>
                  <a:pt x="180" y="358"/>
                </a:cubicBezTo>
                <a:cubicBezTo>
                  <a:pt x="173" y="358"/>
                  <a:pt x="167" y="363"/>
                  <a:pt x="167" y="370"/>
                </a:cubicBezTo>
                <a:cubicBezTo>
                  <a:pt x="167" y="377"/>
                  <a:pt x="173" y="382"/>
                  <a:pt x="180" y="382"/>
                </a:cubicBezTo>
                <a:cubicBezTo>
                  <a:pt x="203" y="382"/>
                  <a:pt x="203" y="382"/>
                  <a:pt x="203" y="382"/>
                </a:cubicBezTo>
                <a:cubicBezTo>
                  <a:pt x="210" y="382"/>
                  <a:pt x="215" y="377"/>
                  <a:pt x="215" y="370"/>
                </a:cubicBezTo>
                <a:cubicBezTo>
                  <a:pt x="215" y="363"/>
                  <a:pt x="210" y="358"/>
                  <a:pt x="203" y="358"/>
                </a:cubicBezTo>
                <a:close/>
                <a:moveTo>
                  <a:pt x="369" y="179"/>
                </a:moveTo>
                <a:cubicBezTo>
                  <a:pt x="335" y="179"/>
                  <a:pt x="335" y="179"/>
                  <a:pt x="335" y="179"/>
                </a:cubicBezTo>
                <a:cubicBezTo>
                  <a:pt x="328" y="179"/>
                  <a:pt x="322" y="185"/>
                  <a:pt x="322" y="192"/>
                </a:cubicBezTo>
                <a:cubicBezTo>
                  <a:pt x="322" y="199"/>
                  <a:pt x="328" y="205"/>
                  <a:pt x="335" y="205"/>
                </a:cubicBezTo>
                <a:cubicBezTo>
                  <a:pt x="369" y="205"/>
                  <a:pt x="369" y="205"/>
                  <a:pt x="369" y="205"/>
                </a:cubicBezTo>
                <a:cubicBezTo>
                  <a:pt x="376" y="205"/>
                  <a:pt x="382" y="199"/>
                  <a:pt x="382" y="192"/>
                </a:cubicBezTo>
                <a:cubicBezTo>
                  <a:pt x="382" y="185"/>
                  <a:pt x="376" y="179"/>
                  <a:pt x="369" y="179"/>
                </a:cubicBezTo>
                <a:close/>
                <a:moveTo>
                  <a:pt x="191" y="72"/>
                </a:moveTo>
                <a:cubicBezTo>
                  <a:pt x="127" y="72"/>
                  <a:pt x="74" y="128"/>
                  <a:pt x="74" y="193"/>
                </a:cubicBezTo>
                <a:cubicBezTo>
                  <a:pt x="74" y="239"/>
                  <a:pt x="102" y="280"/>
                  <a:pt x="142" y="298"/>
                </a:cubicBezTo>
                <a:cubicBezTo>
                  <a:pt x="142" y="330"/>
                  <a:pt x="142" y="330"/>
                  <a:pt x="142" y="330"/>
                </a:cubicBezTo>
                <a:cubicBezTo>
                  <a:pt x="142" y="336"/>
                  <a:pt x="148" y="342"/>
                  <a:pt x="155" y="342"/>
                </a:cubicBezTo>
                <a:cubicBezTo>
                  <a:pt x="155" y="342"/>
                  <a:pt x="155" y="342"/>
                  <a:pt x="155" y="342"/>
                </a:cubicBezTo>
                <a:cubicBezTo>
                  <a:pt x="156" y="342"/>
                  <a:pt x="156" y="342"/>
                  <a:pt x="156" y="342"/>
                </a:cubicBezTo>
                <a:cubicBezTo>
                  <a:pt x="226" y="342"/>
                  <a:pt x="226" y="342"/>
                  <a:pt x="226" y="342"/>
                </a:cubicBezTo>
                <a:cubicBezTo>
                  <a:pt x="228" y="342"/>
                  <a:pt x="230" y="341"/>
                  <a:pt x="232" y="340"/>
                </a:cubicBezTo>
                <a:cubicBezTo>
                  <a:pt x="237" y="339"/>
                  <a:pt x="240" y="335"/>
                  <a:pt x="240" y="330"/>
                </a:cubicBezTo>
                <a:cubicBezTo>
                  <a:pt x="240" y="299"/>
                  <a:pt x="240" y="299"/>
                  <a:pt x="240" y="299"/>
                </a:cubicBezTo>
                <a:cubicBezTo>
                  <a:pt x="280" y="280"/>
                  <a:pt x="308" y="240"/>
                  <a:pt x="308" y="193"/>
                </a:cubicBezTo>
                <a:cubicBezTo>
                  <a:pt x="308" y="128"/>
                  <a:pt x="256" y="72"/>
                  <a:pt x="191" y="72"/>
                </a:cubicBezTo>
                <a:close/>
                <a:moveTo>
                  <a:pt x="214" y="277"/>
                </a:moveTo>
                <a:cubicBezTo>
                  <a:pt x="214" y="307"/>
                  <a:pt x="214" y="307"/>
                  <a:pt x="214" y="307"/>
                </a:cubicBezTo>
                <a:cubicBezTo>
                  <a:pt x="214" y="308"/>
                  <a:pt x="214" y="310"/>
                  <a:pt x="214" y="310"/>
                </a:cubicBezTo>
                <a:cubicBezTo>
                  <a:pt x="214" y="318"/>
                  <a:pt x="214" y="318"/>
                  <a:pt x="214" y="318"/>
                </a:cubicBezTo>
                <a:cubicBezTo>
                  <a:pt x="168" y="318"/>
                  <a:pt x="168" y="318"/>
                  <a:pt x="168" y="318"/>
                </a:cubicBezTo>
                <a:cubicBezTo>
                  <a:pt x="168" y="311"/>
                  <a:pt x="168" y="311"/>
                  <a:pt x="168" y="311"/>
                </a:cubicBezTo>
                <a:cubicBezTo>
                  <a:pt x="167" y="310"/>
                  <a:pt x="167" y="309"/>
                  <a:pt x="167" y="307"/>
                </a:cubicBezTo>
                <a:cubicBezTo>
                  <a:pt x="167" y="277"/>
                  <a:pt x="167" y="277"/>
                  <a:pt x="167" y="277"/>
                </a:cubicBezTo>
                <a:cubicBezTo>
                  <a:pt x="130" y="267"/>
                  <a:pt x="103" y="233"/>
                  <a:pt x="103" y="193"/>
                </a:cubicBezTo>
                <a:cubicBezTo>
                  <a:pt x="103" y="144"/>
                  <a:pt x="142" y="101"/>
                  <a:pt x="191" y="101"/>
                </a:cubicBezTo>
                <a:cubicBezTo>
                  <a:pt x="240" y="101"/>
                  <a:pt x="279" y="144"/>
                  <a:pt x="279" y="193"/>
                </a:cubicBezTo>
                <a:cubicBezTo>
                  <a:pt x="279" y="233"/>
                  <a:pt x="252" y="267"/>
                  <a:pt x="214" y="277"/>
                </a:cubicBezTo>
                <a:close/>
                <a:moveTo>
                  <a:pt x="334" y="48"/>
                </a:moveTo>
                <a:cubicBezTo>
                  <a:pt x="329" y="43"/>
                  <a:pt x="321" y="43"/>
                  <a:pt x="316" y="48"/>
                </a:cubicBezTo>
                <a:cubicBezTo>
                  <a:pt x="292" y="72"/>
                  <a:pt x="292" y="72"/>
                  <a:pt x="292" y="72"/>
                </a:cubicBezTo>
                <a:cubicBezTo>
                  <a:pt x="287" y="77"/>
                  <a:pt x="287" y="85"/>
                  <a:pt x="292" y="90"/>
                </a:cubicBezTo>
                <a:cubicBezTo>
                  <a:pt x="297" y="95"/>
                  <a:pt x="305" y="95"/>
                  <a:pt x="310" y="90"/>
                </a:cubicBezTo>
                <a:cubicBezTo>
                  <a:pt x="334" y="66"/>
                  <a:pt x="334" y="66"/>
                  <a:pt x="334" y="66"/>
                </a:cubicBezTo>
                <a:cubicBezTo>
                  <a:pt x="339" y="61"/>
                  <a:pt x="339" y="53"/>
                  <a:pt x="334" y="48"/>
                </a:cubicBezTo>
                <a:close/>
                <a:moveTo>
                  <a:pt x="191" y="60"/>
                </a:moveTo>
                <a:cubicBezTo>
                  <a:pt x="198" y="60"/>
                  <a:pt x="204" y="54"/>
                  <a:pt x="204" y="47"/>
                </a:cubicBezTo>
                <a:cubicBezTo>
                  <a:pt x="204" y="13"/>
                  <a:pt x="204" y="13"/>
                  <a:pt x="204" y="13"/>
                </a:cubicBezTo>
                <a:cubicBezTo>
                  <a:pt x="204" y="6"/>
                  <a:pt x="198" y="0"/>
                  <a:pt x="191" y="0"/>
                </a:cubicBezTo>
                <a:cubicBezTo>
                  <a:pt x="184" y="0"/>
                  <a:pt x="178" y="6"/>
                  <a:pt x="178" y="13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78" y="54"/>
                  <a:pt x="184" y="60"/>
                  <a:pt x="191" y="6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5" name="文本框 24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>
            <a:extLst>
              <a:ext uri="{FF2B5EF4-FFF2-40B4-BE49-F238E27FC236}">
                <a16:creationId xmlns:a16="http://schemas.microsoft.com/office/drawing/2014/main" id="{961D3F85-ADBC-419D-BEF7-90A0B14ABFB0}"/>
              </a:ext>
            </a:extLst>
          </p:cNvPr>
          <p:cNvSpPr txBox="1"/>
          <p:nvPr/>
        </p:nvSpPr>
        <p:spPr>
          <a:xfrm>
            <a:off x="1343527" y="4975911"/>
            <a:ext cx="22439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26" name="文本框 25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>
            <a:extLst>
              <a:ext uri="{FF2B5EF4-FFF2-40B4-BE49-F238E27FC236}">
                <a16:creationId xmlns:a16="http://schemas.microsoft.com/office/drawing/2014/main" id="{B086545A-3AB4-4DD7-A477-C416C80085CE}"/>
              </a:ext>
            </a:extLst>
          </p:cNvPr>
          <p:cNvSpPr txBox="1"/>
          <p:nvPr/>
        </p:nvSpPr>
        <p:spPr>
          <a:xfrm>
            <a:off x="3998638" y="4975911"/>
            <a:ext cx="22439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27" name="MH_SubTitle_1">
            <a:extLst>
              <a:ext uri="{FF2B5EF4-FFF2-40B4-BE49-F238E27FC236}">
                <a16:creationId xmlns:a16="http://schemas.microsoft.com/office/drawing/2014/main" id="{62BB9EEA-3D51-4F9B-A71B-9938870D35E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596734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Future development and planning</a:t>
            </a:r>
          </a:p>
        </p:txBody>
      </p:sp>
    </p:spTree>
    <p:extLst>
      <p:ext uri="{BB962C8B-B14F-4D97-AF65-F5344CB8AC3E}">
        <p14:creationId xmlns:p14="http://schemas.microsoft.com/office/powerpoint/2010/main" val="121772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文本框 8">
            <a:extLst>
              <a:ext uri="{FF2B5EF4-FFF2-40B4-BE49-F238E27FC236}">
                <a16:creationId xmlns:a16="http://schemas.microsoft.com/office/drawing/2014/main" id="{D51484EC-5986-4288-B09E-99F3266D10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08136" y="40024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dirty="0">
                <a:solidFill>
                  <a:schemeClr val="accent3"/>
                </a:solidFill>
                <a:cs typeface="+mn-ea"/>
                <a:sym typeface="+mn-lt"/>
              </a:rPr>
              <a:t>Replace the text content</a:t>
            </a:r>
          </a:p>
        </p:txBody>
      </p:sp>
      <p:sp>
        <p:nvSpPr>
          <p:cNvPr id="8" name="PA-文本框 8">
            <a:extLst>
              <a:ext uri="{FF2B5EF4-FFF2-40B4-BE49-F238E27FC236}">
                <a16:creationId xmlns:a16="http://schemas.microsoft.com/office/drawing/2014/main" id="{072E69F0-8BDE-4232-B1BB-2723BDEA6ED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46215" y="402931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dirty="0">
                <a:solidFill>
                  <a:schemeClr val="accent3"/>
                </a:solidFill>
                <a:cs typeface="+mn-ea"/>
                <a:sym typeface="+mn-lt"/>
              </a:rPr>
              <a:t>Replace the text content</a:t>
            </a:r>
          </a:p>
        </p:txBody>
      </p:sp>
      <p:sp>
        <p:nvSpPr>
          <p:cNvPr id="9" name="PA-文本框 8">
            <a:extLst>
              <a:ext uri="{FF2B5EF4-FFF2-40B4-BE49-F238E27FC236}">
                <a16:creationId xmlns:a16="http://schemas.microsoft.com/office/drawing/2014/main" id="{02D029C9-9162-47A9-B5DD-1F861AC953A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037881" y="402931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dirty="0">
                <a:solidFill>
                  <a:schemeClr val="accent3"/>
                </a:solidFill>
                <a:cs typeface="+mn-ea"/>
                <a:sym typeface="+mn-lt"/>
              </a:rPr>
              <a:t>Replace the text content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A54E5B0-77E4-4E19-A068-9E7DEB051C7C}"/>
              </a:ext>
            </a:extLst>
          </p:cNvPr>
          <p:cNvGrpSpPr/>
          <p:nvPr/>
        </p:nvGrpSpPr>
        <p:grpSpPr>
          <a:xfrm>
            <a:off x="1031823" y="3012415"/>
            <a:ext cx="10093627" cy="510590"/>
            <a:chOff x="1049187" y="3627456"/>
            <a:chExt cx="10093627" cy="510590"/>
          </a:xfrm>
        </p:grpSpPr>
        <p:sp>
          <p:nvSpPr>
            <p:cNvPr id="11" name="任意多边形: 形状 19">
              <a:extLst>
                <a:ext uri="{FF2B5EF4-FFF2-40B4-BE49-F238E27FC236}">
                  <a16:creationId xmlns:a16="http://schemas.microsoft.com/office/drawing/2014/main" id="{9D84CABF-4C6B-40D7-8928-C65793BD04E0}"/>
                </a:ext>
              </a:extLst>
            </p:cNvPr>
            <p:cNvSpPr/>
            <p:nvPr/>
          </p:nvSpPr>
          <p:spPr>
            <a:xfrm>
              <a:off x="1049187" y="3627457"/>
              <a:ext cx="3011160" cy="510589"/>
            </a:xfrm>
            <a:custGeom>
              <a:avLst/>
              <a:gdLst>
                <a:gd name="connsiteX0" fmla="*/ 255295 w 3011160"/>
                <a:gd name="connsiteY0" fmla="*/ 0 h 510589"/>
                <a:gd name="connsiteX1" fmla="*/ 3011160 w 3011160"/>
                <a:gd name="connsiteY1" fmla="*/ 0 h 510589"/>
                <a:gd name="connsiteX2" fmla="*/ 3011160 w 3011160"/>
                <a:gd name="connsiteY2" fmla="*/ 510589 h 510589"/>
                <a:gd name="connsiteX3" fmla="*/ 255295 w 3011160"/>
                <a:gd name="connsiteY3" fmla="*/ 510589 h 510589"/>
                <a:gd name="connsiteX4" fmla="*/ 5187 w 3011160"/>
                <a:gd name="connsiteY4" fmla="*/ 306745 h 510589"/>
                <a:gd name="connsiteX5" fmla="*/ 0 w 3011160"/>
                <a:gd name="connsiteY5" fmla="*/ 255295 h 510589"/>
                <a:gd name="connsiteX6" fmla="*/ 5187 w 3011160"/>
                <a:gd name="connsiteY6" fmla="*/ 203844 h 510589"/>
                <a:gd name="connsiteX7" fmla="*/ 255295 w 3011160"/>
                <a:gd name="connsiteY7" fmla="*/ 0 h 5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1160" h="510589">
                  <a:moveTo>
                    <a:pt x="255295" y="0"/>
                  </a:moveTo>
                  <a:lnTo>
                    <a:pt x="3011160" y="0"/>
                  </a:lnTo>
                  <a:lnTo>
                    <a:pt x="3011160" y="510589"/>
                  </a:lnTo>
                  <a:lnTo>
                    <a:pt x="255295" y="510589"/>
                  </a:lnTo>
                  <a:cubicBezTo>
                    <a:pt x="131923" y="510589"/>
                    <a:pt x="28992" y="423079"/>
                    <a:pt x="5187" y="306745"/>
                  </a:cubicBezTo>
                  <a:lnTo>
                    <a:pt x="0" y="255295"/>
                  </a:lnTo>
                  <a:lnTo>
                    <a:pt x="5187" y="203844"/>
                  </a:lnTo>
                  <a:cubicBezTo>
                    <a:pt x="28992" y="87510"/>
                    <a:pt x="131923" y="0"/>
                    <a:pt x="25529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8">
              <a:extLst>
                <a:ext uri="{FF2B5EF4-FFF2-40B4-BE49-F238E27FC236}">
                  <a16:creationId xmlns:a16="http://schemas.microsoft.com/office/drawing/2014/main" id="{1068BF16-1D2C-4BB7-990F-922F2976CAB6}"/>
                </a:ext>
              </a:extLst>
            </p:cNvPr>
            <p:cNvSpPr/>
            <p:nvPr/>
          </p:nvSpPr>
          <p:spPr>
            <a:xfrm>
              <a:off x="4048335" y="3627456"/>
              <a:ext cx="4724482" cy="510590"/>
            </a:xfrm>
            <a:custGeom>
              <a:avLst/>
              <a:gdLst>
                <a:gd name="connsiteX0" fmla="*/ 0 w 4724482"/>
                <a:gd name="connsiteY0" fmla="*/ 0 h 510590"/>
                <a:gd name="connsiteX1" fmla="*/ 4724482 w 4724482"/>
                <a:gd name="connsiteY1" fmla="*/ 0 h 510590"/>
                <a:gd name="connsiteX2" fmla="*/ 4724482 w 4724482"/>
                <a:gd name="connsiteY2" fmla="*/ 510590 h 510590"/>
                <a:gd name="connsiteX3" fmla="*/ 0 w 4724482"/>
                <a:gd name="connsiteY3" fmla="*/ 510589 h 510590"/>
                <a:gd name="connsiteX4" fmla="*/ 0 w 4724482"/>
                <a:gd name="connsiteY4" fmla="*/ 0 h 51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4482" h="510590">
                  <a:moveTo>
                    <a:pt x="0" y="0"/>
                  </a:moveTo>
                  <a:lnTo>
                    <a:pt x="4724482" y="0"/>
                  </a:lnTo>
                  <a:lnTo>
                    <a:pt x="4724482" y="510590"/>
                  </a:lnTo>
                  <a:lnTo>
                    <a:pt x="0" y="51058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任意多边形: 形状 17">
              <a:extLst>
                <a:ext uri="{FF2B5EF4-FFF2-40B4-BE49-F238E27FC236}">
                  <a16:creationId xmlns:a16="http://schemas.microsoft.com/office/drawing/2014/main" id="{0F85BEE0-931D-44F1-9081-7386FBE3C51F}"/>
                </a:ext>
              </a:extLst>
            </p:cNvPr>
            <p:cNvSpPr/>
            <p:nvPr/>
          </p:nvSpPr>
          <p:spPr>
            <a:xfrm>
              <a:off x="8760805" y="3627456"/>
              <a:ext cx="2382009" cy="510590"/>
            </a:xfrm>
            <a:custGeom>
              <a:avLst/>
              <a:gdLst>
                <a:gd name="connsiteX0" fmla="*/ 0 w 2382009"/>
                <a:gd name="connsiteY0" fmla="*/ 0 h 510590"/>
                <a:gd name="connsiteX1" fmla="*/ 2126714 w 2382009"/>
                <a:gd name="connsiteY1" fmla="*/ 0 h 510590"/>
                <a:gd name="connsiteX2" fmla="*/ 2382009 w 2382009"/>
                <a:gd name="connsiteY2" fmla="*/ 255295 h 510590"/>
                <a:gd name="connsiteX3" fmla="*/ 2382008 w 2382009"/>
                <a:gd name="connsiteY3" fmla="*/ 255295 h 510590"/>
                <a:gd name="connsiteX4" fmla="*/ 2126713 w 2382009"/>
                <a:gd name="connsiteY4" fmla="*/ 510590 h 510590"/>
                <a:gd name="connsiteX5" fmla="*/ 0 w 2382009"/>
                <a:gd name="connsiteY5" fmla="*/ 510590 h 510590"/>
                <a:gd name="connsiteX6" fmla="*/ 0 w 2382009"/>
                <a:gd name="connsiteY6" fmla="*/ 0 h 51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009" h="510590">
                  <a:moveTo>
                    <a:pt x="0" y="0"/>
                  </a:moveTo>
                  <a:lnTo>
                    <a:pt x="2126714" y="0"/>
                  </a:lnTo>
                  <a:cubicBezTo>
                    <a:pt x="2267710" y="0"/>
                    <a:pt x="2382009" y="114299"/>
                    <a:pt x="2382009" y="255295"/>
                  </a:cubicBezTo>
                  <a:lnTo>
                    <a:pt x="2382008" y="255295"/>
                  </a:lnTo>
                  <a:cubicBezTo>
                    <a:pt x="2382008" y="396291"/>
                    <a:pt x="2267709" y="510590"/>
                    <a:pt x="2126713" y="510590"/>
                  </a:cubicBezTo>
                  <a:lnTo>
                    <a:pt x="0" y="51059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D15AF6A4-EBB0-41AE-8FA7-A4EDFBC8D1D8}"/>
              </a:ext>
            </a:extLst>
          </p:cNvPr>
          <p:cNvSpPr/>
          <p:nvPr/>
        </p:nvSpPr>
        <p:spPr>
          <a:xfrm>
            <a:off x="2198786" y="1642621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19050" cap="flat" cmpd="sng" algn="ctr">
            <a:noFill/>
            <a:prstDash val="solid"/>
            <a:miter lim="800000"/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7352508-4C8D-49A2-BA8E-70D6C206EEAC}"/>
              </a:ext>
            </a:extLst>
          </p:cNvPr>
          <p:cNvSpPr/>
          <p:nvPr/>
        </p:nvSpPr>
        <p:spPr>
          <a:xfrm>
            <a:off x="5583336" y="1642621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19050" cap="flat" cmpd="sng" algn="ctr">
            <a:noFill/>
            <a:prstDash val="solid"/>
            <a:miter lim="800000"/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DB55357-DC52-420B-8731-BA8E62CB1536}"/>
              </a:ext>
            </a:extLst>
          </p:cNvPr>
          <p:cNvSpPr/>
          <p:nvPr/>
        </p:nvSpPr>
        <p:spPr>
          <a:xfrm>
            <a:off x="9025760" y="1642621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19050" cap="flat" cmpd="sng" algn="ctr">
            <a:noFill/>
            <a:prstDash val="solid"/>
            <a:miter lim="800000"/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27">
            <a:extLst>
              <a:ext uri="{FF2B5EF4-FFF2-40B4-BE49-F238E27FC236}">
                <a16:creationId xmlns:a16="http://schemas.microsoft.com/office/drawing/2014/main" id="{DB838CB2-EA07-4154-AB75-D8BC37E67007}"/>
              </a:ext>
            </a:extLst>
          </p:cNvPr>
          <p:cNvSpPr/>
          <p:nvPr/>
        </p:nvSpPr>
        <p:spPr>
          <a:xfrm>
            <a:off x="2433139" y="1878487"/>
            <a:ext cx="519654" cy="518868"/>
          </a:xfrm>
          <a:custGeom>
            <a:avLst/>
            <a:gdLst>
              <a:gd name="T0" fmla="*/ 6894 w 7804"/>
              <a:gd name="T1" fmla="*/ 3038 h 7804"/>
              <a:gd name="T2" fmla="*/ 6614 w 7804"/>
              <a:gd name="T3" fmla="*/ 2704 h 7804"/>
              <a:gd name="T4" fmla="*/ 6826 w 7804"/>
              <a:gd name="T5" fmla="*/ 2200 h 7804"/>
              <a:gd name="T6" fmla="*/ 6496 w 7804"/>
              <a:gd name="T7" fmla="*/ 978 h 7804"/>
              <a:gd name="T8" fmla="*/ 5604 w 7804"/>
              <a:gd name="T9" fmla="*/ 978 h 7804"/>
              <a:gd name="T10" fmla="*/ 5254 w 7804"/>
              <a:gd name="T11" fmla="*/ 1222 h 7804"/>
              <a:gd name="T12" fmla="*/ 4973 w 7804"/>
              <a:gd name="T13" fmla="*/ 1137 h 7804"/>
              <a:gd name="T14" fmla="*/ 4766 w 7804"/>
              <a:gd name="T15" fmla="*/ 631 h 7804"/>
              <a:gd name="T16" fmla="*/ 3668 w 7804"/>
              <a:gd name="T17" fmla="*/ 0 h 7804"/>
              <a:gd name="T18" fmla="*/ 3038 w 7804"/>
              <a:gd name="T19" fmla="*/ 910 h 7804"/>
              <a:gd name="T20" fmla="*/ 2704 w 7804"/>
              <a:gd name="T21" fmla="*/ 1190 h 7804"/>
              <a:gd name="T22" fmla="*/ 2398 w 7804"/>
              <a:gd name="T23" fmla="*/ 1175 h 7804"/>
              <a:gd name="T24" fmla="*/ 1754 w 7804"/>
              <a:gd name="T25" fmla="*/ 793 h 7804"/>
              <a:gd name="T26" fmla="*/ 978 w 7804"/>
              <a:gd name="T27" fmla="*/ 1308 h 7804"/>
              <a:gd name="T28" fmla="*/ 1175 w 7804"/>
              <a:gd name="T29" fmla="*/ 2398 h 7804"/>
              <a:gd name="T30" fmla="*/ 1137 w 7804"/>
              <a:gd name="T31" fmla="*/ 2831 h 7804"/>
              <a:gd name="T32" fmla="*/ 631 w 7804"/>
              <a:gd name="T33" fmla="*/ 3038 h 7804"/>
              <a:gd name="T34" fmla="*/ 0 w 7804"/>
              <a:gd name="T35" fmla="*/ 4136 h 7804"/>
              <a:gd name="T36" fmla="*/ 910 w 7804"/>
              <a:gd name="T37" fmla="*/ 4766 h 7804"/>
              <a:gd name="T38" fmla="*/ 1190 w 7804"/>
              <a:gd name="T39" fmla="*/ 5100 h 7804"/>
              <a:gd name="T40" fmla="*/ 978 w 7804"/>
              <a:gd name="T41" fmla="*/ 5604 h 7804"/>
              <a:gd name="T42" fmla="*/ 1308 w 7804"/>
              <a:gd name="T43" fmla="*/ 6826 h 7804"/>
              <a:gd name="T44" fmla="*/ 2200 w 7804"/>
              <a:gd name="T45" fmla="*/ 6826 h 7804"/>
              <a:gd name="T46" fmla="*/ 2550 w 7804"/>
              <a:gd name="T47" fmla="*/ 6582 h 7804"/>
              <a:gd name="T48" fmla="*/ 2831 w 7804"/>
              <a:gd name="T49" fmla="*/ 6667 h 7804"/>
              <a:gd name="T50" fmla="*/ 3038 w 7804"/>
              <a:gd name="T51" fmla="*/ 7173 h 7804"/>
              <a:gd name="T52" fmla="*/ 4136 w 7804"/>
              <a:gd name="T53" fmla="*/ 7804 h 7804"/>
              <a:gd name="T54" fmla="*/ 4766 w 7804"/>
              <a:gd name="T55" fmla="*/ 6894 h 7804"/>
              <a:gd name="T56" fmla="*/ 5100 w 7804"/>
              <a:gd name="T57" fmla="*/ 6614 h 7804"/>
              <a:gd name="T58" fmla="*/ 5406 w 7804"/>
              <a:gd name="T59" fmla="*/ 6629 h 7804"/>
              <a:gd name="T60" fmla="*/ 6050 w 7804"/>
              <a:gd name="T61" fmla="*/ 7011 h 7804"/>
              <a:gd name="T62" fmla="*/ 6647 w 7804"/>
              <a:gd name="T63" fmla="*/ 6675 h 7804"/>
              <a:gd name="T64" fmla="*/ 6826 w 7804"/>
              <a:gd name="T65" fmla="*/ 6496 h 7804"/>
              <a:gd name="T66" fmla="*/ 6629 w 7804"/>
              <a:gd name="T67" fmla="*/ 5406 h 7804"/>
              <a:gd name="T68" fmla="*/ 6667 w 7804"/>
              <a:gd name="T69" fmla="*/ 4972 h 7804"/>
              <a:gd name="T70" fmla="*/ 7173 w 7804"/>
              <a:gd name="T71" fmla="*/ 4766 h 7804"/>
              <a:gd name="T72" fmla="*/ 7804 w 7804"/>
              <a:gd name="T73" fmla="*/ 3668 h 7804"/>
              <a:gd name="T74" fmla="*/ 5608 w 7804"/>
              <a:gd name="T75" fmla="*/ 3902 h 7804"/>
              <a:gd name="T76" fmla="*/ 2196 w 7804"/>
              <a:gd name="T77" fmla="*/ 3902 h 7804"/>
              <a:gd name="T78" fmla="*/ 5608 w 7804"/>
              <a:gd name="T79" fmla="*/ 3902 h 7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04" h="7804">
                <a:moveTo>
                  <a:pt x="7173" y="3038"/>
                </a:moveTo>
                <a:lnTo>
                  <a:pt x="6894" y="3038"/>
                </a:lnTo>
                <a:cubicBezTo>
                  <a:pt x="6824" y="3038"/>
                  <a:pt x="6714" y="2953"/>
                  <a:pt x="6667" y="2831"/>
                </a:cubicBezTo>
                <a:cubicBezTo>
                  <a:pt x="6650" y="2789"/>
                  <a:pt x="6632" y="2746"/>
                  <a:pt x="6614" y="2704"/>
                </a:cubicBezTo>
                <a:cubicBezTo>
                  <a:pt x="6561" y="2585"/>
                  <a:pt x="6579" y="2447"/>
                  <a:pt x="6629" y="2398"/>
                </a:cubicBezTo>
                <a:lnTo>
                  <a:pt x="6826" y="2200"/>
                </a:lnTo>
                <a:cubicBezTo>
                  <a:pt x="7072" y="1954"/>
                  <a:pt x="7072" y="1554"/>
                  <a:pt x="6826" y="1308"/>
                </a:cubicBezTo>
                <a:lnTo>
                  <a:pt x="6496" y="978"/>
                </a:lnTo>
                <a:cubicBezTo>
                  <a:pt x="6377" y="859"/>
                  <a:pt x="6218" y="793"/>
                  <a:pt x="6050" y="793"/>
                </a:cubicBezTo>
                <a:cubicBezTo>
                  <a:pt x="5882" y="793"/>
                  <a:pt x="5723" y="859"/>
                  <a:pt x="5604" y="978"/>
                </a:cubicBezTo>
                <a:lnTo>
                  <a:pt x="5406" y="1176"/>
                </a:lnTo>
                <a:cubicBezTo>
                  <a:pt x="5378" y="1204"/>
                  <a:pt x="5319" y="1222"/>
                  <a:pt x="5254" y="1222"/>
                </a:cubicBezTo>
                <a:cubicBezTo>
                  <a:pt x="5201" y="1222"/>
                  <a:pt x="5147" y="1211"/>
                  <a:pt x="5100" y="1190"/>
                </a:cubicBezTo>
                <a:cubicBezTo>
                  <a:pt x="5058" y="1172"/>
                  <a:pt x="5015" y="1154"/>
                  <a:pt x="4973" y="1137"/>
                </a:cubicBezTo>
                <a:cubicBezTo>
                  <a:pt x="4851" y="1090"/>
                  <a:pt x="4766" y="980"/>
                  <a:pt x="4766" y="910"/>
                </a:cubicBezTo>
                <a:lnTo>
                  <a:pt x="4766" y="631"/>
                </a:lnTo>
                <a:cubicBezTo>
                  <a:pt x="4766" y="283"/>
                  <a:pt x="4483" y="0"/>
                  <a:pt x="4136" y="0"/>
                </a:cubicBezTo>
                <a:lnTo>
                  <a:pt x="3668" y="0"/>
                </a:lnTo>
                <a:cubicBezTo>
                  <a:pt x="3321" y="0"/>
                  <a:pt x="3038" y="283"/>
                  <a:pt x="3038" y="631"/>
                </a:cubicBezTo>
                <a:lnTo>
                  <a:pt x="3038" y="910"/>
                </a:lnTo>
                <a:cubicBezTo>
                  <a:pt x="3038" y="980"/>
                  <a:pt x="2953" y="1090"/>
                  <a:pt x="2831" y="1137"/>
                </a:cubicBezTo>
                <a:cubicBezTo>
                  <a:pt x="2789" y="1154"/>
                  <a:pt x="2746" y="1172"/>
                  <a:pt x="2704" y="1190"/>
                </a:cubicBezTo>
                <a:cubicBezTo>
                  <a:pt x="2657" y="1211"/>
                  <a:pt x="2603" y="1222"/>
                  <a:pt x="2550" y="1222"/>
                </a:cubicBezTo>
                <a:cubicBezTo>
                  <a:pt x="2485" y="1222"/>
                  <a:pt x="2426" y="1204"/>
                  <a:pt x="2398" y="1175"/>
                </a:cubicBezTo>
                <a:lnTo>
                  <a:pt x="2200" y="978"/>
                </a:lnTo>
                <a:cubicBezTo>
                  <a:pt x="2081" y="859"/>
                  <a:pt x="1922" y="793"/>
                  <a:pt x="1754" y="793"/>
                </a:cubicBezTo>
                <a:cubicBezTo>
                  <a:pt x="1585" y="793"/>
                  <a:pt x="1427" y="859"/>
                  <a:pt x="1308" y="978"/>
                </a:cubicBezTo>
                <a:lnTo>
                  <a:pt x="978" y="1308"/>
                </a:lnTo>
                <a:cubicBezTo>
                  <a:pt x="732" y="1554"/>
                  <a:pt x="732" y="1954"/>
                  <a:pt x="978" y="2200"/>
                </a:cubicBezTo>
                <a:lnTo>
                  <a:pt x="1175" y="2398"/>
                </a:lnTo>
                <a:cubicBezTo>
                  <a:pt x="1225" y="2447"/>
                  <a:pt x="1243" y="2585"/>
                  <a:pt x="1190" y="2704"/>
                </a:cubicBezTo>
                <a:cubicBezTo>
                  <a:pt x="1172" y="2746"/>
                  <a:pt x="1154" y="2789"/>
                  <a:pt x="1137" y="2831"/>
                </a:cubicBezTo>
                <a:cubicBezTo>
                  <a:pt x="1090" y="2953"/>
                  <a:pt x="980" y="3038"/>
                  <a:pt x="910" y="3038"/>
                </a:cubicBezTo>
                <a:lnTo>
                  <a:pt x="631" y="3038"/>
                </a:lnTo>
                <a:cubicBezTo>
                  <a:pt x="283" y="3038"/>
                  <a:pt x="0" y="3321"/>
                  <a:pt x="0" y="3668"/>
                </a:cubicBezTo>
                <a:lnTo>
                  <a:pt x="0" y="4136"/>
                </a:lnTo>
                <a:cubicBezTo>
                  <a:pt x="0" y="4483"/>
                  <a:pt x="283" y="4766"/>
                  <a:pt x="631" y="4766"/>
                </a:cubicBezTo>
                <a:lnTo>
                  <a:pt x="910" y="4766"/>
                </a:lnTo>
                <a:cubicBezTo>
                  <a:pt x="980" y="4766"/>
                  <a:pt x="1090" y="4851"/>
                  <a:pt x="1137" y="4972"/>
                </a:cubicBezTo>
                <a:cubicBezTo>
                  <a:pt x="1154" y="5015"/>
                  <a:pt x="1172" y="5058"/>
                  <a:pt x="1190" y="5100"/>
                </a:cubicBezTo>
                <a:cubicBezTo>
                  <a:pt x="1243" y="5219"/>
                  <a:pt x="1225" y="5357"/>
                  <a:pt x="1175" y="5406"/>
                </a:cubicBezTo>
                <a:lnTo>
                  <a:pt x="978" y="5604"/>
                </a:lnTo>
                <a:cubicBezTo>
                  <a:pt x="732" y="5850"/>
                  <a:pt x="732" y="6250"/>
                  <a:pt x="978" y="6496"/>
                </a:cubicBezTo>
                <a:lnTo>
                  <a:pt x="1308" y="6826"/>
                </a:lnTo>
                <a:cubicBezTo>
                  <a:pt x="1427" y="6945"/>
                  <a:pt x="1586" y="7011"/>
                  <a:pt x="1754" y="7011"/>
                </a:cubicBezTo>
                <a:cubicBezTo>
                  <a:pt x="1922" y="7011"/>
                  <a:pt x="2081" y="6945"/>
                  <a:pt x="2200" y="6826"/>
                </a:cubicBezTo>
                <a:lnTo>
                  <a:pt x="2398" y="6628"/>
                </a:lnTo>
                <a:cubicBezTo>
                  <a:pt x="2427" y="6599"/>
                  <a:pt x="2484" y="6582"/>
                  <a:pt x="2550" y="6582"/>
                </a:cubicBezTo>
                <a:cubicBezTo>
                  <a:pt x="2602" y="6582"/>
                  <a:pt x="2657" y="6593"/>
                  <a:pt x="2704" y="6614"/>
                </a:cubicBezTo>
                <a:cubicBezTo>
                  <a:pt x="2745" y="6632"/>
                  <a:pt x="2788" y="6650"/>
                  <a:pt x="2831" y="6667"/>
                </a:cubicBezTo>
                <a:cubicBezTo>
                  <a:pt x="2953" y="6714"/>
                  <a:pt x="3038" y="6824"/>
                  <a:pt x="3038" y="6894"/>
                </a:cubicBezTo>
                <a:lnTo>
                  <a:pt x="3038" y="7173"/>
                </a:lnTo>
                <a:cubicBezTo>
                  <a:pt x="3038" y="7521"/>
                  <a:pt x="3321" y="7804"/>
                  <a:pt x="3668" y="7804"/>
                </a:cubicBezTo>
                <a:lnTo>
                  <a:pt x="4136" y="7804"/>
                </a:lnTo>
                <a:cubicBezTo>
                  <a:pt x="4483" y="7804"/>
                  <a:pt x="4766" y="7521"/>
                  <a:pt x="4766" y="7173"/>
                </a:cubicBezTo>
                <a:lnTo>
                  <a:pt x="4766" y="6894"/>
                </a:lnTo>
                <a:cubicBezTo>
                  <a:pt x="4766" y="6824"/>
                  <a:pt x="4851" y="6714"/>
                  <a:pt x="4972" y="6667"/>
                </a:cubicBezTo>
                <a:cubicBezTo>
                  <a:pt x="5015" y="6650"/>
                  <a:pt x="5058" y="6632"/>
                  <a:pt x="5100" y="6614"/>
                </a:cubicBezTo>
                <a:cubicBezTo>
                  <a:pt x="5146" y="6593"/>
                  <a:pt x="5201" y="6582"/>
                  <a:pt x="5254" y="6582"/>
                </a:cubicBezTo>
                <a:cubicBezTo>
                  <a:pt x="5319" y="6582"/>
                  <a:pt x="5377" y="6600"/>
                  <a:pt x="5406" y="6629"/>
                </a:cubicBezTo>
                <a:lnTo>
                  <a:pt x="5604" y="6826"/>
                </a:lnTo>
                <a:cubicBezTo>
                  <a:pt x="5723" y="6945"/>
                  <a:pt x="5882" y="7011"/>
                  <a:pt x="6050" y="7011"/>
                </a:cubicBezTo>
                <a:cubicBezTo>
                  <a:pt x="6068" y="7011"/>
                  <a:pt x="6087" y="7010"/>
                  <a:pt x="6105" y="7009"/>
                </a:cubicBezTo>
                <a:cubicBezTo>
                  <a:pt x="6335" y="6989"/>
                  <a:pt x="6538" y="6785"/>
                  <a:pt x="6647" y="6675"/>
                </a:cubicBezTo>
                <a:lnTo>
                  <a:pt x="6661" y="6661"/>
                </a:lnTo>
                <a:lnTo>
                  <a:pt x="6826" y="6496"/>
                </a:lnTo>
                <a:cubicBezTo>
                  <a:pt x="7072" y="6250"/>
                  <a:pt x="7072" y="5850"/>
                  <a:pt x="6826" y="5604"/>
                </a:cubicBezTo>
                <a:lnTo>
                  <a:pt x="6629" y="5406"/>
                </a:lnTo>
                <a:cubicBezTo>
                  <a:pt x="6579" y="5357"/>
                  <a:pt x="6561" y="5219"/>
                  <a:pt x="6614" y="5100"/>
                </a:cubicBezTo>
                <a:cubicBezTo>
                  <a:pt x="6632" y="5058"/>
                  <a:pt x="6650" y="5015"/>
                  <a:pt x="6667" y="4972"/>
                </a:cubicBezTo>
                <a:cubicBezTo>
                  <a:pt x="6714" y="4851"/>
                  <a:pt x="6824" y="4766"/>
                  <a:pt x="6894" y="4766"/>
                </a:cubicBezTo>
                <a:lnTo>
                  <a:pt x="7173" y="4766"/>
                </a:lnTo>
                <a:cubicBezTo>
                  <a:pt x="7521" y="4766"/>
                  <a:pt x="7804" y="4483"/>
                  <a:pt x="7804" y="4135"/>
                </a:cubicBezTo>
                <a:lnTo>
                  <a:pt x="7804" y="3668"/>
                </a:lnTo>
                <a:cubicBezTo>
                  <a:pt x="7804" y="3321"/>
                  <a:pt x="7521" y="3038"/>
                  <a:pt x="7173" y="3038"/>
                </a:cubicBezTo>
                <a:close/>
                <a:moveTo>
                  <a:pt x="5608" y="3902"/>
                </a:moveTo>
                <a:cubicBezTo>
                  <a:pt x="5608" y="4843"/>
                  <a:pt x="4843" y="5608"/>
                  <a:pt x="3902" y="5608"/>
                </a:cubicBezTo>
                <a:cubicBezTo>
                  <a:pt x="2961" y="5608"/>
                  <a:pt x="2196" y="4843"/>
                  <a:pt x="2196" y="3902"/>
                </a:cubicBezTo>
                <a:cubicBezTo>
                  <a:pt x="2196" y="2961"/>
                  <a:pt x="2961" y="2196"/>
                  <a:pt x="3902" y="2196"/>
                </a:cubicBezTo>
                <a:cubicBezTo>
                  <a:pt x="4843" y="2196"/>
                  <a:pt x="5608" y="2961"/>
                  <a:pt x="5608" y="390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28">
            <a:extLst>
              <a:ext uri="{FF2B5EF4-FFF2-40B4-BE49-F238E27FC236}">
                <a16:creationId xmlns:a16="http://schemas.microsoft.com/office/drawing/2014/main" id="{E49E249E-5C5E-485A-90A8-3F6806F334AE}"/>
              </a:ext>
            </a:extLst>
          </p:cNvPr>
          <p:cNvSpPr/>
          <p:nvPr/>
        </p:nvSpPr>
        <p:spPr>
          <a:xfrm>
            <a:off x="5818809" y="1878740"/>
            <a:ext cx="519654" cy="518362"/>
          </a:xfrm>
          <a:custGeom>
            <a:avLst/>
            <a:gdLst>
              <a:gd name="connsiteX0" fmla="*/ 252216 w 606607"/>
              <a:gd name="connsiteY0" fmla="*/ 196384 h 605099"/>
              <a:gd name="connsiteX1" fmla="*/ 310102 w 606607"/>
              <a:gd name="connsiteY1" fmla="*/ 210858 h 605099"/>
              <a:gd name="connsiteX2" fmla="*/ 333388 w 606607"/>
              <a:gd name="connsiteY2" fmla="*/ 242793 h 605099"/>
              <a:gd name="connsiteX3" fmla="*/ 322633 w 606607"/>
              <a:gd name="connsiteY3" fmla="*/ 280704 h 605099"/>
              <a:gd name="connsiteX4" fmla="*/ 265215 w 606607"/>
              <a:gd name="connsiteY4" fmla="*/ 292470 h 605099"/>
              <a:gd name="connsiteX5" fmla="*/ 229960 w 606607"/>
              <a:gd name="connsiteY5" fmla="*/ 299380 h 605099"/>
              <a:gd name="connsiteX6" fmla="*/ 100628 w 606607"/>
              <a:gd name="connsiteY6" fmla="*/ 445049 h 605099"/>
              <a:gd name="connsiteX7" fmla="*/ 93241 w 606607"/>
              <a:gd name="connsiteY7" fmla="*/ 466433 h 605099"/>
              <a:gd name="connsiteX8" fmla="*/ 103153 w 606607"/>
              <a:gd name="connsiteY8" fmla="*/ 486789 h 605099"/>
              <a:gd name="connsiteX9" fmla="*/ 123820 w 606607"/>
              <a:gd name="connsiteY9" fmla="*/ 505091 h 605099"/>
              <a:gd name="connsiteX10" fmla="*/ 165715 w 606607"/>
              <a:gd name="connsiteY10" fmla="*/ 502570 h 605099"/>
              <a:gd name="connsiteX11" fmla="*/ 224816 w 606607"/>
              <a:gd name="connsiteY11" fmla="*/ 435992 h 605099"/>
              <a:gd name="connsiteX12" fmla="*/ 285414 w 606607"/>
              <a:gd name="connsiteY12" fmla="*/ 432350 h 605099"/>
              <a:gd name="connsiteX13" fmla="*/ 290932 w 606607"/>
              <a:gd name="connsiteY13" fmla="*/ 437206 h 605099"/>
              <a:gd name="connsiteX14" fmla="*/ 305333 w 606607"/>
              <a:gd name="connsiteY14" fmla="*/ 466713 h 605099"/>
              <a:gd name="connsiteX15" fmla="*/ 294579 w 606607"/>
              <a:gd name="connsiteY15" fmla="*/ 497621 h 605099"/>
              <a:gd name="connsiteX16" fmla="*/ 235477 w 606607"/>
              <a:gd name="connsiteY16" fmla="*/ 564106 h 605099"/>
              <a:gd name="connsiteX17" fmla="*/ 143458 w 606607"/>
              <a:gd name="connsiteY17" fmla="*/ 605099 h 605099"/>
              <a:gd name="connsiteX18" fmla="*/ 62006 w 606607"/>
              <a:gd name="connsiteY18" fmla="*/ 574564 h 605099"/>
              <a:gd name="connsiteX19" fmla="*/ 41340 w 606607"/>
              <a:gd name="connsiteY19" fmla="*/ 556449 h 605099"/>
              <a:gd name="connsiteX20" fmla="*/ 30866 w 606607"/>
              <a:gd name="connsiteY20" fmla="*/ 383233 h 605099"/>
              <a:gd name="connsiteX21" fmla="*/ 160197 w 606607"/>
              <a:gd name="connsiteY21" fmla="*/ 237657 h 605099"/>
              <a:gd name="connsiteX22" fmla="*/ 252216 w 606607"/>
              <a:gd name="connsiteY22" fmla="*/ 196384 h 605099"/>
              <a:gd name="connsiteX23" fmla="*/ 463119 w 606607"/>
              <a:gd name="connsiteY23" fmla="*/ 0 h 605099"/>
              <a:gd name="connsiteX24" fmla="*/ 544570 w 606607"/>
              <a:gd name="connsiteY24" fmla="*/ 30814 h 605099"/>
              <a:gd name="connsiteX25" fmla="*/ 565237 w 606607"/>
              <a:gd name="connsiteY25" fmla="*/ 49115 h 605099"/>
              <a:gd name="connsiteX26" fmla="*/ 575711 w 606607"/>
              <a:gd name="connsiteY26" fmla="*/ 222418 h 605099"/>
              <a:gd name="connsiteX27" fmla="*/ 446473 w 606607"/>
              <a:gd name="connsiteY27" fmla="*/ 368175 h 605099"/>
              <a:gd name="connsiteX28" fmla="*/ 354455 w 606607"/>
              <a:gd name="connsiteY28" fmla="*/ 409633 h 605099"/>
              <a:gd name="connsiteX29" fmla="*/ 354362 w 606607"/>
              <a:gd name="connsiteY29" fmla="*/ 409633 h 605099"/>
              <a:gd name="connsiteX30" fmla="*/ 297505 w 606607"/>
              <a:gd name="connsiteY30" fmla="*/ 395533 h 605099"/>
              <a:gd name="connsiteX31" fmla="*/ 273658 w 606607"/>
              <a:gd name="connsiteY31" fmla="*/ 363039 h 605099"/>
              <a:gd name="connsiteX32" fmla="*/ 284413 w 606607"/>
              <a:gd name="connsiteY32" fmla="*/ 324289 h 605099"/>
              <a:gd name="connsiteX33" fmla="*/ 285441 w 606607"/>
              <a:gd name="connsiteY33" fmla="*/ 323168 h 605099"/>
              <a:gd name="connsiteX34" fmla="*/ 340802 w 606607"/>
              <a:gd name="connsiteY34" fmla="*/ 312897 h 605099"/>
              <a:gd name="connsiteX35" fmla="*/ 376618 w 606607"/>
              <a:gd name="connsiteY35" fmla="*/ 306268 h 605099"/>
              <a:gd name="connsiteX36" fmla="*/ 505949 w 606607"/>
              <a:gd name="connsiteY36" fmla="*/ 160604 h 605099"/>
              <a:gd name="connsiteX37" fmla="*/ 513336 w 606607"/>
              <a:gd name="connsiteY37" fmla="*/ 139128 h 605099"/>
              <a:gd name="connsiteX38" fmla="*/ 503424 w 606607"/>
              <a:gd name="connsiteY38" fmla="*/ 118772 h 605099"/>
              <a:gd name="connsiteX39" fmla="*/ 482757 w 606607"/>
              <a:gd name="connsiteY39" fmla="*/ 100471 h 605099"/>
              <a:gd name="connsiteX40" fmla="*/ 440863 w 606607"/>
              <a:gd name="connsiteY40" fmla="*/ 102992 h 605099"/>
              <a:gd name="connsiteX41" fmla="*/ 381761 w 606607"/>
              <a:gd name="connsiteY41" fmla="*/ 169661 h 605099"/>
              <a:gd name="connsiteX42" fmla="*/ 352211 w 606607"/>
              <a:gd name="connsiteY42" fmla="*/ 183947 h 605099"/>
              <a:gd name="connsiteX43" fmla="*/ 349686 w 606607"/>
              <a:gd name="connsiteY43" fmla="*/ 184041 h 605099"/>
              <a:gd name="connsiteX44" fmla="*/ 321164 w 606607"/>
              <a:gd name="connsiteY44" fmla="*/ 173209 h 605099"/>
              <a:gd name="connsiteX45" fmla="*/ 315647 w 606607"/>
              <a:gd name="connsiteY45" fmla="*/ 168354 h 605099"/>
              <a:gd name="connsiteX46" fmla="*/ 301245 w 606607"/>
              <a:gd name="connsiteY46" fmla="*/ 138848 h 605099"/>
              <a:gd name="connsiteX47" fmla="*/ 311999 w 606607"/>
              <a:gd name="connsiteY47" fmla="*/ 107847 h 605099"/>
              <a:gd name="connsiteX48" fmla="*/ 371101 w 606607"/>
              <a:gd name="connsiteY48" fmla="*/ 41271 h 605099"/>
              <a:gd name="connsiteX49" fmla="*/ 463119 w 606607"/>
              <a:gd name="connsiteY49" fmla="*/ 0 h 6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6607" h="605099">
                <a:moveTo>
                  <a:pt x="252216" y="196384"/>
                </a:moveTo>
                <a:cubicBezTo>
                  <a:pt x="272416" y="196384"/>
                  <a:pt x="292428" y="201333"/>
                  <a:pt x="310102" y="210858"/>
                </a:cubicBezTo>
                <a:cubicBezTo>
                  <a:pt x="322446" y="217394"/>
                  <a:pt x="330956" y="229066"/>
                  <a:pt x="333388" y="242793"/>
                </a:cubicBezTo>
                <a:cubicBezTo>
                  <a:pt x="335819" y="256426"/>
                  <a:pt x="331891" y="270246"/>
                  <a:pt x="322633" y="280704"/>
                </a:cubicBezTo>
                <a:cubicBezTo>
                  <a:pt x="308045" y="297232"/>
                  <a:pt x="284105" y="301714"/>
                  <a:pt x="265215" y="292470"/>
                </a:cubicBezTo>
                <a:cubicBezTo>
                  <a:pt x="253713" y="286774"/>
                  <a:pt x="238563" y="289669"/>
                  <a:pt x="229960" y="299380"/>
                </a:cubicBezTo>
                <a:lnTo>
                  <a:pt x="100628" y="445049"/>
                </a:lnTo>
                <a:cubicBezTo>
                  <a:pt x="95391" y="450932"/>
                  <a:pt x="92773" y="458496"/>
                  <a:pt x="93241" y="466433"/>
                </a:cubicBezTo>
                <a:cubicBezTo>
                  <a:pt x="93708" y="474370"/>
                  <a:pt x="97262" y="481560"/>
                  <a:pt x="103153" y="486789"/>
                </a:cubicBezTo>
                <a:lnTo>
                  <a:pt x="123820" y="505091"/>
                </a:lnTo>
                <a:cubicBezTo>
                  <a:pt x="135603" y="515550"/>
                  <a:pt x="155335" y="514336"/>
                  <a:pt x="165715" y="502570"/>
                </a:cubicBezTo>
                <a:lnTo>
                  <a:pt x="224816" y="435992"/>
                </a:lnTo>
                <a:cubicBezTo>
                  <a:pt x="239966" y="418997"/>
                  <a:pt x="268301" y="417223"/>
                  <a:pt x="285414" y="432350"/>
                </a:cubicBezTo>
                <a:lnTo>
                  <a:pt x="290932" y="437206"/>
                </a:lnTo>
                <a:cubicBezTo>
                  <a:pt x="299442" y="444676"/>
                  <a:pt x="304679" y="455414"/>
                  <a:pt x="305333" y="466713"/>
                </a:cubicBezTo>
                <a:cubicBezTo>
                  <a:pt x="305988" y="478105"/>
                  <a:pt x="302247" y="489030"/>
                  <a:pt x="294579" y="497621"/>
                </a:cubicBezTo>
                <a:lnTo>
                  <a:pt x="235477" y="564106"/>
                </a:lnTo>
                <a:cubicBezTo>
                  <a:pt x="212192" y="590345"/>
                  <a:pt x="178620" y="605099"/>
                  <a:pt x="143458" y="605099"/>
                </a:cubicBezTo>
                <a:cubicBezTo>
                  <a:pt x="113346" y="605099"/>
                  <a:pt x="84450" y="594454"/>
                  <a:pt x="62006" y="574564"/>
                </a:cubicBezTo>
                <a:lnTo>
                  <a:pt x="41340" y="556449"/>
                </a:lnTo>
                <a:cubicBezTo>
                  <a:pt x="-9346" y="511628"/>
                  <a:pt x="-14115" y="433844"/>
                  <a:pt x="30866" y="383233"/>
                </a:cubicBezTo>
                <a:lnTo>
                  <a:pt x="160197" y="237657"/>
                </a:lnTo>
                <a:cubicBezTo>
                  <a:pt x="183483" y="211418"/>
                  <a:pt x="217055" y="196384"/>
                  <a:pt x="252216" y="196384"/>
                </a:cubicBezTo>
                <a:close/>
                <a:moveTo>
                  <a:pt x="463119" y="0"/>
                </a:moveTo>
                <a:cubicBezTo>
                  <a:pt x="493231" y="0"/>
                  <a:pt x="522127" y="10925"/>
                  <a:pt x="544570" y="30814"/>
                </a:cubicBezTo>
                <a:lnTo>
                  <a:pt x="565237" y="49115"/>
                </a:lnTo>
                <a:cubicBezTo>
                  <a:pt x="616015" y="94028"/>
                  <a:pt x="620691" y="171809"/>
                  <a:pt x="575711" y="222418"/>
                </a:cubicBezTo>
                <a:lnTo>
                  <a:pt x="446473" y="368175"/>
                </a:lnTo>
                <a:cubicBezTo>
                  <a:pt x="423095" y="394413"/>
                  <a:pt x="389617" y="409633"/>
                  <a:pt x="354455" y="409633"/>
                </a:cubicBezTo>
                <a:lnTo>
                  <a:pt x="354362" y="409633"/>
                </a:lnTo>
                <a:cubicBezTo>
                  <a:pt x="334630" y="409633"/>
                  <a:pt x="314992" y="404591"/>
                  <a:pt x="297505" y="395533"/>
                </a:cubicBezTo>
                <a:cubicBezTo>
                  <a:pt x="284880" y="388904"/>
                  <a:pt x="276183" y="376952"/>
                  <a:pt x="273658" y="363039"/>
                </a:cubicBezTo>
                <a:cubicBezTo>
                  <a:pt x="271040" y="349033"/>
                  <a:pt x="274968" y="334934"/>
                  <a:pt x="284413" y="324289"/>
                </a:cubicBezTo>
                <a:lnTo>
                  <a:pt x="285441" y="323168"/>
                </a:lnTo>
                <a:cubicBezTo>
                  <a:pt x="298907" y="307948"/>
                  <a:pt x="322660" y="303560"/>
                  <a:pt x="340802" y="312897"/>
                </a:cubicBezTo>
                <a:cubicBezTo>
                  <a:pt x="352491" y="318873"/>
                  <a:pt x="367921" y="316072"/>
                  <a:pt x="376618" y="306268"/>
                </a:cubicBezTo>
                <a:lnTo>
                  <a:pt x="505949" y="160604"/>
                </a:lnTo>
                <a:cubicBezTo>
                  <a:pt x="511186" y="154721"/>
                  <a:pt x="513804" y="147065"/>
                  <a:pt x="513336" y="139128"/>
                </a:cubicBezTo>
                <a:cubicBezTo>
                  <a:pt x="512869" y="131284"/>
                  <a:pt x="509315" y="124001"/>
                  <a:pt x="503424" y="118772"/>
                </a:cubicBezTo>
                <a:lnTo>
                  <a:pt x="482757" y="100471"/>
                </a:lnTo>
                <a:cubicBezTo>
                  <a:pt x="470974" y="90106"/>
                  <a:pt x="451243" y="91320"/>
                  <a:pt x="440863" y="102992"/>
                </a:cubicBezTo>
                <a:lnTo>
                  <a:pt x="381761" y="169661"/>
                </a:lnTo>
                <a:cubicBezTo>
                  <a:pt x="374093" y="178158"/>
                  <a:pt x="363619" y="183294"/>
                  <a:pt x="352211" y="183947"/>
                </a:cubicBezTo>
                <a:lnTo>
                  <a:pt x="349686" y="184041"/>
                </a:lnTo>
                <a:cubicBezTo>
                  <a:pt x="339119" y="184041"/>
                  <a:pt x="329019" y="180212"/>
                  <a:pt x="321164" y="173209"/>
                </a:cubicBezTo>
                <a:lnTo>
                  <a:pt x="315647" y="168354"/>
                </a:lnTo>
                <a:cubicBezTo>
                  <a:pt x="307043" y="160697"/>
                  <a:pt x="301993" y="150239"/>
                  <a:pt x="301245" y="138848"/>
                </a:cubicBezTo>
                <a:cubicBezTo>
                  <a:pt x="300591" y="127456"/>
                  <a:pt x="304425" y="116438"/>
                  <a:pt x="311999" y="107847"/>
                </a:cubicBezTo>
                <a:lnTo>
                  <a:pt x="371101" y="41271"/>
                </a:lnTo>
                <a:cubicBezTo>
                  <a:pt x="394386" y="15033"/>
                  <a:pt x="427958" y="0"/>
                  <a:pt x="463119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29">
            <a:extLst>
              <a:ext uri="{FF2B5EF4-FFF2-40B4-BE49-F238E27FC236}">
                <a16:creationId xmlns:a16="http://schemas.microsoft.com/office/drawing/2014/main" id="{B07BCF1D-8C1F-4311-B6B4-6D92AAE6FBB9}"/>
              </a:ext>
            </a:extLst>
          </p:cNvPr>
          <p:cNvSpPr/>
          <p:nvPr/>
        </p:nvSpPr>
        <p:spPr>
          <a:xfrm>
            <a:off x="9261233" y="1905989"/>
            <a:ext cx="519654" cy="463864"/>
          </a:xfrm>
          <a:custGeom>
            <a:avLst/>
            <a:gdLst>
              <a:gd name="connsiteX0" fmla="*/ 303781 w 607598"/>
              <a:gd name="connsiteY0" fmla="*/ 364485 h 542367"/>
              <a:gd name="connsiteX1" fmla="*/ 320777 w 607598"/>
              <a:gd name="connsiteY1" fmla="*/ 374981 h 542367"/>
              <a:gd name="connsiteX2" fmla="*/ 339196 w 607598"/>
              <a:gd name="connsiteY2" fmla="*/ 412211 h 542367"/>
              <a:gd name="connsiteX3" fmla="*/ 380305 w 607598"/>
              <a:gd name="connsiteY3" fmla="*/ 418164 h 542367"/>
              <a:gd name="connsiteX4" fmla="*/ 390716 w 607598"/>
              <a:gd name="connsiteY4" fmla="*/ 450418 h 542367"/>
              <a:gd name="connsiteX5" fmla="*/ 360996 w 607598"/>
              <a:gd name="connsiteY5" fmla="*/ 479385 h 542367"/>
              <a:gd name="connsiteX6" fmla="*/ 368026 w 607598"/>
              <a:gd name="connsiteY6" fmla="*/ 520258 h 542367"/>
              <a:gd name="connsiteX7" fmla="*/ 340531 w 607598"/>
              <a:gd name="connsiteY7" fmla="*/ 540161 h 542367"/>
              <a:gd name="connsiteX8" fmla="*/ 303781 w 607598"/>
              <a:gd name="connsiteY8" fmla="*/ 520880 h 542367"/>
              <a:gd name="connsiteX9" fmla="*/ 267031 w 607598"/>
              <a:gd name="connsiteY9" fmla="*/ 540161 h 542367"/>
              <a:gd name="connsiteX10" fmla="*/ 239536 w 607598"/>
              <a:gd name="connsiteY10" fmla="*/ 520258 h 542367"/>
              <a:gd name="connsiteX11" fmla="*/ 246566 w 607598"/>
              <a:gd name="connsiteY11" fmla="*/ 479385 h 542367"/>
              <a:gd name="connsiteX12" fmla="*/ 216846 w 607598"/>
              <a:gd name="connsiteY12" fmla="*/ 450418 h 542367"/>
              <a:gd name="connsiteX13" fmla="*/ 227346 w 607598"/>
              <a:gd name="connsiteY13" fmla="*/ 418164 h 542367"/>
              <a:gd name="connsiteX14" fmla="*/ 268455 w 607598"/>
              <a:gd name="connsiteY14" fmla="*/ 412211 h 542367"/>
              <a:gd name="connsiteX15" fmla="*/ 286785 w 607598"/>
              <a:gd name="connsiteY15" fmla="*/ 374981 h 542367"/>
              <a:gd name="connsiteX16" fmla="*/ 303781 w 607598"/>
              <a:gd name="connsiteY16" fmla="*/ 364485 h 542367"/>
              <a:gd name="connsiteX17" fmla="*/ 92694 w 607598"/>
              <a:gd name="connsiteY17" fmla="*/ 364485 h 542367"/>
              <a:gd name="connsiteX18" fmla="*/ 109645 w 607598"/>
              <a:gd name="connsiteY18" fmla="*/ 374981 h 542367"/>
              <a:gd name="connsiteX19" fmla="*/ 128064 w 607598"/>
              <a:gd name="connsiteY19" fmla="*/ 412211 h 542367"/>
              <a:gd name="connsiteX20" fmla="*/ 169173 w 607598"/>
              <a:gd name="connsiteY20" fmla="*/ 418164 h 542367"/>
              <a:gd name="connsiteX21" fmla="*/ 179673 w 607598"/>
              <a:gd name="connsiteY21" fmla="*/ 450418 h 542367"/>
              <a:gd name="connsiteX22" fmla="*/ 149953 w 607598"/>
              <a:gd name="connsiteY22" fmla="*/ 479385 h 542367"/>
              <a:gd name="connsiteX23" fmla="*/ 156894 w 607598"/>
              <a:gd name="connsiteY23" fmla="*/ 520258 h 542367"/>
              <a:gd name="connsiteX24" fmla="*/ 129488 w 607598"/>
              <a:gd name="connsiteY24" fmla="*/ 540161 h 542367"/>
              <a:gd name="connsiteX25" fmla="*/ 92649 w 607598"/>
              <a:gd name="connsiteY25" fmla="*/ 520880 h 542367"/>
              <a:gd name="connsiteX26" fmla="*/ 55899 w 607598"/>
              <a:gd name="connsiteY26" fmla="*/ 540161 h 542367"/>
              <a:gd name="connsiteX27" fmla="*/ 28493 w 607598"/>
              <a:gd name="connsiteY27" fmla="*/ 520258 h 542367"/>
              <a:gd name="connsiteX28" fmla="*/ 35434 w 607598"/>
              <a:gd name="connsiteY28" fmla="*/ 479385 h 542367"/>
              <a:gd name="connsiteX29" fmla="*/ 5714 w 607598"/>
              <a:gd name="connsiteY29" fmla="*/ 450418 h 542367"/>
              <a:gd name="connsiteX30" fmla="*/ 16214 w 607598"/>
              <a:gd name="connsiteY30" fmla="*/ 418164 h 542367"/>
              <a:gd name="connsiteX31" fmla="*/ 57323 w 607598"/>
              <a:gd name="connsiteY31" fmla="*/ 412211 h 542367"/>
              <a:gd name="connsiteX32" fmla="*/ 75742 w 607598"/>
              <a:gd name="connsiteY32" fmla="*/ 374981 h 542367"/>
              <a:gd name="connsiteX33" fmla="*/ 92694 w 607598"/>
              <a:gd name="connsiteY33" fmla="*/ 364485 h 542367"/>
              <a:gd name="connsiteX34" fmla="*/ 514886 w 607598"/>
              <a:gd name="connsiteY34" fmla="*/ 364461 h 542367"/>
              <a:gd name="connsiteX35" fmla="*/ 531890 w 607598"/>
              <a:gd name="connsiteY35" fmla="*/ 374948 h 542367"/>
              <a:gd name="connsiteX36" fmla="*/ 550317 w 607598"/>
              <a:gd name="connsiteY36" fmla="*/ 412185 h 542367"/>
              <a:gd name="connsiteX37" fmla="*/ 591357 w 607598"/>
              <a:gd name="connsiteY37" fmla="*/ 418139 h 542367"/>
              <a:gd name="connsiteX38" fmla="*/ 601861 w 607598"/>
              <a:gd name="connsiteY38" fmla="*/ 450400 h 542367"/>
              <a:gd name="connsiteX39" fmla="*/ 572128 w 607598"/>
              <a:gd name="connsiteY39" fmla="*/ 479372 h 542367"/>
              <a:gd name="connsiteX40" fmla="*/ 579161 w 607598"/>
              <a:gd name="connsiteY40" fmla="*/ 520253 h 542367"/>
              <a:gd name="connsiteX41" fmla="*/ 551653 w 607598"/>
              <a:gd name="connsiteY41" fmla="*/ 540160 h 542367"/>
              <a:gd name="connsiteX42" fmla="*/ 514886 w 607598"/>
              <a:gd name="connsiteY42" fmla="*/ 520875 h 542367"/>
              <a:gd name="connsiteX43" fmla="*/ 478120 w 607598"/>
              <a:gd name="connsiteY43" fmla="*/ 540160 h 542367"/>
              <a:gd name="connsiteX44" fmla="*/ 450612 w 607598"/>
              <a:gd name="connsiteY44" fmla="*/ 520253 h 542367"/>
              <a:gd name="connsiteX45" fmla="*/ 457645 w 607598"/>
              <a:gd name="connsiteY45" fmla="*/ 479372 h 542367"/>
              <a:gd name="connsiteX46" fmla="*/ 427912 w 607598"/>
              <a:gd name="connsiteY46" fmla="*/ 450400 h 542367"/>
              <a:gd name="connsiteX47" fmla="*/ 438416 w 607598"/>
              <a:gd name="connsiteY47" fmla="*/ 418139 h 542367"/>
              <a:gd name="connsiteX48" fmla="*/ 479545 w 607598"/>
              <a:gd name="connsiteY48" fmla="*/ 412185 h 542367"/>
              <a:gd name="connsiteX49" fmla="*/ 497883 w 607598"/>
              <a:gd name="connsiteY49" fmla="*/ 374948 h 542367"/>
              <a:gd name="connsiteX50" fmla="*/ 514886 w 607598"/>
              <a:gd name="connsiteY50" fmla="*/ 364461 h 542367"/>
              <a:gd name="connsiteX51" fmla="*/ 303790 w 607598"/>
              <a:gd name="connsiteY51" fmla="*/ 181283 h 542367"/>
              <a:gd name="connsiteX52" fmla="*/ 449296 w 607598"/>
              <a:gd name="connsiteY52" fmla="*/ 326624 h 542367"/>
              <a:gd name="connsiteX53" fmla="*/ 430429 w 607598"/>
              <a:gd name="connsiteY53" fmla="*/ 345559 h 542367"/>
              <a:gd name="connsiteX54" fmla="*/ 177240 w 607598"/>
              <a:gd name="connsiteY54" fmla="*/ 345559 h 542367"/>
              <a:gd name="connsiteX55" fmla="*/ 158284 w 607598"/>
              <a:gd name="connsiteY55" fmla="*/ 326624 h 542367"/>
              <a:gd name="connsiteX56" fmla="*/ 303790 w 607598"/>
              <a:gd name="connsiteY56" fmla="*/ 181283 h 542367"/>
              <a:gd name="connsiteX57" fmla="*/ 303755 w 607598"/>
              <a:gd name="connsiteY57" fmla="*/ 0 h 542367"/>
              <a:gd name="connsiteX58" fmla="*/ 382259 w 607598"/>
              <a:gd name="connsiteY58" fmla="*/ 78398 h 542367"/>
              <a:gd name="connsiteX59" fmla="*/ 303755 w 607598"/>
              <a:gd name="connsiteY59" fmla="*/ 156796 h 542367"/>
              <a:gd name="connsiteX60" fmla="*/ 225251 w 607598"/>
              <a:gd name="connsiteY60" fmla="*/ 78398 h 542367"/>
              <a:gd name="connsiteX61" fmla="*/ 303755 w 607598"/>
              <a:gd name="connsiteY61" fmla="*/ 0 h 54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07598" h="542367">
                <a:moveTo>
                  <a:pt x="303781" y="364485"/>
                </a:moveTo>
                <a:cubicBezTo>
                  <a:pt x="310544" y="364474"/>
                  <a:pt x="317306" y="367962"/>
                  <a:pt x="320777" y="374981"/>
                </a:cubicBezTo>
                <a:lnTo>
                  <a:pt x="339196" y="412211"/>
                </a:lnTo>
                <a:lnTo>
                  <a:pt x="380305" y="418164"/>
                </a:lnTo>
                <a:cubicBezTo>
                  <a:pt x="395788" y="420386"/>
                  <a:pt x="402017" y="439489"/>
                  <a:pt x="390716" y="450418"/>
                </a:cubicBezTo>
                <a:lnTo>
                  <a:pt x="360996" y="479385"/>
                </a:lnTo>
                <a:lnTo>
                  <a:pt x="368026" y="520258"/>
                </a:lnTo>
                <a:cubicBezTo>
                  <a:pt x="370695" y="535807"/>
                  <a:pt x="354323" y="547358"/>
                  <a:pt x="340531" y="540161"/>
                </a:cubicBezTo>
                <a:lnTo>
                  <a:pt x="303781" y="520880"/>
                </a:lnTo>
                <a:lnTo>
                  <a:pt x="267031" y="540161"/>
                </a:lnTo>
                <a:cubicBezTo>
                  <a:pt x="253150" y="547447"/>
                  <a:pt x="236956" y="535630"/>
                  <a:pt x="239536" y="520258"/>
                </a:cubicBezTo>
                <a:lnTo>
                  <a:pt x="246566" y="479385"/>
                </a:lnTo>
                <a:lnTo>
                  <a:pt x="216846" y="450418"/>
                </a:lnTo>
                <a:cubicBezTo>
                  <a:pt x="205634" y="439489"/>
                  <a:pt x="211863" y="420386"/>
                  <a:pt x="227346" y="418164"/>
                </a:cubicBezTo>
                <a:lnTo>
                  <a:pt x="268455" y="412211"/>
                </a:lnTo>
                <a:lnTo>
                  <a:pt x="286785" y="374981"/>
                </a:lnTo>
                <a:cubicBezTo>
                  <a:pt x="290256" y="368006"/>
                  <a:pt x="297018" y="364497"/>
                  <a:pt x="303781" y="364485"/>
                </a:cubicBezTo>
                <a:close/>
                <a:moveTo>
                  <a:pt x="92694" y="364485"/>
                </a:moveTo>
                <a:cubicBezTo>
                  <a:pt x="99434" y="364474"/>
                  <a:pt x="106175" y="367962"/>
                  <a:pt x="109645" y="374981"/>
                </a:cubicBezTo>
                <a:lnTo>
                  <a:pt x="128064" y="412211"/>
                </a:lnTo>
                <a:lnTo>
                  <a:pt x="169173" y="418164"/>
                </a:lnTo>
                <a:cubicBezTo>
                  <a:pt x="184656" y="420386"/>
                  <a:pt x="190885" y="439489"/>
                  <a:pt x="179673" y="450418"/>
                </a:cubicBezTo>
                <a:lnTo>
                  <a:pt x="149953" y="479385"/>
                </a:lnTo>
                <a:lnTo>
                  <a:pt x="156894" y="520258"/>
                </a:lnTo>
                <a:cubicBezTo>
                  <a:pt x="159563" y="535807"/>
                  <a:pt x="143191" y="547358"/>
                  <a:pt x="129488" y="540161"/>
                </a:cubicBezTo>
                <a:lnTo>
                  <a:pt x="92649" y="520880"/>
                </a:lnTo>
                <a:lnTo>
                  <a:pt x="55899" y="540161"/>
                </a:lnTo>
                <a:cubicBezTo>
                  <a:pt x="42107" y="547447"/>
                  <a:pt x="25824" y="535630"/>
                  <a:pt x="28493" y="520258"/>
                </a:cubicBezTo>
                <a:lnTo>
                  <a:pt x="35434" y="479385"/>
                </a:lnTo>
                <a:lnTo>
                  <a:pt x="5714" y="450418"/>
                </a:lnTo>
                <a:cubicBezTo>
                  <a:pt x="-5498" y="439489"/>
                  <a:pt x="731" y="420386"/>
                  <a:pt x="16214" y="418164"/>
                </a:cubicBezTo>
                <a:lnTo>
                  <a:pt x="57323" y="412211"/>
                </a:lnTo>
                <a:lnTo>
                  <a:pt x="75742" y="374981"/>
                </a:lnTo>
                <a:cubicBezTo>
                  <a:pt x="79213" y="368006"/>
                  <a:pt x="85953" y="364497"/>
                  <a:pt x="92694" y="364485"/>
                </a:cubicBezTo>
                <a:close/>
                <a:moveTo>
                  <a:pt x="514886" y="364461"/>
                </a:moveTo>
                <a:cubicBezTo>
                  <a:pt x="513640" y="364461"/>
                  <a:pt x="526192" y="363483"/>
                  <a:pt x="531890" y="374948"/>
                </a:cubicBezTo>
                <a:lnTo>
                  <a:pt x="550317" y="412185"/>
                </a:lnTo>
                <a:lnTo>
                  <a:pt x="591357" y="418139"/>
                </a:lnTo>
                <a:cubicBezTo>
                  <a:pt x="606935" y="420361"/>
                  <a:pt x="613078" y="439468"/>
                  <a:pt x="601861" y="450400"/>
                </a:cubicBezTo>
                <a:lnTo>
                  <a:pt x="572128" y="479372"/>
                </a:lnTo>
                <a:lnTo>
                  <a:pt x="579161" y="520253"/>
                </a:lnTo>
                <a:cubicBezTo>
                  <a:pt x="581831" y="535805"/>
                  <a:pt x="565451" y="547358"/>
                  <a:pt x="551653" y="540160"/>
                </a:cubicBezTo>
                <a:lnTo>
                  <a:pt x="514886" y="520875"/>
                </a:lnTo>
                <a:lnTo>
                  <a:pt x="478120" y="540160"/>
                </a:lnTo>
                <a:cubicBezTo>
                  <a:pt x="464233" y="547447"/>
                  <a:pt x="447942" y="535627"/>
                  <a:pt x="450612" y="520253"/>
                </a:cubicBezTo>
                <a:lnTo>
                  <a:pt x="457645" y="479372"/>
                </a:lnTo>
                <a:lnTo>
                  <a:pt x="427912" y="450400"/>
                </a:lnTo>
                <a:cubicBezTo>
                  <a:pt x="416695" y="439468"/>
                  <a:pt x="422927" y="420361"/>
                  <a:pt x="438416" y="418139"/>
                </a:cubicBezTo>
                <a:lnTo>
                  <a:pt x="479545" y="412185"/>
                </a:lnTo>
                <a:lnTo>
                  <a:pt x="497883" y="374948"/>
                </a:lnTo>
                <a:cubicBezTo>
                  <a:pt x="501088" y="368549"/>
                  <a:pt x="507676" y="364461"/>
                  <a:pt x="514886" y="364461"/>
                </a:cubicBezTo>
                <a:close/>
                <a:moveTo>
                  <a:pt x="303790" y="181283"/>
                </a:moveTo>
                <a:cubicBezTo>
                  <a:pt x="384063" y="181283"/>
                  <a:pt x="449296" y="246442"/>
                  <a:pt x="449296" y="326624"/>
                </a:cubicBezTo>
                <a:cubicBezTo>
                  <a:pt x="449296" y="337025"/>
                  <a:pt x="440842" y="345559"/>
                  <a:pt x="430429" y="345559"/>
                </a:cubicBezTo>
                <a:lnTo>
                  <a:pt x="177240" y="345559"/>
                </a:lnTo>
                <a:cubicBezTo>
                  <a:pt x="166738" y="345559"/>
                  <a:pt x="158284" y="337025"/>
                  <a:pt x="158284" y="326624"/>
                </a:cubicBezTo>
                <a:cubicBezTo>
                  <a:pt x="158284" y="246442"/>
                  <a:pt x="223606" y="181283"/>
                  <a:pt x="303790" y="181283"/>
                </a:cubicBezTo>
                <a:close/>
                <a:moveTo>
                  <a:pt x="303755" y="0"/>
                </a:moveTo>
                <a:cubicBezTo>
                  <a:pt x="347112" y="0"/>
                  <a:pt x="382259" y="35100"/>
                  <a:pt x="382259" y="78398"/>
                </a:cubicBezTo>
                <a:cubicBezTo>
                  <a:pt x="382259" y="121696"/>
                  <a:pt x="347112" y="156796"/>
                  <a:pt x="303755" y="156796"/>
                </a:cubicBezTo>
                <a:cubicBezTo>
                  <a:pt x="260398" y="156796"/>
                  <a:pt x="225251" y="121696"/>
                  <a:pt x="225251" y="78398"/>
                </a:cubicBezTo>
                <a:cubicBezTo>
                  <a:pt x="225251" y="35100"/>
                  <a:pt x="260398" y="0"/>
                  <a:pt x="303755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12492F81-19F0-4F3E-A0C5-A291B43F9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415" y="3077212"/>
            <a:ext cx="7136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63</a:t>
            </a:r>
            <a:r>
              <a:rPr lang="id-ID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altLang="id-ID" sz="2000" b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76816B47-7373-4EF1-8607-1ADD2FBEB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279" y="3071429"/>
            <a:ext cx="7136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89</a:t>
            </a:r>
            <a:r>
              <a:rPr lang="id-ID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altLang="id-ID" sz="2000" b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8CD40561-FF8A-46F2-9C65-62E14579D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7541" y="3088096"/>
            <a:ext cx="7136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75</a:t>
            </a:r>
            <a:r>
              <a:rPr lang="id-ID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altLang="id-ID" sz="2000" b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8B494D2C-3F90-40A0-875B-E63D953731B9}"/>
              </a:ext>
            </a:extLst>
          </p:cNvPr>
          <p:cNvSpPr txBox="1">
            <a:spLocks/>
          </p:cNvSpPr>
          <p:nvPr/>
        </p:nvSpPr>
        <p:spPr>
          <a:xfrm>
            <a:off x="1605241" y="4562167"/>
            <a:ext cx="2175452" cy="731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  <a:endParaRPr lang="en-US" altLang="zh-CN" sz="1100" dirty="0">
              <a:solidFill>
                <a:schemeClr val="accent3">
                  <a:lumMod val="10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4C16B655-A54B-4FBC-B9CE-40A8346D5179}"/>
              </a:ext>
            </a:extLst>
          </p:cNvPr>
          <p:cNvSpPr txBox="1">
            <a:spLocks/>
          </p:cNvSpPr>
          <p:nvPr/>
        </p:nvSpPr>
        <p:spPr>
          <a:xfrm>
            <a:off x="5008837" y="4562167"/>
            <a:ext cx="2175452" cy="731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  <a:endParaRPr lang="en-US" altLang="zh-CN" sz="1100" dirty="0">
              <a:solidFill>
                <a:schemeClr val="accent3">
                  <a:lumMod val="10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A3AEF8A5-3784-4844-8B34-8B4ABF130A52}"/>
              </a:ext>
            </a:extLst>
          </p:cNvPr>
          <p:cNvSpPr txBox="1">
            <a:spLocks/>
          </p:cNvSpPr>
          <p:nvPr/>
        </p:nvSpPr>
        <p:spPr>
          <a:xfrm>
            <a:off x="8412433" y="4562167"/>
            <a:ext cx="2175452" cy="731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  <a:endParaRPr lang="en-US" altLang="zh-CN" sz="1100" dirty="0">
              <a:solidFill>
                <a:schemeClr val="accent3">
                  <a:lumMod val="10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87DC074-F6D2-48B7-A2FE-2B78A68EBAB7}"/>
              </a:ext>
            </a:extLst>
          </p:cNvPr>
          <p:cNvCxnSpPr>
            <a:cxnSpLocks/>
          </p:cNvCxnSpPr>
          <p:nvPr/>
        </p:nvCxnSpPr>
        <p:spPr>
          <a:xfrm>
            <a:off x="4394765" y="4184499"/>
            <a:ext cx="0" cy="1482510"/>
          </a:xfrm>
          <a:prstGeom prst="line">
            <a:avLst/>
          </a:prstGeom>
          <a:noFill/>
          <a:ln w="3175" cap="rnd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A353E5B2-4F93-4FD7-9EF7-477FD4226C6C}"/>
              </a:ext>
            </a:extLst>
          </p:cNvPr>
          <p:cNvCxnSpPr>
            <a:cxnSpLocks/>
          </p:cNvCxnSpPr>
          <p:nvPr/>
        </p:nvCxnSpPr>
        <p:spPr>
          <a:xfrm>
            <a:off x="7798361" y="4184499"/>
            <a:ext cx="0" cy="1482510"/>
          </a:xfrm>
          <a:prstGeom prst="line">
            <a:avLst/>
          </a:prstGeom>
          <a:noFill/>
          <a:ln w="3175" cap="rnd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</p:cxnSp>
      <p:grpSp>
        <p:nvGrpSpPr>
          <p:cNvPr id="28" name="Group 36">
            <a:extLst>
              <a:ext uri="{FF2B5EF4-FFF2-40B4-BE49-F238E27FC236}">
                <a16:creationId xmlns:a16="http://schemas.microsoft.com/office/drawing/2014/main" id="{43373115-9158-4256-B3BD-8D4C383FF3D6}"/>
              </a:ext>
            </a:extLst>
          </p:cNvPr>
          <p:cNvGrpSpPr/>
          <p:nvPr/>
        </p:nvGrpSpPr>
        <p:grpSpPr>
          <a:xfrm>
            <a:off x="2282918" y="5533665"/>
            <a:ext cx="820097" cy="139085"/>
            <a:chOff x="4723998" y="4685743"/>
            <a:chExt cx="636811" cy="108000"/>
          </a:xfrm>
          <a:solidFill>
            <a:srgbClr val="DCDEE3"/>
          </a:solidFill>
        </p:grpSpPr>
        <p:sp>
          <p:nvSpPr>
            <p:cNvPr id="29" name="Freeform 375">
              <a:extLst>
                <a:ext uri="{FF2B5EF4-FFF2-40B4-BE49-F238E27FC236}">
                  <a16:creationId xmlns:a16="http://schemas.microsoft.com/office/drawing/2014/main" id="{0EC80043-F696-41E5-9C0E-B9C3F79272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84552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75">
              <a:extLst>
                <a:ext uri="{FF2B5EF4-FFF2-40B4-BE49-F238E27FC236}">
                  <a16:creationId xmlns:a16="http://schemas.microsoft.com/office/drawing/2014/main" id="{E80FB628-CD02-4ECA-83C6-DEA9CF2BB9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14953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75">
              <a:extLst>
                <a:ext uri="{FF2B5EF4-FFF2-40B4-BE49-F238E27FC236}">
                  <a16:creationId xmlns:a16="http://schemas.microsoft.com/office/drawing/2014/main" id="{E64238E2-A733-4435-8E4F-24664BC306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54399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75">
              <a:extLst>
                <a:ext uri="{FF2B5EF4-FFF2-40B4-BE49-F238E27FC236}">
                  <a16:creationId xmlns:a16="http://schemas.microsoft.com/office/drawing/2014/main" id="{0A736C12-1A59-46F5-B7BE-B603615DFC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45354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75">
              <a:extLst>
                <a:ext uri="{FF2B5EF4-FFF2-40B4-BE49-F238E27FC236}">
                  <a16:creationId xmlns:a16="http://schemas.microsoft.com/office/drawing/2014/main" id="{83628C87-D827-48FC-9786-CCD03B0B40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23998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36">
            <a:extLst>
              <a:ext uri="{FF2B5EF4-FFF2-40B4-BE49-F238E27FC236}">
                <a16:creationId xmlns:a16="http://schemas.microsoft.com/office/drawing/2014/main" id="{AEBC820A-E928-4E43-BAE6-5EB92EFC0A61}"/>
              </a:ext>
            </a:extLst>
          </p:cNvPr>
          <p:cNvGrpSpPr/>
          <p:nvPr/>
        </p:nvGrpSpPr>
        <p:grpSpPr>
          <a:xfrm>
            <a:off x="5686514" y="5533665"/>
            <a:ext cx="820097" cy="139085"/>
            <a:chOff x="4723998" y="4685743"/>
            <a:chExt cx="636811" cy="108000"/>
          </a:xfrm>
          <a:solidFill>
            <a:srgbClr val="DCDEE3"/>
          </a:solidFill>
        </p:grpSpPr>
        <p:sp>
          <p:nvSpPr>
            <p:cNvPr id="35" name="Freeform 375">
              <a:extLst>
                <a:ext uri="{FF2B5EF4-FFF2-40B4-BE49-F238E27FC236}">
                  <a16:creationId xmlns:a16="http://schemas.microsoft.com/office/drawing/2014/main" id="{745CC512-EB7F-4717-B1A4-127976E530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84552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75">
              <a:extLst>
                <a:ext uri="{FF2B5EF4-FFF2-40B4-BE49-F238E27FC236}">
                  <a16:creationId xmlns:a16="http://schemas.microsoft.com/office/drawing/2014/main" id="{21B66B32-31F2-41B3-BAE6-6C0520FBC2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14953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75">
              <a:extLst>
                <a:ext uri="{FF2B5EF4-FFF2-40B4-BE49-F238E27FC236}">
                  <a16:creationId xmlns:a16="http://schemas.microsoft.com/office/drawing/2014/main" id="{36FD7C09-2D7D-4C47-ABB5-8179EF551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54399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75">
              <a:extLst>
                <a:ext uri="{FF2B5EF4-FFF2-40B4-BE49-F238E27FC236}">
                  <a16:creationId xmlns:a16="http://schemas.microsoft.com/office/drawing/2014/main" id="{5708FAB3-CBE4-45E0-9E79-37B60C599F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45354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375">
              <a:extLst>
                <a:ext uri="{FF2B5EF4-FFF2-40B4-BE49-F238E27FC236}">
                  <a16:creationId xmlns:a16="http://schemas.microsoft.com/office/drawing/2014/main" id="{1E9956AE-410A-4812-B942-38D9B67C1F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23998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36">
            <a:extLst>
              <a:ext uri="{FF2B5EF4-FFF2-40B4-BE49-F238E27FC236}">
                <a16:creationId xmlns:a16="http://schemas.microsoft.com/office/drawing/2014/main" id="{114C64FD-E509-4CC8-970A-14284EBE3CD2}"/>
              </a:ext>
            </a:extLst>
          </p:cNvPr>
          <p:cNvGrpSpPr/>
          <p:nvPr/>
        </p:nvGrpSpPr>
        <p:grpSpPr>
          <a:xfrm>
            <a:off x="9090110" y="5533665"/>
            <a:ext cx="820097" cy="139085"/>
            <a:chOff x="4723998" y="4685743"/>
            <a:chExt cx="636811" cy="108000"/>
          </a:xfrm>
          <a:solidFill>
            <a:srgbClr val="DCDEE3"/>
          </a:solidFill>
        </p:grpSpPr>
        <p:sp>
          <p:nvSpPr>
            <p:cNvPr id="41" name="Freeform 375">
              <a:extLst>
                <a:ext uri="{FF2B5EF4-FFF2-40B4-BE49-F238E27FC236}">
                  <a16:creationId xmlns:a16="http://schemas.microsoft.com/office/drawing/2014/main" id="{6A2CAB24-EFB8-426B-AA40-5F97EE28FF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84552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375">
              <a:extLst>
                <a:ext uri="{FF2B5EF4-FFF2-40B4-BE49-F238E27FC236}">
                  <a16:creationId xmlns:a16="http://schemas.microsoft.com/office/drawing/2014/main" id="{225E9D5F-758F-4316-BAF1-883B6E80DF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14953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375">
              <a:extLst>
                <a:ext uri="{FF2B5EF4-FFF2-40B4-BE49-F238E27FC236}">
                  <a16:creationId xmlns:a16="http://schemas.microsoft.com/office/drawing/2014/main" id="{760E2885-199B-4C21-8D15-AC96EC0F76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54399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75">
              <a:extLst>
                <a:ext uri="{FF2B5EF4-FFF2-40B4-BE49-F238E27FC236}">
                  <a16:creationId xmlns:a16="http://schemas.microsoft.com/office/drawing/2014/main" id="{A63256D7-3236-4455-85FC-188441E9BC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45354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75">
              <a:extLst>
                <a:ext uri="{FF2B5EF4-FFF2-40B4-BE49-F238E27FC236}">
                  <a16:creationId xmlns:a16="http://schemas.microsoft.com/office/drawing/2014/main" id="{048637E9-8BC9-441B-9089-B5410569BA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23998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MH_SubTitle_1">
            <a:extLst>
              <a:ext uri="{FF2B5EF4-FFF2-40B4-BE49-F238E27FC236}">
                <a16:creationId xmlns:a16="http://schemas.microsoft.com/office/drawing/2014/main" id="{26511B07-A6DF-416E-BDB5-AC0B0344B13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2721" y="456888"/>
            <a:ext cx="6123487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Future development and planning</a:t>
            </a:r>
          </a:p>
        </p:txBody>
      </p:sp>
    </p:spTree>
    <p:extLst>
      <p:ext uri="{BB962C8B-B14F-4D97-AF65-F5344CB8AC3E}">
        <p14:creationId xmlns:p14="http://schemas.microsoft.com/office/powerpoint/2010/main" val="25636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20700F42-A150-490B-870B-1B9719CA640A}"/>
              </a:ext>
            </a:extLst>
          </p:cNvPr>
          <p:cNvGrpSpPr/>
          <p:nvPr/>
        </p:nvGrpSpPr>
        <p:grpSpPr>
          <a:xfrm>
            <a:off x="1033312" y="1604904"/>
            <a:ext cx="2959139" cy="4120129"/>
            <a:chOff x="1033312" y="1815920"/>
            <a:chExt cx="2959139" cy="4120129"/>
          </a:xfrm>
        </p:grpSpPr>
        <p:sp>
          <p:nvSpPr>
            <p:cNvPr id="8" name="矩形 7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  <a:extLst>
                <a:ext uri="{FF2B5EF4-FFF2-40B4-BE49-F238E27FC236}">
                  <a16:creationId xmlns:a16="http://schemas.microsoft.com/office/drawing/2014/main" id="{21860ADA-D56F-4750-93CD-89B07963F03C}"/>
                </a:ext>
              </a:extLst>
            </p:cNvPr>
            <p:cNvSpPr/>
            <p:nvPr/>
          </p:nvSpPr>
          <p:spPr>
            <a:xfrm>
              <a:off x="1033312" y="1815920"/>
              <a:ext cx="2959139" cy="4120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C430EE4-6E06-40C3-B9F9-51E003F28EF0}"/>
                </a:ext>
              </a:extLst>
            </p:cNvPr>
            <p:cNvSpPr/>
            <p:nvPr/>
          </p:nvSpPr>
          <p:spPr>
            <a:xfrm>
              <a:off x="1033312" y="1815920"/>
              <a:ext cx="2959139" cy="2408350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90DF78-1DAA-46E2-BC32-2A3F961A3B73}"/>
              </a:ext>
            </a:extLst>
          </p:cNvPr>
          <p:cNvGrpSpPr/>
          <p:nvPr/>
        </p:nvGrpSpPr>
        <p:grpSpPr>
          <a:xfrm>
            <a:off x="4613639" y="1604904"/>
            <a:ext cx="2959139" cy="4120129"/>
            <a:chOff x="4613639" y="1815920"/>
            <a:chExt cx="2959139" cy="4120129"/>
          </a:xfrm>
        </p:grpSpPr>
        <p:sp>
          <p:nvSpPr>
            <p:cNvPr id="9" name="矩形 8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  <a:extLst>
                <a:ext uri="{FF2B5EF4-FFF2-40B4-BE49-F238E27FC236}">
                  <a16:creationId xmlns:a16="http://schemas.microsoft.com/office/drawing/2014/main" id="{BAD0C4B1-DCE7-4DC7-AB13-70E9DB62BD96}"/>
                </a:ext>
              </a:extLst>
            </p:cNvPr>
            <p:cNvSpPr/>
            <p:nvPr/>
          </p:nvSpPr>
          <p:spPr>
            <a:xfrm>
              <a:off x="4613639" y="1815920"/>
              <a:ext cx="2959139" cy="4120129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C900A81-BA1F-4039-9037-70084FB4597A}"/>
                </a:ext>
              </a:extLst>
            </p:cNvPr>
            <p:cNvSpPr/>
            <p:nvPr/>
          </p:nvSpPr>
          <p:spPr>
            <a:xfrm>
              <a:off x="4613639" y="1815920"/>
              <a:ext cx="2959139" cy="240835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89F3853-D2B7-4D5B-86DF-22BA4A1B137A}"/>
              </a:ext>
            </a:extLst>
          </p:cNvPr>
          <p:cNvGrpSpPr/>
          <p:nvPr/>
        </p:nvGrpSpPr>
        <p:grpSpPr>
          <a:xfrm>
            <a:off x="8193966" y="1604904"/>
            <a:ext cx="2959139" cy="4120129"/>
            <a:chOff x="8193966" y="1815920"/>
            <a:chExt cx="2959139" cy="4120129"/>
          </a:xfrm>
        </p:grpSpPr>
        <p:sp>
          <p:nvSpPr>
            <p:cNvPr id="10" name="矩形 9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  <a:extLst>
                <a:ext uri="{FF2B5EF4-FFF2-40B4-BE49-F238E27FC236}">
                  <a16:creationId xmlns:a16="http://schemas.microsoft.com/office/drawing/2014/main" id="{4CF286F4-21B8-4A80-B298-B26BE97FDD1D}"/>
                </a:ext>
              </a:extLst>
            </p:cNvPr>
            <p:cNvSpPr/>
            <p:nvPr/>
          </p:nvSpPr>
          <p:spPr>
            <a:xfrm>
              <a:off x="8193966" y="1815920"/>
              <a:ext cx="2959139" cy="4120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D341912-6B0B-446F-B831-B93266B6C288}"/>
                </a:ext>
              </a:extLst>
            </p:cNvPr>
            <p:cNvSpPr/>
            <p:nvPr/>
          </p:nvSpPr>
          <p:spPr>
            <a:xfrm>
              <a:off x="8193966" y="1815920"/>
              <a:ext cx="2959139" cy="2408350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文本框 13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:a16="http://schemas.microsoft.com/office/drawing/2014/main" id="{744C6774-C87C-4094-A42C-4E0C297FD211}"/>
              </a:ext>
            </a:extLst>
          </p:cNvPr>
          <p:cNvSpPr txBox="1"/>
          <p:nvPr/>
        </p:nvSpPr>
        <p:spPr>
          <a:xfrm>
            <a:off x="812018" y="4313498"/>
            <a:ext cx="347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Replace the text content</a:t>
            </a:r>
          </a:p>
        </p:txBody>
      </p:sp>
      <p:sp>
        <p:nvSpPr>
          <p:cNvPr id="15" name="文本框 14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:a16="http://schemas.microsoft.com/office/drawing/2014/main" id="{F8ABF0E6-81D1-4471-8610-6291A1118C52}"/>
              </a:ext>
            </a:extLst>
          </p:cNvPr>
          <p:cNvSpPr txBox="1"/>
          <p:nvPr/>
        </p:nvSpPr>
        <p:spPr>
          <a:xfrm>
            <a:off x="1254604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16" name="文本框 15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:a16="http://schemas.microsoft.com/office/drawing/2014/main" id="{2EF59A92-B5EB-4DAF-964B-EC5942364B20}"/>
              </a:ext>
            </a:extLst>
          </p:cNvPr>
          <p:cNvSpPr txBox="1"/>
          <p:nvPr/>
        </p:nvSpPr>
        <p:spPr>
          <a:xfrm>
            <a:off x="7972672" y="4313498"/>
            <a:ext cx="347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Replace the text content</a:t>
            </a:r>
          </a:p>
        </p:txBody>
      </p:sp>
      <p:sp>
        <p:nvSpPr>
          <p:cNvPr id="17" name="文本框 16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:a16="http://schemas.microsoft.com/office/drawing/2014/main" id="{3E80233B-ED11-42BC-8193-6042DB1C6641}"/>
              </a:ext>
            </a:extLst>
          </p:cNvPr>
          <p:cNvSpPr txBox="1"/>
          <p:nvPr/>
        </p:nvSpPr>
        <p:spPr>
          <a:xfrm>
            <a:off x="4392345" y="4313498"/>
            <a:ext cx="347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Replace the text content</a:t>
            </a:r>
          </a:p>
        </p:txBody>
      </p:sp>
      <p:sp>
        <p:nvSpPr>
          <p:cNvPr id="18" name="文本框 17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:a16="http://schemas.microsoft.com/office/drawing/2014/main" id="{C04D4942-5F96-4F90-A114-706173FEB6EF}"/>
              </a:ext>
            </a:extLst>
          </p:cNvPr>
          <p:cNvSpPr txBox="1"/>
          <p:nvPr/>
        </p:nvSpPr>
        <p:spPr>
          <a:xfrm>
            <a:off x="8415258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19" name="文本框 18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:a16="http://schemas.microsoft.com/office/drawing/2014/main" id="{A4EDCED2-CF58-48A8-B184-38008FECCEFF}"/>
              </a:ext>
            </a:extLst>
          </p:cNvPr>
          <p:cNvSpPr txBox="1"/>
          <p:nvPr/>
        </p:nvSpPr>
        <p:spPr>
          <a:xfrm>
            <a:off x="4834931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20" name="MH_SubTitle_1">
            <a:extLst>
              <a:ext uri="{FF2B5EF4-FFF2-40B4-BE49-F238E27FC236}">
                <a16:creationId xmlns:a16="http://schemas.microsoft.com/office/drawing/2014/main" id="{0552741A-5E16-4F43-931F-F880E13699B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671913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Future development and planning</a:t>
            </a:r>
          </a:p>
        </p:txBody>
      </p:sp>
    </p:spTree>
    <p:extLst>
      <p:ext uri="{BB962C8B-B14F-4D97-AF65-F5344CB8AC3E}">
        <p14:creationId xmlns:p14="http://schemas.microsoft.com/office/powerpoint/2010/main" val="56888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011E4091-F10B-487B-B454-156C1D0265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2880" y="2832621"/>
            <a:ext cx="8458380" cy="1593396"/>
            <a:chOff x="647" y="2761"/>
            <a:chExt cx="6386" cy="1203"/>
          </a:xfrm>
          <a:gradFill flip="none" rotWithShape="1">
            <a:gsLst>
              <a:gs pos="0">
                <a:srgbClr val="024581"/>
              </a:gs>
              <a:gs pos="100000">
                <a:srgbClr val="12599D">
                  <a:alpha val="12000"/>
                </a:srgbClr>
              </a:gs>
            </a:gsLst>
            <a:lin ang="10800000" scaled="1"/>
            <a:tileRect/>
          </a:gradFill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8D91B60-8981-4EA9-A4F7-AC116F9AC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3232"/>
              <a:ext cx="47" cy="47"/>
            </a:xfrm>
            <a:custGeom>
              <a:avLst/>
              <a:gdLst>
                <a:gd name="T0" fmla="*/ 10 w 20"/>
                <a:gd name="T1" fmla="*/ 20 h 20"/>
                <a:gd name="T2" fmla="*/ 8 w 20"/>
                <a:gd name="T3" fmla="*/ 20 h 20"/>
                <a:gd name="T4" fmla="*/ 6 w 20"/>
                <a:gd name="T5" fmla="*/ 20 h 20"/>
                <a:gd name="T6" fmla="*/ 5 w 20"/>
                <a:gd name="T7" fmla="*/ 19 h 20"/>
                <a:gd name="T8" fmla="*/ 3 w 20"/>
                <a:gd name="T9" fmla="*/ 17 h 20"/>
                <a:gd name="T10" fmla="*/ 0 w 20"/>
                <a:gd name="T11" fmla="*/ 10 h 20"/>
                <a:gd name="T12" fmla="*/ 0 w 20"/>
                <a:gd name="T13" fmla="*/ 8 h 20"/>
                <a:gd name="T14" fmla="*/ 1 w 20"/>
                <a:gd name="T15" fmla="*/ 7 h 20"/>
                <a:gd name="T16" fmla="*/ 2 w 20"/>
                <a:gd name="T17" fmla="*/ 5 h 20"/>
                <a:gd name="T18" fmla="*/ 3 w 20"/>
                <a:gd name="T19" fmla="*/ 3 h 20"/>
                <a:gd name="T20" fmla="*/ 5 w 20"/>
                <a:gd name="T21" fmla="*/ 2 h 20"/>
                <a:gd name="T22" fmla="*/ 6 w 20"/>
                <a:gd name="T23" fmla="*/ 1 h 20"/>
                <a:gd name="T24" fmla="*/ 8 w 20"/>
                <a:gd name="T25" fmla="*/ 1 h 20"/>
                <a:gd name="T26" fmla="*/ 12 w 20"/>
                <a:gd name="T27" fmla="*/ 1 h 20"/>
                <a:gd name="T28" fmla="*/ 14 w 20"/>
                <a:gd name="T29" fmla="*/ 1 h 20"/>
                <a:gd name="T30" fmla="*/ 16 w 20"/>
                <a:gd name="T31" fmla="*/ 2 h 20"/>
                <a:gd name="T32" fmla="*/ 17 w 20"/>
                <a:gd name="T33" fmla="*/ 3 h 20"/>
                <a:gd name="T34" fmla="*/ 18 w 20"/>
                <a:gd name="T35" fmla="*/ 5 h 20"/>
                <a:gd name="T36" fmla="*/ 19 w 20"/>
                <a:gd name="T37" fmla="*/ 7 h 20"/>
                <a:gd name="T38" fmla="*/ 20 w 20"/>
                <a:gd name="T39" fmla="*/ 8 h 20"/>
                <a:gd name="T40" fmla="*/ 20 w 20"/>
                <a:gd name="T41" fmla="*/ 10 h 20"/>
                <a:gd name="T42" fmla="*/ 17 w 20"/>
                <a:gd name="T43" fmla="*/ 17 h 20"/>
                <a:gd name="T44" fmla="*/ 16 w 20"/>
                <a:gd name="T45" fmla="*/ 19 h 20"/>
                <a:gd name="T46" fmla="*/ 14 w 20"/>
                <a:gd name="T47" fmla="*/ 20 h 20"/>
                <a:gd name="T48" fmla="*/ 12 w 20"/>
                <a:gd name="T49" fmla="*/ 20 h 20"/>
                <a:gd name="T50" fmla="*/ 10 w 20"/>
                <a:gd name="T5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9" y="20"/>
                    <a:pt x="9" y="20"/>
                    <a:pt x="8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4" y="18"/>
                    <a:pt x="3" y="18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6" y="2"/>
                    <a:pt x="17" y="3"/>
                    <a:pt x="17" y="3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20" y="7"/>
                    <a:pt x="20" y="8"/>
                    <a:pt x="20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7" y="18"/>
                    <a:pt x="16" y="18"/>
                    <a:pt x="16" y="19"/>
                  </a:cubicBezTo>
                  <a:cubicBezTo>
                    <a:pt x="15" y="19"/>
                    <a:pt x="15" y="19"/>
                    <a:pt x="14" y="20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1" y="20"/>
                    <a:pt x="11" y="20"/>
                    <a:pt x="10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23D5284-7D96-4F7B-80FB-7ECE782D8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" y="2761"/>
              <a:ext cx="6076" cy="1203"/>
            </a:xfrm>
            <a:custGeom>
              <a:avLst/>
              <a:gdLst>
                <a:gd name="T0" fmla="*/ 2355 w 2569"/>
                <a:gd name="T1" fmla="*/ 496 h 506"/>
                <a:gd name="T2" fmla="*/ 2262 w 2569"/>
                <a:gd name="T3" fmla="*/ 495 h 506"/>
                <a:gd name="T4" fmla="*/ 2272 w 2569"/>
                <a:gd name="T5" fmla="*/ 506 h 506"/>
                <a:gd name="T6" fmla="*/ 2427 w 2569"/>
                <a:gd name="T7" fmla="*/ 489 h 506"/>
                <a:gd name="T8" fmla="*/ 2199 w 2569"/>
                <a:gd name="T9" fmla="*/ 500 h 506"/>
                <a:gd name="T10" fmla="*/ 2210 w 2569"/>
                <a:gd name="T11" fmla="*/ 491 h 506"/>
                <a:gd name="T12" fmla="*/ 2486 w 2569"/>
                <a:gd name="T13" fmla="*/ 468 h 506"/>
                <a:gd name="T14" fmla="*/ 2488 w 2569"/>
                <a:gd name="T15" fmla="*/ 488 h 506"/>
                <a:gd name="T16" fmla="*/ 2131 w 2569"/>
                <a:gd name="T17" fmla="*/ 468 h 506"/>
                <a:gd name="T18" fmla="*/ 2126 w 2569"/>
                <a:gd name="T19" fmla="*/ 488 h 506"/>
                <a:gd name="T20" fmla="*/ 2068 w 2569"/>
                <a:gd name="T21" fmla="*/ 463 h 506"/>
                <a:gd name="T22" fmla="*/ 2567 w 2569"/>
                <a:gd name="T23" fmla="*/ 455 h 506"/>
                <a:gd name="T24" fmla="*/ 1986 w 2569"/>
                <a:gd name="T25" fmla="*/ 447 h 506"/>
                <a:gd name="T26" fmla="*/ 1999 w 2569"/>
                <a:gd name="T27" fmla="*/ 441 h 506"/>
                <a:gd name="T28" fmla="*/ 1914 w 2569"/>
                <a:gd name="T29" fmla="*/ 405 h 506"/>
                <a:gd name="T30" fmla="*/ 1923 w 2569"/>
                <a:gd name="T31" fmla="*/ 419 h 506"/>
                <a:gd name="T32" fmla="*/ 1864 w 2569"/>
                <a:gd name="T33" fmla="*/ 366 h 506"/>
                <a:gd name="T34" fmla="*/ 1792 w 2569"/>
                <a:gd name="T35" fmla="*/ 344 h 506"/>
                <a:gd name="T36" fmla="*/ 1806 w 2569"/>
                <a:gd name="T37" fmla="*/ 341 h 506"/>
                <a:gd name="T38" fmla="*/ 1729 w 2569"/>
                <a:gd name="T39" fmla="*/ 290 h 506"/>
                <a:gd name="T40" fmla="*/ 1732 w 2569"/>
                <a:gd name="T41" fmla="*/ 304 h 506"/>
                <a:gd name="T42" fmla="*/ 1685 w 2569"/>
                <a:gd name="T43" fmla="*/ 261 h 506"/>
                <a:gd name="T44" fmla="*/ 1622 w 2569"/>
                <a:gd name="T45" fmla="*/ 207 h 506"/>
                <a:gd name="T46" fmla="*/ 2 w 2569"/>
                <a:gd name="T47" fmla="*/ 185 h 506"/>
                <a:gd name="T48" fmla="*/ 11 w 2569"/>
                <a:gd name="T49" fmla="*/ 192 h 506"/>
                <a:gd name="T50" fmla="*/ 1560 w 2569"/>
                <a:gd name="T51" fmla="*/ 169 h 506"/>
                <a:gd name="T52" fmla="*/ 71 w 2569"/>
                <a:gd name="T53" fmla="*/ 163 h 506"/>
                <a:gd name="T54" fmla="*/ 81 w 2569"/>
                <a:gd name="T55" fmla="*/ 170 h 506"/>
                <a:gd name="T56" fmla="*/ 1497 w 2569"/>
                <a:gd name="T57" fmla="*/ 132 h 506"/>
                <a:gd name="T58" fmla="*/ 1492 w 2569"/>
                <a:gd name="T59" fmla="*/ 151 h 506"/>
                <a:gd name="T60" fmla="*/ 160 w 2569"/>
                <a:gd name="T61" fmla="*/ 138 h 506"/>
                <a:gd name="T62" fmla="*/ 211 w 2569"/>
                <a:gd name="T63" fmla="*/ 125 h 506"/>
                <a:gd name="T64" fmla="*/ 221 w 2569"/>
                <a:gd name="T65" fmla="*/ 133 h 506"/>
                <a:gd name="T66" fmla="*/ 1432 w 2569"/>
                <a:gd name="T67" fmla="*/ 99 h 506"/>
                <a:gd name="T68" fmla="*/ 1424 w 2569"/>
                <a:gd name="T69" fmla="*/ 117 h 506"/>
                <a:gd name="T70" fmla="*/ 294 w 2569"/>
                <a:gd name="T71" fmla="*/ 116 h 506"/>
                <a:gd name="T72" fmla="*/ 360 w 2569"/>
                <a:gd name="T73" fmla="*/ 81 h 506"/>
                <a:gd name="T74" fmla="*/ 362 w 2569"/>
                <a:gd name="T75" fmla="*/ 101 h 506"/>
                <a:gd name="T76" fmla="*/ 1371 w 2569"/>
                <a:gd name="T77" fmla="*/ 81 h 506"/>
                <a:gd name="T78" fmla="*/ 432 w 2569"/>
                <a:gd name="T79" fmla="*/ 67 h 506"/>
                <a:gd name="T80" fmla="*/ 424 w 2569"/>
                <a:gd name="T81" fmla="*/ 79 h 506"/>
                <a:gd name="T82" fmla="*/ 507 w 2569"/>
                <a:gd name="T83" fmla="*/ 74 h 506"/>
                <a:gd name="T84" fmla="*/ 1297 w 2569"/>
                <a:gd name="T85" fmla="*/ 42 h 506"/>
                <a:gd name="T86" fmla="*/ 566 w 2569"/>
                <a:gd name="T87" fmla="*/ 53 h 506"/>
                <a:gd name="T88" fmla="*/ 576 w 2569"/>
                <a:gd name="T89" fmla="*/ 62 h 506"/>
                <a:gd name="T90" fmla="*/ 658 w 2569"/>
                <a:gd name="T91" fmla="*/ 39 h 506"/>
                <a:gd name="T92" fmla="*/ 1215 w 2569"/>
                <a:gd name="T93" fmla="*/ 29 h 506"/>
                <a:gd name="T94" fmla="*/ 1225 w 2569"/>
                <a:gd name="T95" fmla="*/ 42 h 506"/>
                <a:gd name="T96" fmla="*/ 721 w 2569"/>
                <a:gd name="T97" fmla="*/ 41 h 506"/>
                <a:gd name="T98" fmla="*/ 791 w 2569"/>
                <a:gd name="T99" fmla="*/ 13 h 506"/>
                <a:gd name="T100" fmla="*/ 782 w 2569"/>
                <a:gd name="T101" fmla="*/ 24 h 506"/>
                <a:gd name="T102" fmla="*/ 1163 w 2569"/>
                <a:gd name="T103" fmla="*/ 19 h 506"/>
                <a:gd name="T104" fmla="*/ 874 w 2569"/>
                <a:gd name="T105" fmla="*/ 15 h 506"/>
                <a:gd name="T106" fmla="*/ 927 w 2569"/>
                <a:gd name="T107" fmla="*/ 12 h 506"/>
                <a:gd name="T108" fmla="*/ 937 w 2569"/>
                <a:gd name="T109" fmla="*/ 22 h 506"/>
                <a:gd name="T110" fmla="*/ 1071 w 2569"/>
                <a:gd name="T111" fmla="*/ 11 h 506"/>
                <a:gd name="T112" fmla="*/ 1081 w 2569"/>
                <a:gd name="T113" fmla="*/ 21 h 506"/>
                <a:gd name="T114" fmla="*/ 1019 w 2569"/>
                <a:gd name="T115" fmla="*/ 1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69" h="506">
                  <a:moveTo>
                    <a:pt x="2335" y="497"/>
                  </a:moveTo>
                  <a:cubicBezTo>
                    <a:pt x="2334" y="491"/>
                    <a:pt x="2339" y="486"/>
                    <a:pt x="2344" y="486"/>
                  </a:cubicBezTo>
                  <a:cubicBezTo>
                    <a:pt x="2344" y="486"/>
                    <a:pt x="2344" y="486"/>
                    <a:pt x="2344" y="486"/>
                  </a:cubicBezTo>
                  <a:cubicBezTo>
                    <a:pt x="2344" y="486"/>
                    <a:pt x="2344" y="486"/>
                    <a:pt x="2344" y="486"/>
                  </a:cubicBezTo>
                  <a:cubicBezTo>
                    <a:pt x="2344" y="486"/>
                    <a:pt x="2344" y="486"/>
                    <a:pt x="2344" y="486"/>
                  </a:cubicBezTo>
                  <a:cubicBezTo>
                    <a:pt x="2350" y="486"/>
                    <a:pt x="2354" y="490"/>
                    <a:pt x="2355" y="496"/>
                  </a:cubicBezTo>
                  <a:cubicBezTo>
                    <a:pt x="2355" y="496"/>
                    <a:pt x="2355" y="496"/>
                    <a:pt x="2355" y="496"/>
                  </a:cubicBezTo>
                  <a:cubicBezTo>
                    <a:pt x="2355" y="501"/>
                    <a:pt x="2350" y="506"/>
                    <a:pt x="2345" y="506"/>
                  </a:cubicBezTo>
                  <a:cubicBezTo>
                    <a:pt x="2345" y="506"/>
                    <a:pt x="2345" y="506"/>
                    <a:pt x="2345" y="506"/>
                  </a:cubicBezTo>
                  <a:cubicBezTo>
                    <a:pt x="2345" y="506"/>
                    <a:pt x="2345" y="506"/>
                    <a:pt x="2345" y="506"/>
                  </a:cubicBezTo>
                  <a:cubicBezTo>
                    <a:pt x="2345" y="506"/>
                    <a:pt x="2345" y="506"/>
                    <a:pt x="2345" y="506"/>
                  </a:cubicBezTo>
                  <a:cubicBezTo>
                    <a:pt x="2339" y="506"/>
                    <a:pt x="2335" y="502"/>
                    <a:pt x="2335" y="497"/>
                  </a:cubicBezTo>
                  <a:close/>
                  <a:moveTo>
                    <a:pt x="2272" y="506"/>
                  </a:moveTo>
                  <a:cubicBezTo>
                    <a:pt x="2266" y="506"/>
                    <a:pt x="2262" y="501"/>
                    <a:pt x="2262" y="495"/>
                  </a:cubicBezTo>
                  <a:cubicBezTo>
                    <a:pt x="2262" y="495"/>
                    <a:pt x="2262" y="495"/>
                    <a:pt x="2262" y="495"/>
                  </a:cubicBezTo>
                  <a:cubicBezTo>
                    <a:pt x="2262" y="490"/>
                    <a:pt x="2267" y="486"/>
                    <a:pt x="2273" y="486"/>
                  </a:cubicBezTo>
                  <a:cubicBezTo>
                    <a:pt x="2273" y="486"/>
                    <a:pt x="2273" y="486"/>
                    <a:pt x="2273" y="486"/>
                  </a:cubicBezTo>
                  <a:cubicBezTo>
                    <a:pt x="2278" y="486"/>
                    <a:pt x="2282" y="491"/>
                    <a:pt x="2282" y="496"/>
                  </a:cubicBezTo>
                  <a:cubicBezTo>
                    <a:pt x="2282" y="496"/>
                    <a:pt x="2282" y="496"/>
                    <a:pt x="2282" y="496"/>
                  </a:cubicBezTo>
                  <a:cubicBezTo>
                    <a:pt x="2282" y="502"/>
                    <a:pt x="2277" y="506"/>
                    <a:pt x="2272" y="506"/>
                  </a:cubicBezTo>
                  <a:cubicBezTo>
                    <a:pt x="2272" y="506"/>
                    <a:pt x="2272" y="506"/>
                    <a:pt x="2272" y="506"/>
                  </a:cubicBezTo>
                  <a:cubicBezTo>
                    <a:pt x="2272" y="506"/>
                    <a:pt x="2272" y="506"/>
                    <a:pt x="2272" y="506"/>
                  </a:cubicBezTo>
                  <a:close/>
                  <a:moveTo>
                    <a:pt x="2407" y="492"/>
                  </a:moveTo>
                  <a:cubicBezTo>
                    <a:pt x="2406" y="486"/>
                    <a:pt x="2410" y="481"/>
                    <a:pt x="2416" y="480"/>
                  </a:cubicBezTo>
                  <a:cubicBezTo>
                    <a:pt x="2416" y="480"/>
                    <a:pt x="2416" y="480"/>
                    <a:pt x="2416" y="480"/>
                  </a:cubicBezTo>
                  <a:cubicBezTo>
                    <a:pt x="2416" y="480"/>
                    <a:pt x="2416" y="480"/>
                    <a:pt x="2416" y="480"/>
                  </a:cubicBezTo>
                  <a:cubicBezTo>
                    <a:pt x="2416" y="480"/>
                    <a:pt x="2416" y="480"/>
                    <a:pt x="2416" y="480"/>
                  </a:cubicBezTo>
                  <a:cubicBezTo>
                    <a:pt x="2421" y="480"/>
                    <a:pt x="2426" y="484"/>
                    <a:pt x="2427" y="489"/>
                  </a:cubicBezTo>
                  <a:cubicBezTo>
                    <a:pt x="2427" y="489"/>
                    <a:pt x="2427" y="489"/>
                    <a:pt x="2427" y="489"/>
                  </a:cubicBezTo>
                  <a:cubicBezTo>
                    <a:pt x="2427" y="495"/>
                    <a:pt x="2424" y="500"/>
                    <a:pt x="2418" y="500"/>
                  </a:cubicBezTo>
                  <a:cubicBezTo>
                    <a:pt x="2418" y="500"/>
                    <a:pt x="2418" y="500"/>
                    <a:pt x="2418" y="500"/>
                  </a:cubicBezTo>
                  <a:cubicBezTo>
                    <a:pt x="2418" y="500"/>
                    <a:pt x="2417" y="500"/>
                    <a:pt x="2417" y="500"/>
                  </a:cubicBezTo>
                  <a:cubicBezTo>
                    <a:pt x="2417" y="500"/>
                    <a:pt x="2417" y="500"/>
                    <a:pt x="2417" y="500"/>
                  </a:cubicBezTo>
                  <a:cubicBezTo>
                    <a:pt x="2412" y="500"/>
                    <a:pt x="2408" y="497"/>
                    <a:pt x="2407" y="492"/>
                  </a:cubicBezTo>
                  <a:close/>
                  <a:moveTo>
                    <a:pt x="2199" y="500"/>
                  </a:moveTo>
                  <a:cubicBezTo>
                    <a:pt x="2193" y="499"/>
                    <a:pt x="2189" y="494"/>
                    <a:pt x="2190" y="488"/>
                  </a:cubicBezTo>
                  <a:cubicBezTo>
                    <a:pt x="2190" y="488"/>
                    <a:pt x="2190" y="488"/>
                    <a:pt x="2190" y="488"/>
                  </a:cubicBezTo>
                  <a:cubicBezTo>
                    <a:pt x="2191" y="483"/>
                    <a:pt x="2196" y="479"/>
                    <a:pt x="2201" y="480"/>
                  </a:cubicBezTo>
                  <a:cubicBezTo>
                    <a:pt x="2201" y="480"/>
                    <a:pt x="2201" y="480"/>
                    <a:pt x="2201" y="480"/>
                  </a:cubicBezTo>
                  <a:cubicBezTo>
                    <a:pt x="2201" y="480"/>
                    <a:pt x="2201" y="480"/>
                    <a:pt x="2201" y="480"/>
                  </a:cubicBezTo>
                  <a:cubicBezTo>
                    <a:pt x="2201" y="480"/>
                    <a:pt x="2201" y="480"/>
                    <a:pt x="2201" y="480"/>
                  </a:cubicBezTo>
                  <a:cubicBezTo>
                    <a:pt x="2207" y="480"/>
                    <a:pt x="2211" y="485"/>
                    <a:pt x="2210" y="491"/>
                  </a:cubicBezTo>
                  <a:cubicBezTo>
                    <a:pt x="2210" y="491"/>
                    <a:pt x="2210" y="491"/>
                    <a:pt x="2210" y="491"/>
                  </a:cubicBezTo>
                  <a:cubicBezTo>
                    <a:pt x="2209" y="496"/>
                    <a:pt x="2205" y="500"/>
                    <a:pt x="2200" y="500"/>
                  </a:cubicBezTo>
                  <a:cubicBezTo>
                    <a:pt x="2200" y="500"/>
                    <a:pt x="2200" y="500"/>
                    <a:pt x="2200" y="500"/>
                  </a:cubicBezTo>
                  <a:cubicBezTo>
                    <a:pt x="2200" y="500"/>
                    <a:pt x="2199" y="500"/>
                    <a:pt x="2199" y="500"/>
                  </a:cubicBezTo>
                  <a:close/>
                  <a:moveTo>
                    <a:pt x="2478" y="480"/>
                  </a:moveTo>
                  <a:cubicBezTo>
                    <a:pt x="2477" y="475"/>
                    <a:pt x="2481" y="469"/>
                    <a:pt x="2486" y="468"/>
                  </a:cubicBezTo>
                  <a:cubicBezTo>
                    <a:pt x="2486" y="468"/>
                    <a:pt x="2486" y="468"/>
                    <a:pt x="2486" y="468"/>
                  </a:cubicBezTo>
                  <a:cubicBezTo>
                    <a:pt x="2486" y="468"/>
                    <a:pt x="2486" y="468"/>
                    <a:pt x="2486" y="468"/>
                  </a:cubicBezTo>
                  <a:cubicBezTo>
                    <a:pt x="2486" y="468"/>
                    <a:pt x="2486" y="468"/>
                    <a:pt x="2486" y="468"/>
                  </a:cubicBezTo>
                  <a:cubicBezTo>
                    <a:pt x="2491" y="467"/>
                    <a:pt x="2497" y="470"/>
                    <a:pt x="2498" y="476"/>
                  </a:cubicBezTo>
                  <a:cubicBezTo>
                    <a:pt x="2498" y="476"/>
                    <a:pt x="2498" y="476"/>
                    <a:pt x="2498" y="476"/>
                  </a:cubicBezTo>
                  <a:cubicBezTo>
                    <a:pt x="2499" y="481"/>
                    <a:pt x="2496" y="486"/>
                    <a:pt x="2490" y="488"/>
                  </a:cubicBezTo>
                  <a:cubicBezTo>
                    <a:pt x="2490" y="488"/>
                    <a:pt x="2490" y="488"/>
                    <a:pt x="2490" y="488"/>
                  </a:cubicBezTo>
                  <a:cubicBezTo>
                    <a:pt x="2490" y="488"/>
                    <a:pt x="2489" y="488"/>
                    <a:pt x="2488" y="488"/>
                  </a:cubicBezTo>
                  <a:cubicBezTo>
                    <a:pt x="2488" y="488"/>
                    <a:pt x="2488" y="488"/>
                    <a:pt x="2488" y="488"/>
                  </a:cubicBezTo>
                  <a:cubicBezTo>
                    <a:pt x="2484" y="488"/>
                    <a:pt x="2479" y="485"/>
                    <a:pt x="2478" y="480"/>
                  </a:cubicBezTo>
                  <a:close/>
                  <a:moveTo>
                    <a:pt x="2126" y="488"/>
                  </a:moveTo>
                  <a:cubicBezTo>
                    <a:pt x="2121" y="487"/>
                    <a:pt x="2118" y="481"/>
                    <a:pt x="2119" y="476"/>
                  </a:cubicBezTo>
                  <a:cubicBezTo>
                    <a:pt x="2119" y="476"/>
                    <a:pt x="2119" y="476"/>
                    <a:pt x="2119" y="476"/>
                  </a:cubicBezTo>
                  <a:cubicBezTo>
                    <a:pt x="2120" y="470"/>
                    <a:pt x="2125" y="467"/>
                    <a:pt x="2131" y="468"/>
                  </a:cubicBezTo>
                  <a:cubicBezTo>
                    <a:pt x="2131" y="468"/>
                    <a:pt x="2131" y="468"/>
                    <a:pt x="2131" y="468"/>
                  </a:cubicBezTo>
                  <a:cubicBezTo>
                    <a:pt x="2131" y="468"/>
                    <a:pt x="2131" y="468"/>
                    <a:pt x="2131" y="468"/>
                  </a:cubicBezTo>
                  <a:cubicBezTo>
                    <a:pt x="2131" y="468"/>
                    <a:pt x="2131" y="468"/>
                    <a:pt x="2131" y="468"/>
                  </a:cubicBezTo>
                  <a:cubicBezTo>
                    <a:pt x="2136" y="469"/>
                    <a:pt x="2139" y="474"/>
                    <a:pt x="2138" y="480"/>
                  </a:cubicBezTo>
                  <a:cubicBezTo>
                    <a:pt x="2138" y="480"/>
                    <a:pt x="2138" y="480"/>
                    <a:pt x="2138" y="480"/>
                  </a:cubicBezTo>
                  <a:cubicBezTo>
                    <a:pt x="2137" y="485"/>
                    <a:pt x="2133" y="488"/>
                    <a:pt x="2129" y="488"/>
                  </a:cubicBezTo>
                  <a:cubicBezTo>
                    <a:pt x="2129" y="488"/>
                    <a:pt x="2129" y="488"/>
                    <a:pt x="2129" y="488"/>
                  </a:cubicBezTo>
                  <a:cubicBezTo>
                    <a:pt x="2128" y="488"/>
                    <a:pt x="2127" y="488"/>
                    <a:pt x="2126" y="488"/>
                  </a:cubicBezTo>
                  <a:close/>
                  <a:moveTo>
                    <a:pt x="2055" y="470"/>
                  </a:moveTo>
                  <a:cubicBezTo>
                    <a:pt x="2050" y="469"/>
                    <a:pt x="2047" y="463"/>
                    <a:pt x="2049" y="458"/>
                  </a:cubicBezTo>
                  <a:cubicBezTo>
                    <a:pt x="2049" y="458"/>
                    <a:pt x="2049" y="458"/>
                    <a:pt x="2049" y="458"/>
                  </a:cubicBezTo>
                  <a:cubicBezTo>
                    <a:pt x="2050" y="452"/>
                    <a:pt x="2056" y="449"/>
                    <a:pt x="2061" y="451"/>
                  </a:cubicBezTo>
                  <a:cubicBezTo>
                    <a:pt x="2061" y="451"/>
                    <a:pt x="2061" y="451"/>
                    <a:pt x="2061" y="451"/>
                  </a:cubicBezTo>
                  <a:cubicBezTo>
                    <a:pt x="2066" y="452"/>
                    <a:pt x="2069" y="458"/>
                    <a:pt x="2068" y="463"/>
                  </a:cubicBezTo>
                  <a:cubicBezTo>
                    <a:pt x="2068" y="463"/>
                    <a:pt x="2068" y="463"/>
                    <a:pt x="2068" y="463"/>
                  </a:cubicBezTo>
                  <a:cubicBezTo>
                    <a:pt x="2067" y="468"/>
                    <a:pt x="2063" y="471"/>
                    <a:pt x="2058" y="471"/>
                  </a:cubicBezTo>
                  <a:cubicBezTo>
                    <a:pt x="2058" y="471"/>
                    <a:pt x="2058" y="471"/>
                    <a:pt x="2058" y="471"/>
                  </a:cubicBezTo>
                  <a:cubicBezTo>
                    <a:pt x="2057" y="471"/>
                    <a:pt x="2056" y="470"/>
                    <a:pt x="2055" y="470"/>
                  </a:cubicBezTo>
                  <a:close/>
                  <a:moveTo>
                    <a:pt x="2548" y="462"/>
                  </a:moveTo>
                  <a:cubicBezTo>
                    <a:pt x="2547" y="456"/>
                    <a:pt x="2550" y="451"/>
                    <a:pt x="2555" y="449"/>
                  </a:cubicBezTo>
                  <a:cubicBezTo>
                    <a:pt x="2555" y="449"/>
                    <a:pt x="2555" y="449"/>
                    <a:pt x="2555" y="449"/>
                  </a:cubicBezTo>
                  <a:cubicBezTo>
                    <a:pt x="2560" y="447"/>
                    <a:pt x="2566" y="450"/>
                    <a:pt x="2567" y="455"/>
                  </a:cubicBezTo>
                  <a:cubicBezTo>
                    <a:pt x="2567" y="455"/>
                    <a:pt x="2567" y="455"/>
                    <a:pt x="2567" y="455"/>
                  </a:cubicBezTo>
                  <a:cubicBezTo>
                    <a:pt x="2569" y="461"/>
                    <a:pt x="2566" y="466"/>
                    <a:pt x="2561" y="468"/>
                  </a:cubicBezTo>
                  <a:cubicBezTo>
                    <a:pt x="2561" y="468"/>
                    <a:pt x="2561" y="468"/>
                    <a:pt x="2561" y="468"/>
                  </a:cubicBezTo>
                  <a:cubicBezTo>
                    <a:pt x="2560" y="468"/>
                    <a:pt x="2559" y="469"/>
                    <a:pt x="2558" y="469"/>
                  </a:cubicBezTo>
                  <a:cubicBezTo>
                    <a:pt x="2558" y="469"/>
                    <a:pt x="2558" y="469"/>
                    <a:pt x="2558" y="469"/>
                  </a:cubicBezTo>
                  <a:cubicBezTo>
                    <a:pt x="2554" y="469"/>
                    <a:pt x="2550" y="466"/>
                    <a:pt x="2548" y="462"/>
                  </a:cubicBezTo>
                  <a:close/>
                  <a:moveTo>
                    <a:pt x="1986" y="447"/>
                  </a:moveTo>
                  <a:cubicBezTo>
                    <a:pt x="1986" y="447"/>
                    <a:pt x="1986" y="447"/>
                    <a:pt x="1986" y="447"/>
                  </a:cubicBezTo>
                  <a:cubicBezTo>
                    <a:pt x="1981" y="445"/>
                    <a:pt x="1978" y="439"/>
                    <a:pt x="1980" y="434"/>
                  </a:cubicBezTo>
                  <a:cubicBezTo>
                    <a:pt x="1980" y="434"/>
                    <a:pt x="1980" y="434"/>
                    <a:pt x="1980" y="434"/>
                  </a:cubicBezTo>
                  <a:cubicBezTo>
                    <a:pt x="1982" y="429"/>
                    <a:pt x="1988" y="426"/>
                    <a:pt x="1993" y="428"/>
                  </a:cubicBezTo>
                  <a:cubicBezTo>
                    <a:pt x="1993" y="428"/>
                    <a:pt x="1993" y="428"/>
                    <a:pt x="1993" y="428"/>
                  </a:cubicBezTo>
                  <a:cubicBezTo>
                    <a:pt x="1998" y="430"/>
                    <a:pt x="2001" y="436"/>
                    <a:pt x="1999" y="441"/>
                  </a:cubicBezTo>
                  <a:cubicBezTo>
                    <a:pt x="1999" y="441"/>
                    <a:pt x="1999" y="441"/>
                    <a:pt x="1999" y="441"/>
                  </a:cubicBezTo>
                  <a:cubicBezTo>
                    <a:pt x="1997" y="445"/>
                    <a:pt x="1993" y="448"/>
                    <a:pt x="1989" y="448"/>
                  </a:cubicBezTo>
                  <a:cubicBezTo>
                    <a:pt x="1989" y="448"/>
                    <a:pt x="1989" y="448"/>
                    <a:pt x="1989" y="448"/>
                  </a:cubicBezTo>
                  <a:cubicBezTo>
                    <a:pt x="1988" y="448"/>
                    <a:pt x="1987" y="448"/>
                    <a:pt x="1986" y="447"/>
                  </a:cubicBezTo>
                  <a:close/>
                  <a:moveTo>
                    <a:pt x="1918" y="418"/>
                  </a:moveTo>
                  <a:cubicBezTo>
                    <a:pt x="1918" y="418"/>
                    <a:pt x="1918" y="418"/>
                    <a:pt x="1918" y="418"/>
                  </a:cubicBezTo>
                  <a:cubicBezTo>
                    <a:pt x="1913" y="416"/>
                    <a:pt x="1911" y="410"/>
                    <a:pt x="1914" y="405"/>
                  </a:cubicBezTo>
                  <a:cubicBezTo>
                    <a:pt x="1914" y="405"/>
                    <a:pt x="1914" y="405"/>
                    <a:pt x="1914" y="405"/>
                  </a:cubicBezTo>
                  <a:cubicBezTo>
                    <a:pt x="1916" y="400"/>
                    <a:pt x="1922" y="398"/>
                    <a:pt x="1927" y="400"/>
                  </a:cubicBezTo>
                  <a:cubicBezTo>
                    <a:pt x="1927" y="400"/>
                    <a:pt x="1927" y="400"/>
                    <a:pt x="1927" y="400"/>
                  </a:cubicBezTo>
                  <a:cubicBezTo>
                    <a:pt x="1927" y="400"/>
                    <a:pt x="1927" y="400"/>
                    <a:pt x="1927" y="400"/>
                  </a:cubicBezTo>
                  <a:cubicBezTo>
                    <a:pt x="1927" y="400"/>
                    <a:pt x="1927" y="400"/>
                    <a:pt x="1927" y="400"/>
                  </a:cubicBezTo>
                  <a:cubicBezTo>
                    <a:pt x="1932" y="403"/>
                    <a:pt x="1934" y="409"/>
                    <a:pt x="1932" y="414"/>
                  </a:cubicBezTo>
                  <a:cubicBezTo>
                    <a:pt x="1932" y="414"/>
                    <a:pt x="1932" y="414"/>
                    <a:pt x="1932" y="414"/>
                  </a:cubicBezTo>
                  <a:cubicBezTo>
                    <a:pt x="1930" y="417"/>
                    <a:pt x="1926" y="419"/>
                    <a:pt x="1923" y="419"/>
                  </a:cubicBezTo>
                  <a:cubicBezTo>
                    <a:pt x="1923" y="419"/>
                    <a:pt x="1923" y="419"/>
                    <a:pt x="1923" y="419"/>
                  </a:cubicBezTo>
                  <a:cubicBezTo>
                    <a:pt x="1921" y="419"/>
                    <a:pt x="1920" y="419"/>
                    <a:pt x="1918" y="418"/>
                  </a:cubicBezTo>
                  <a:close/>
                  <a:moveTo>
                    <a:pt x="1854" y="383"/>
                  </a:moveTo>
                  <a:cubicBezTo>
                    <a:pt x="1854" y="383"/>
                    <a:pt x="1854" y="383"/>
                    <a:pt x="1854" y="383"/>
                  </a:cubicBezTo>
                  <a:cubicBezTo>
                    <a:pt x="1849" y="380"/>
                    <a:pt x="1848" y="374"/>
                    <a:pt x="1851" y="369"/>
                  </a:cubicBezTo>
                  <a:cubicBezTo>
                    <a:pt x="1851" y="369"/>
                    <a:pt x="1851" y="369"/>
                    <a:pt x="1851" y="369"/>
                  </a:cubicBezTo>
                  <a:cubicBezTo>
                    <a:pt x="1853" y="365"/>
                    <a:pt x="1860" y="363"/>
                    <a:pt x="1864" y="366"/>
                  </a:cubicBezTo>
                  <a:cubicBezTo>
                    <a:pt x="1864" y="366"/>
                    <a:pt x="1864" y="366"/>
                    <a:pt x="1864" y="366"/>
                  </a:cubicBezTo>
                  <a:cubicBezTo>
                    <a:pt x="1869" y="369"/>
                    <a:pt x="1871" y="375"/>
                    <a:pt x="1868" y="380"/>
                  </a:cubicBezTo>
                  <a:cubicBezTo>
                    <a:pt x="1868" y="380"/>
                    <a:pt x="1868" y="380"/>
                    <a:pt x="1868" y="380"/>
                  </a:cubicBezTo>
                  <a:cubicBezTo>
                    <a:pt x="1866" y="383"/>
                    <a:pt x="1863" y="385"/>
                    <a:pt x="1859" y="385"/>
                  </a:cubicBezTo>
                  <a:cubicBezTo>
                    <a:pt x="1859" y="385"/>
                    <a:pt x="1859" y="385"/>
                    <a:pt x="1859" y="385"/>
                  </a:cubicBezTo>
                  <a:cubicBezTo>
                    <a:pt x="1857" y="385"/>
                    <a:pt x="1856" y="384"/>
                    <a:pt x="1854" y="383"/>
                  </a:cubicBezTo>
                  <a:close/>
                  <a:moveTo>
                    <a:pt x="1792" y="344"/>
                  </a:moveTo>
                  <a:cubicBezTo>
                    <a:pt x="1788" y="341"/>
                    <a:pt x="1786" y="335"/>
                    <a:pt x="1789" y="331"/>
                  </a:cubicBezTo>
                  <a:cubicBezTo>
                    <a:pt x="1789" y="331"/>
                    <a:pt x="1789" y="331"/>
                    <a:pt x="1789" y="331"/>
                  </a:cubicBezTo>
                  <a:cubicBezTo>
                    <a:pt x="1792" y="326"/>
                    <a:pt x="1799" y="325"/>
                    <a:pt x="1803" y="328"/>
                  </a:cubicBezTo>
                  <a:cubicBezTo>
                    <a:pt x="1803" y="328"/>
                    <a:pt x="1803" y="328"/>
                    <a:pt x="1803" y="328"/>
                  </a:cubicBezTo>
                  <a:cubicBezTo>
                    <a:pt x="1803" y="328"/>
                    <a:pt x="1803" y="328"/>
                    <a:pt x="1803" y="328"/>
                  </a:cubicBezTo>
                  <a:cubicBezTo>
                    <a:pt x="1803" y="328"/>
                    <a:pt x="1803" y="328"/>
                    <a:pt x="1803" y="328"/>
                  </a:cubicBezTo>
                  <a:cubicBezTo>
                    <a:pt x="1808" y="331"/>
                    <a:pt x="1809" y="337"/>
                    <a:pt x="1806" y="341"/>
                  </a:cubicBezTo>
                  <a:cubicBezTo>
                    <a:pt x="1806" y="341"/>
                    <a:pt x="1806" y="341"/>
                    <a:pt x="1806" y="341"/>
                  </a:cubicBezTo>
                  <a:cubicBezTo>
                    <a:pt x="1804" y="344"/>
                    <a:pt x="1801" y="346"/>
                    <a:pt x="1798" y="346"/>
                  </a:cubicBezTo>
                  <a:cubicBezTo>
                    <a:pt x="1798" y="346"/>
                    <a:pt x="1798" y="346"/>
                    <a:pt x="1798" y="346"/>
                  </a:cubicBezTo>
                  <a:cubicBezTo>
                    <a:pt x="1796" y="346"/>
                    <a:pt x="1794" y="345"/>
                    <a:pt x="1792" y="344"/>
                  </a:cubicBezTo>
                  <a:close/>
                  <a:moveTo>
                    <a:pt x="1732" y="304"/>
                  </a:moveTo>
                  <a:cubicBezTo>
                    <a:pt x="1727" y="301"/>
                    <a:pt x="1726" y="295"/>
                    <a:pt x="1729" y="290"/>
                  </a:cubicBezTo>
                  <a:cubicBezTo>
                    <a:pt x="1729" y="290"/>
                    <a:pt x="1729" y="290"/>
                    <a:pt x="1729" y="290"/>
                  </a:cubicBezTo>
                  <a:cubicBezTo>
                    <a:pt x="1732" y="286"/>
                    <a:pt x="1738" y="285"/>
                    <a:pt x="1743" y="288"/>
                  </a:cubicBezTo>
                  <a:cubicBezTo>
                    <a:pt x="1743" y="288"/>
                    <a:pt x="1743" y="288"/>
                    <a:pt x="1743" y="288"/>
                  </a:cubicBezTo>
                  <a:cubicBezTo>
                    <a:pt x="1748" y="291"/>
                    <a:pt x="1749" y="297"/>
                    <a:pt x="1746" y="301"/>
                  </a:cubicBezTo>
                  <a:cubicBezTo>
                    <a:pt x="1746" y="301"/>
                    <a:pt x="1746" y="301"/>
                    <a:pt x="1746" y="301"/>
                  </a:cubicBezTo>
                  <a:cubicBezTo>
                    <a:pt x="1744" y="304"/>
                    <a:pt x="1741" y="306"/>
                    <a:pt x="1737" y="306"/>
                  </a:cubicBezTo>
                  <a:cubicBezTo>
                    <a:pt x="1737" y="306"/>
                    <a:pt x="1737" y="306"/>
                    <a:pt x="1737" y="306"/>
                  </a:cubicBezTo>
                  <a:cubicBezTo>
                    <a:pt x="1735" y="306"/>
                    <a:pt x="1734" y="305"/>
                    <a:pt x="1732" y="304"/>
                  </a:cubicBezTo>
                  <a:close/>
                  <a:moveTo>
                    <a:pt x="1672" y="264"/>
                  </a:moveTo>
                  <a:cubicBezTo>
                    <a:pt x="1667" y="261"/>
                    <a:pt x="1666" y="255"/>
                    <a:pt x="1669" y="250"/>
                  </a:cubicBezTo>
                  <a:cubicBezTo>
                    <a:pt x="1669" y="250"/>
                    <a:pt x="1669" y="250"/>
                    <a:pt x="1669" y="250"/>
                  </a:cubicBezTo>
                  <a:cubicBezTo>
                    <a:pt x="1672" y="245"/>
                    <a:pt x="1678" y="244"/>
                    <a:pt x="1683" y="247"/>
                  </a:cubicBezTo>
                  <a:cubicBezTo>
                    <a:pt x="1683" y="247"/>
                    <a:pt x="1683" y="247"/>
                    <a:pt x="1683" y="247"/>
                  </a:cubicBezTo>
                  <a:cubicBezTo>
                    <a:pt x="1687" y="250"/>
                    <a:pt x="1689" y="256"/>
                    <a:pt x="1685" y="261"/>
                  </a:cubicBezTo>
                  <a:cubicBezTo>
                    <a:pt x="1685" y="261"/>
                    <a:pt x="1685" y="261"/>
                    <a:pt x="1685" y="261"/>
                  </a:cubicBezTo>
                  <a:cubicBezTo>
                    <a:pt x="1684" y="264"/>
                    <a:pt x="1680" y="266"/>
                    <a:pt x="1677" y="266"/>
                  </a:cubicBezTo>
                  <a:cubicBezTo>
                    <a:pt x="1677" y="266"/>
                    <a:pt x="1677" y="266"/>
                    <a:pt x="1677" y="266"/>
                  </a:cubicBezTo>
                  <a:cubicBezTo>
                    <a:pt x="1675" y="266"/>
                    <a:pt x="1673" y="265"/>
                    <a:pt x="1672" y="264"/>
                  </a:cubicBezTo>
                  <a:close/>
                  <a:moveTo>
                    <a:pt x="1611" y="224"/>
                  </a:moveTo>
                  <a:cubicBezTo>
                    <a:pt x="1606" y="221"/>
                    <a:pt x="1605" y="215"/>
                    <a:pt x="1608" y="210"/>
                  </a:cubicBezTo>
                  <a:cubicBezTo>
                    <a:pt x="1608" y="210"/>
                    <a:pt x="1608" y="210"/>
                    <a:pt x="1608" y="210"/>
                  </a:cubicBezTo>
                  <a:cubicBezTo>
                    <a:pt x="1611" y="206"/>
                    <a:pt x="1617" y="204"/>
                    <a:pt x="1622" y="207"/>
                  </a:cubicBezTo>
                  <a:cubicBezTo>
                    <a:pt x="1622" y="207"/>
                    <a:pt x="1622" y="207"/>
                    <a:pt x="1622" y="207"/>
                  </a:cubicBezTo>
                  <a:cubicBezTo>
                    <a:pt x="1627" y="210"/>
                    <a:pt x="1628" y="217"/>
                    <a:pt x="1625" y="221"/>
                  </a:cubicBezTo>
                  <a:cubicBezTo>
                    <a:pt x="1625" y="221"/>
                    <a:pt x="1625" y="221"/>
                    <a:pt x="1625" y="221"/>
                  </a:cubicBezTo>
                  <a:cubicBezTo>
                    <a:pt x="1623" y="224"/>
                    <a:pt x="1620" y="226"/>
                    <a:pt x="1616" y="226"/>
                  </a:cubicBezTo>
                  <a:cubicBezTo>
                    <a:pt x="1616" y="226"/>
                    <a:pt x="1616" y="226"/>
                    <a:pt x="1616" y="226"/>
                  </a:cubicBezTo>
                  <a:cubicBezTo>
                    <a:pt x="1615" y="226"/>
                    <a:pt x="1613" y="225"/>
                    <a:pt x="1611" y="224"/>
                  </a:cubicBezTo>
                  <a:close/>
                  <a:moveTo>
                    <a:pt x="2" y="185"/>
                  </a:moveTo>
                  <a:cubicBezTo>
                    <a:pt x="0" y="180"/>
                    <a:pt x="3" y="174"/>
                    <a:pt x="8" y="17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13" y="171"/>
                    <a:pt x="19" y="173"/>
                    <a:pt x="21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3" y="184"/>
                    <a:pt x="20" y="190"/>
                    <a:pt x="15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4" y="192"/>
                    <a:pt x="13" y="192"/>
                    <a:pt x="11" y="192"/>
                  </a:cubicBezTo>
                  <a:cubicBezTo>
                    <a:pt x="11" y="192"/>
                    <a:pt x="11" y="192"/>
                    <a:pt x="11" y="192"/>
                  </a:cubicBezTo>
                  <a:cubicBezTo>
                    <a:pt x="7" y="192"/>
                    <a:pt x="3" y="189"/>
                    <a:pt x="2" y="185"/>
                  </a:cubicBezTo>
                  <a:close/>
                  <a:moveTo>
                    <a:pt x="1550" y="186"/>
                  </a:moveTo>
                  <a:cubicBezTo>
                    <a:pt x="1550" y="186"/>
                    <a:pt x="1550" y="186"/>
                    <a:pt x="1550" y="186"/>
                  </a:cubicBezTo>
                  <a:cubicBezTo>
                    <a:pt x="1545" y="183"/>
                    <a:pt x="1544" y="177"/>
                    <a:pt x="1546" y="172"/>
                  </a:cubicBezTo>
                  <a:cubicBezTo>
                    <a:pt x="1546" y="172"/>
                    <a:pt x="1546" y="172"/>
                    <a:pt x="1546" y="172"/>
                  </a:cubicBezTo>
                  <a:cubicBezTo>
                    <a:pt x="1549" y="168"/>
                    <a:pt x="1555" y="166"/>
                    <a:pt x="1560" y="169"/>
                  </a:cubicBezTo>
                  <a:cubicBezTo>
                    <a:pt x="1560" y="169"/>
                    <a:pt x="1560" y="169"/>
                    <a:pt x="1560" y="169"/>
                  </a:cubicBezTo>
                  <a:cubicBezTo>
                    <a:pt x="1565" y="172"/>
                    <a:pt x="1566" y="178"/>
                    <a:pt x="1564" y="183"/>
                  </a:cubicBezTo>
                  <a:cubicBezTo>
                    <a:pt x="1564" y="183"/>
                    <a:pt x="1564" y="183"/>
                    <a:pt x="1564" y="183"/>
                  </a:cubicBezTo>
                  <a:cubicBezTo>
                    <a:pt x="1562" y="186"/>
                    <a:pt x="1558" y="187"/>
                    <a:pt x="1555" y="187"/>
                  </a:cubicBezTo>
                  <a:cubicBezTo>
                    <a:pt x="1555" y="187"/>
                    <a:pt x="1555" y="187"/>
                    <a:pt x="1555" y="187"/>
                  </a:cubicBezTo>
                  <a:cubicBezTo>
                    <a:pt x="1553" y="187"/>
                    <a:pt x="1551" y="187"/>
                    <a:pt x="1550" y="186"/>
                  </a:cubicBezTo>
                  <a:close/>
                  <a:moveTo>
                    <a:pt x="71" y="163"/>
                  </a:moveTo>
                  <a:cubicBezTo>
                    <a:pt x="70" y="158"/>
                    <a:pt x="73" y="152"/>
                    <a:pt x="78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83" y="149"/>
                    <a:pt x="89" y="152"/>
                    <a:pt x="90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2" y="163"/>
                    <a:pt x="89" y="168"/>
                    <a:pt x="83" y="17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3" y="170"/>
                    <a:pt x="82" y="170"/>
                    <a:pt x="81" y="170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6" y="170"/>
                    <a:pt x="72" y="167"/>
                    <a:pt x="71" y="163"/>
                  </a:cubicBezTo>
                  <a:close/>
                  <a:moveTo>
                    <a:pt x="1487" y="150"/>
                  </a:moveTo>
                  <a:cubicBezTo>
                    <a:pt x="1487" y="150"/>
                    <a:pt x="1487" y="150"/>
                    <a:pt x="1487" y="150"/>
                  </a:cubicBezTo>
                  <a:cubicBezTo>
                    <a:pt x="1483" y="147"/>
                    <a:pt x="1481" y="141"/>
                    <a:pt x="1484" y="136"/>
                  </a:cubicBezTo>
                  <a:cubicBezTo>
                    <a:pt x="1484" y="136"/>
                    <a:pt x="1484" y="136"/>
                    <a:pt x="1484" y="136"/>
                  </a:cubicBezTo>
                  <a:cubicBezTo>
                    <a:pt x="1486" y="131"/>
                    <a:pt x="1492" y="130"/>
                    <a:pt x="1497" y="132"/>
                  </a:cubicBezTo>
                  <a:cubicBezTo>
                    <a:pt x="1497" y="132"/>
                    <a:pt x="1497" y="132"/>
                    <a:pt x="1497" y="132"/>
                  </a:cubicBezTo>
                  <a:cubicBezTo>
                    <a:pt x="1497" y="132"/>
                    <a:pt x="1497" y="132"/>
                    <a:pt x="1497" y="132"/>
                  </a:cubicBezTo>
                  <a:cubicBezTo>
                    <a:pt x="1497" y="132"/>
                    <a:pt x="1497" y="132"/>
                    <a:pt x="1497" y="132"/>
                  </a:cubicBezTo>
                  <a:cubicBezTo>
                    <a:pt x="1502" y="135"/>
                    <a:pt x="1504" y="141"/>
                    <a:pt x="1501" y="146"/>
                  </a:cubicBezTo>
                  <a:cubicBezTo>
                    <a:pt x="1501" y="146"/>
                    <a:pt x="1501" y="146"/>
                    <a:pt x="1501" y="146"/>
                  </a:cubicBezTo>
                  <a:cubicBezTo>
                    <a:pt x="1499" y="149"/>
                    <a:pt x="1496" y="151"/>
                    <a:pt x="1492" y="151"/>
                  </a:cubicBezTo>
                  <a:cubicBezTo>
                    <a:pt x="1492" y="151"/>
                    <a:pt x="1492" y="151"/>
                    <a:pt x="1492" y="151"/>
                  </a:cubicBezTo>
                  <a:cubicBezTo>
                    <a:pt x="1491" y="151"/>
                    <a:pt x="1489" y="151"/>
                    <a:pt x="1487" y="150"/>
                  </a:cubicBezTo>
                  <a:close/>
                  <a:moveTo>
                    <a:pt x="141" y="143"/>
                  </a:moveTo>
                  <a:cubicBezTo>
                    <a:pt x="139" y="138"/>
                    <a:pt x="143" y="132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53" y="130"/>
                    <a:pt x="159" y="133"/>
                    <a:pt x="160" y="138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2" y="143"/>
                    <a:pt x="158" y="149"/>
                    <a:pt x="153" y="150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2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46" y="151"/>
                    <a:pt x="142" y="148"/>
                    <a:pt x="141" y="143"/>
                  </a:cubicBezTo>
                  <a:close/>
                  <a:moveTo>
                    <a:pt x="211" y="125"/>
                  </a:moveTo>
                  <a:cubicBezTo>
                    <a:pt x="210" y="120"/>
                    <a:pt x="213" y="115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24" y="112"/>
                    <a:pt x="229" y="115"/>
                    <a:pt x="231" y="121"/>
                  </a:cubicBezTo>
                  <a:cubicBezTo>
                    <a:pt x="231" y="121"/>
                    <a:pt x="231" y="121"/>
                    <a:pt x="231" y="121"/>
                  </a:cubicBezTo>
                  <a:cubicBezTo>
                    <a:pt x="232" y="126"/>
                    <a:pt x="229" y="131"/>
                    <a:pt x="223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2" y="133"/>
                    <a:pt x="222" y="133"/>
                    <a:pt x="221" y="133"/>
                  </a:cubicBezTo>
                  <a:cubicBezTo>
                    <a:pt x="221" y="133"/>
                    <a:pt x="221" y="133"/>
                    <a:pt x="221" y="133"/>
                  </a:cubicBezTo>
                  <a:cubicBezTo>
                    <a:pt x="216" y="133"/>
                    <a:pt x="212" y="130"/>
                    <a:pt x="211" y="125"/>
                  </a:cubicBezTo>
                  <a:close/>
                  <a:moveTo>
                    <a:pt x="1424" y="117"/>
                  </a:moveTo>
                  <a:cubicBezTo>
                    <a:pt x="1419" y="114"/>
                    <a:pt x="1417" y="108"/>
                    <a:pt x="1419" y="103"/>
                  </a:cubicBezTo>
                  <a:cubicBezTo>
                    <a:pt x="1419" y="103"/>
                    <a:pt x="1419" y="103"/>
                    <a:pt x="1419" y="103"/>
                  </a:cubicBezTo>
                  <a:cubicBezTo>
                    <a:pt x="1421" y="98"/>
                    <a:pt x="1427" y="96"/>
                    <a:pt x="1432" y="99"/>
                  </a:cubicBezTo>
                  <a:cubicBezTo>
                    <a:pt x="1432" y="99"/>
                    <a:pt x="1432" y="99"/>
                    <a:pt x="1432" y="99"/>
                  </a:cubicBezTo>
                  <a:cubicBezTo>
                    <a:pt x="1432" y="99"/>
                    <a:pt x="1432" y="99"/>
                    <a:pt x="1432" y="99"/>
                  </a:cubicBezTo>
                  <a:cubicBezTo>
                    <a:pt x="1432" y="99"/>
                    <a:pt x="1432" y="99"/>
                    <a:pt x="1432" y="99"/>
                  </a:cubicBezTo>
                  <a:cubicBezTo>
                    <a:pt x="1437" y="101"/>
                    <a:pt x="1439" y="107"/>
                    <a:pt x="1437" y="112"/>
                  </a:cubicBezTo>
                  <a:cubicBezTo>
                    <a:pt x="1437" y="112"/>
                    <a:pt x="1437" y="112"/>
                    <a:pt x="1437" y="112"/>
                  </a:cubicBezTo>
                  <a:cubicBezTo>
                    <a:pt x="1435" y="115"/>
                    <a:pt x="1432" y="118"/>
                    <a:pt x="1428" y="118"/>
                  </a:cubicBezTo>
                  <a:cubicBezTo>
                    <a:pt x="1428" y="118"/>
                    <a:pt x="1428" y="118"/>
                    <a:pt x="1428" y="118"/>
                  </a:cubicBezTo>
                  <a:cubicBezTo>
                    <a:pt x="1427" y="118"/>
                    <a:pt x="1425" y="117"/>
                    <a:pt x="1424" y="117"/>
                  </a:cubicBezTo>
                  <a:close/>
                  <a:moveTo>
                    <a:pt x="282" y="109"/>
                  </a:moveTo>
                  <a:cubicBezTo>
                    <a:pt x="281" y="103"/>
                    <a:pt x="284" y="98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95" y="95"/>
                    <a:pt x="300" y="99"/>
                    <a:pt x="301" y="104"/>
                  </a:cubicBezTo>
                  <a:cubicBezTo>
                    <a:pt x="301" y="104"/>
                    <a:pt x="301" y="104"/>
                    <a:pt x="301" y="104"/>
                  </a:cubicBezTo>
                  <a:cubicBezTo>
                    <a:pt x="302" y="110"/>
                    <a:pt x="299" y="115"/>
                    <a:pt x="294" y="116"/>
                  </a:cubicBezTo>
                  <a:cubicBezTo>
                    <a:pt x="294" y="116"/>
                    <a:pt x="294" y="116"/>
                    <a:pt x="294" y="116"/>
                  </a:cubicBezTo>
                  <a:cubicBezTo>
                    <a:pt x="293" y="116"/>
                    <a:pt x="292" y="116"/>
                    <a:pt x="292" y="116"/>
                  </a:cubicBezTo>
                  <a:cubicBezTo>
                    <a:pt x="292" y="116"/>
                    <a:pt x="292" y="116"/>
                    <a:pt x="292" y="116"/>
                  </a:cubicBezTo>
                  <a:cubicBezTo>
                    <a:pt x="287" y="116"/>
                    <a:pt x="283" y="113"/>
                    <a:pt x="282" y="109"/>
                  </a:cubicBezTo>
                  <a:close/>
                  <a:moveTo>
                    <a:pt x="353" y="93"/>
                  </a:moveTo>
                  <a:cubicBezTo>
                    <a:pt x="351" y="88"/>
                    <a:pt x="355" y="82"/>
                    <a:pt x="360" y="81"/>
                  </a:cubicBezTo>
                  <a:cubicBezTo>
                    <a:pt x="360" y="81"/>
                    <a:pt x="360" y="81"/>
                    <a:pt x="360" y="81"/>
                  </a:cubicBezTo>
                  <a:cubicBezTo>
                    <a:pt x="360" y="81"/>
                    <a:pt x="360" y="81"/>
                    <a:pt x="360" y="81"/>
                  </a:cubicBezTo>
                  <a:cubicBezTo>
                    <a:pt x="360" y="81"/>
                    <a:pt x="360" y="81"/>
                    <a:pt x="360" y="81"/>
                  </a:cubicBezTo>
                  <a:cubicBezTo>
                    <a:pt x="366" y="80"/>
                    <a:pt x="371" y="84"/>
                    <a:pt x="372" y="89"/>
                  </a:cubicBezTo>
                  <a:cubicBezTo>
                    <a:pt x="372" y="89"/>
                    <a:pt x="372" y="89"/>
                    <a:pt x="372" y="89"/>
                  </a:cubicBezTo>
                  <a:cubicBezTo>
                    <a:pt x="373" y="95"/>
                    <a:pt x="370" y="100"/>
                    <a:pt x="364" y="101"/>
                  </a:cubicBezTo>
                  <a:cubicBezTo>
                    <a:pt x="364" y="101"/>
                    <a:pt x="364" y="101"/>
                    <a:pt x="364" y="101"/>
                  </a:cubicBezTo>
                  <a:cubicBezTo>
                    <a:pt x="364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58" y="101"/>
                    <a:pt x="354" y="98"/>
                    <a:pt x="353" y="93"/>
                  </a:cubicBezTo>
                  <a:close/>
                  <a:moveTo>
                    <a:pt x="1358" y="87"/>
                  </a:moveTo>
                  <a:cubicBezTo>
                    <a:pt x="1353" y="85"/>
                    <a:pt x="1351" y="79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5" y="69"/>
                    <a:pt x="1361" y="66"/>
                    <a:pt x="1366" y="68"/>
                  </a:cubicBezTo>
                  <a:cubicBezTo>
                    <a:pt x="1366" y="68"/>
                    <a:pt x="1366" y="68"/>
                    <a:pt x="1366" y="68"/>
                  </a:cubicBezTo>
                  <a:cubicBezTo>
                    <a:pt x="1371" y="70"/>
                    <a:pt x="1373" y="76"/>
                    <a:pt x="1371" y="81"/>
                  </a:cubicBezTo>
                  <a:cubicBezTo>
                    <a:pt x="1371" y="81"/>
                    <a:pt x="1371" y="81"/>
                    <a:pt x="1371" y="81"/>
                  </a:cubicBezTo>
                  <a:cubicBezTo>
                    <a:pt x="1370" y="85"/>
                    <a:pt x="1366" y="88"/>
                    <a:pt x="1362" y="88"/>
                  </a:cubicBezTo>
                  <a:cubicBezTo>
                    <a:pt x="1362" y="88"/>
                    <a:pt x="1362" y="88"/>
                    <a:pt x="1362" y="88"/>
                  </a:cubicBezTo>
                  <a:cubicBezTo>
                    <a:pt x="1361" y="88"/>
                    <a:pt x="1359" y="87"/>
                    <a:pt x="1358" y="87"/>
                  </a:cubicBezTo>
                  <a:close/>
                  <a:moveTo>
                    <a:pt x="424" y="79"/>
                  </a:moveTo>
                  <a:cubicBezTo>
                    <a:pt x="423" y="73"/>
                    <a:pt x="426" y="68"/>
                    <a:pt x="432" y="67"/>
                  </a:cubicBezTo>
                  <a:cubicBezTo>
                    <a:pt x="432" y="67"/>
                    <a:pt x="432" y="67"/>
                    <a:pt x="432" y="67"/>
                  </a:cubicBezTo>
                  <a:cubicBezTo>
                    <a:pt x="437" y="66"/>
                    <a:pt x="442" y="70"/>
                    <a:pt x="443" y="75"/>
                  </a:cubicBezTo>
                  <a:cubicBezTo>
                    <a:pt x="443" y="75"/>
                    <a:pt x="443" y="75"/>
                    <a:pt x="443" y="75"/>
                  </a:cubicBezTo>
                  <a:cubicBezTo>
                    <a:pt x="444" y="80"/>
                    <a:pt x="441" y="86"/>
                    <a:pt x="435" y="87"/>
                  </a:cubicBezTo>
                  <a:cubicBezTo>
                    <a:pt x="435" y="87"/>
                    <a:pt x="435" y="87"/>
                    <a:pt x="435" y="87"/>
                  </a:cubicBezTo>
                  <a:cubicBezTo>
                    <a:pt x="435" y="87"/>
                    <a:pt x="434" y="87"/>
                    <a:pt x="433" y="87"/>
                  </a:cubicBezTo>
                  <a:cubicBezTo>
                    <a:pt x="433" y="87"/>
                    <a:pt x="433" y="87"/>
                    <a:pt x="433" y="87"/>
                  </a:cubicBezTo>
                  <a:cubicBezTo>
                    <a:pt x="429" y="87"/>
                    <a:pt x="425" y="84"/>
                    <a:pt x="424" y="79"/>
                  </a:cubicBezTo>
                  <a:close/>
                  <a:moveTo>
                    <a:pt x="495" y="66"/>
                  </a:moveTo>
                  <a:cubicBezTo>
                    <a:pt x="494" y="60"/>
                    <a:pt x="498" y="55"/>
                    <a:pt x="503" y="54"/>
                  </a:cubicBezTo>
                  <a:cubicBezTo>
                    <a:pt x="503" y="54"/>
                    <a:pt x="503" y="54"/>
                    <a:pt x="503" y="54"/>
                  </a:cubicBezTo>
                  <a:cubicBezTo>
                    <a:pt x="509" y="53"/>
                    <a:pt x="514" y="57"/>
                    <a:pt x="515" y="62"/>
                  </a:cubicBezTo>
                  <a:cubicBezTo>
                    <a:pt x="515" y="62"/>
                    <a:pt x="515" y="62"/>
                    <a:pt x="515" y="62"/>
                  </a:cubicBezTo>
                  <a:cubicBezTo>
                    <a:pt x="516" y="67"/>
                    <a:pt x="512" y="73"/>
                    <a:pt x="507" y="74"/>
                  </a:cubicBezTo>
                  <a:cubicBezTo>
                    <a:pt x="507" y="74"/>
                    <a:pt x="507" y="74"/>
                    <a:pt x="507" y="74"/>
                  </a:cubicBezTo>
                  <a:cubicBezTo>
                    <a:pt x="506" y="74"/>
                    <a:pt x="505" y="74"/>
                    <a:pt x="505" y="74"/>
                  </a:cubicBezTo>
                  <a:cubicBezTo>
                    <a:pt x="505" y="74"/>
                    <a:pt x="505" y="74"/>
                    <a:pt x="505" y="74"/>
                  </a:cubicBezTo>
                  <a:cubicBezTo>
                    <a:pt x="500" y="74"/>
                    <a:pt x="496" y="70"/>
                    <a:pt x="495" y="66"/>
                  </a:cubicBezTo>
                  <a:close/>
                  <a:moveTo>
                    <a:pt x="1291" y="61"/>
                  </a:moveTo>
                  <a:cubicBezTo>
                    <a:pt x="1286" y="60"/>
                    <a:pt x="1283" y="54"/>
                    <a:pt x="1285" y="49"/>
                  </a:cubicBezTo>
                  <a:cubicBezTo>
                    <a:pt x="1285" y="49"/>
                    <a:pt x="1285" y="49"/>
                    <a:pt x="1285" y="49"/>
                  </a:cubicBezTo>
                  <a:cubicBezTo>
                    <a:pt x="1287" y="44"/>
                    <a:pt x="1292" y="41"/>
                    <a:pt x="1297" y="42"/>
                  </a:cubicBezTo>
                  <a:cubicBezTo>
                    <a:pt x="1297" y="42"/>
                    <a:pt x="1297" y="42"/>
                    <a:pt x="1297" y="42"/>
                  </a:cubicBezTo>
                  <a:cubicBezTo>
                    <a:pt x="1303" y="44"/>
                    <a:pt x="1305" y="50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2" y="59"/>
                    <a:pt x="1298" y="62"/>
                    <a:pt x="1294" y="62"/>
                  </a:cubicBezTo>
                  <a:cubicBezTo>
                    <a:pt x="1294" y="62"/>
                    <a:pt x="1294" y="62"/>
                    <a:pt x="1294" y="62"/>
                  </a:cubicBezTo>
                  <a:cubicBezTo>
                    <a:pt x="1293" y="62"/>
                    <a:pt x="1292" y="62"/>
                    <a:pt x="1291" y="61"/>
                  </a:cubicBezTo>
                  <a:close/>
                  <a:moveTo>
                    <a:pt x="566" y="53"/>
                  </a:moveTo>
                  <a:cubicBezTo>
                    <a:pt x="566" y="48"/>
                    <a:pt x="569" y="43"/>
                    <a:pt x="575" y="42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80" y="41"/>
                    <a:pt x="585" y="45"/>
                    <a:pt x="586" y="50"/>
                  </a:cubicBezTo>
                  <a:cubicBezTo>
                    <a:pt x="586" y="50"/>
                    <a:pt x="586" y="50"/>
                    <a:pt x="586" y="50"/>
                  </a:cubicBezTo>
                  <a:cubicBezTo>
                    <a:pt x="587" y="56"/>
                    <a:pt x="583" y="61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7" y="62"/>
                    <a:pt x="577" y="62"/>
                    <a:pt x="576" y="62"/>
                  </a:cubicBezTo>
                  <a:cubicBezTo>
                    <a:pt x="576" y="62"/>
                    <a:pt x="576" y="62"/>
                    <a:pt x="576" y="62"/>
                  </a:cubicBezTo>
                  <a:cubicBezTo>
                    <a:pt x="571" y="62"/>
                    <a:pt x="567" y="58"/>
                    <a:pt x="566" y="53"/>
                  </a:cubicBezTo>
                  <a:close/>
                  <a:moveTo>
                    <a:pt x="638" y="42"/>
                  </a:moveTo>
                  <a:cubicBezTo>
                    <a:pt x="637" y="37"/>
                    <a:pt x="641" y="32"/>
                    <a:pt x="647" y="31"/>
                  </a:cubicBezTo>
                  <a:cubicBezTo>
                    <a:pt x="647" y="31"/>
                    <a:pt x="647" y="31"/>
                    <a:pt x="647" y="31"/>
                  </a:cubicBezTo>
                  <a:cubicBezTo>
                    <a:pt x="652" y="30"/>
                    <a:pt x="657" y="34"/>
                    <a:pt x="658" y="39"/>
                  </a:cubicBezTo>
                  <a:cubicBezTo>
                    <a:pt x="658" y="39"/>
                    <a:pt x="658" y="39"/>
                    <a:pt x="658" y="39"/>
                  </a:cubicBezTo>
                  <a:cubicBezTo>
                    <a:pt x="659" y="45"/>
                    <a:pt x="655" y="50"/>
                    <a:pt x="649" y="51"/>
                  </a:cubicBezTo>
                  <a:cubicBezTo>
                    <a:pt x="649" y="51"/>
                    <a:pt x="649" y="51"/>
                    <a:pt x="649" y="51"/>
                  </a:cubicBezTo>
                  <a:cubicBezTo>
                    <a:pt x="649" y="51"/>
                    <a:pt x="648" y="51"/>
                    <a:pt x="648" y="51"/>
                  </a:cubicBezTo>
                  <a:cubicBezTo>
                    <a:pt x="648" y="51"/>
                    <a:pt x="648" y="51"/>
                    <a:pt x="648" y="51"/>
                  </a:cubicBezTo>
                  <a:cubicBezTo>
                    <a:pt x="643" y="51"/>
                    <a:pt x="639" y="47"/>
                    <a:pt x="638" y="42"/>
                  </a:cubicBezTo>
                  <a:close/>
                  <a:moveTo>
                    <a:pt x="1222" y="42"/>
                  </a:moveTo>
                  <a:cubicBezTo>
                    <a:pt x="1217" y="40"/>
                    <a:pt x="1214" y="35"/>
                    <a:pt x="1215" y="29"/>
                  </a:cubicBezTo>
                  <a:cubicBezTo>
                    <a:pt x="1215" y="29"/>
                    <a:pt x="1215" y="29"/>
                    <a:pt x="1215" y="29"/>
                  </a:cubicBezTo>
                  <a:cubicBezTo>
                    <a:pt x="1216" y="24"/>
                    <a:pt x="1222" y="21"/>
                    <a:pt x="1227" y="22"/>
                  </a:cubicBezTo>
                  <a:cubicBezTo>
                    <a:pt x="1227" y="22"/>
                    <a:pt x="1227" y="22"/>
                    <a:pt x="1227" y="22"/>
                  </a:cubicBezTo>
                  <a:cubicBezTo>
                    <a:pt x="1232" y="23"/>
                    <a:pt x="1236" y="29"/>
                    <a:pt x="1234" y="34"/>
                  </a:cubicBezTo>
                  <a:cubicBezTo>
                    <a:pt x="1234" y="34"/>
                    <a:pt x="1234" y="34"/>
                    <a:pt x="1234" y="34"/>
                  </a:cubicBezTo>
                  <a:cubicBezTo>
                    <a:pt x="1233" y="39"/>
                    <a:pt x="1229" y="42"/>
                    <a:pt x="1225" y="42"/>
                  </a:cubicBezTo>
                  <a:cubicBezTo>
                    <a:pt x="1225" y="42"/>
                    <a:pt x="1225" y="42"/>
                    <a:pt x="1225" y="42"/>
                  </a:cubicBezTo>
                  <a:cubicBezTo>
                    <a:pt x="1224" y="42"/>
                    <a:pt x="1223" y="42"/>
                    <a:pt x="1222" y="42"/>
                  </a:cubicBezTo>
                  <a:close/>
                  <a:moveTo>
                    <a:pt x="710" y="32"/>
                  </a:moveTo>
                  <a:cubicBezTo>
                    <a:pt x="709" y="27"/>
                    <a:pt x="713" y="22"/>
                    <a:pt x="719" y="21"/>
                  </a:cubicBezTo>
                  <a:cubicBezTo>
                    <a:pt x="719" y="21"/>
                    <a:pt x="719" y="21"/>
                    <a:pt x="719" y="21"/>
                  </a:cubicBezTo>
                  <a:cubicBezTo>
                    <a:pt x="724" y="21"/>
                    <a:pt x="729" y="24"/>
                    <a:pt x="730" y="30"/>
                  </a:cubicBezTo>
                  <a:cubicBezTo>
                    <a:pt x="730" y="30"/>
                    <a:pt x="730" y="30"/>
                    <a:pt x="730" y="30"/>
                  </a:cubicBezTo>
                  <a:cubicBezTo>
                    <a:pt x="730" y="35"/>
                    <a:pt x="727" y="40"/>
                    <a:pt x="721" y="41"/>
                  </a:cubicBezTo>
                  <a:cubicBezTo>
                    <a:pt x="721" y="41"/>
                    <a:pt x="721" y="41"/>
                    <a:pt x="721" y="41"/>
                  </a:cubicBezTo>
                  <a:cubicBezTo>
                    <a:pt x="721" y="41"/>
                    <a:pt x="720" y="41"/>
                    <a:pt x="720" y="41"/>
                  </a:cubicBezTo>
                  <a:cubicBezTo>
                    <a:pt x="720" y="41"/>
                    <a:pt x="720" y="41"/>
                    <a:pt x="720" y="41"/>
                  </a:cubicBezTo>
                  <a:cubicBezTo>
                    <a:pt x="715" y="41"/>
                    <a:pt x="711" y="37"/>
                    <a:pt x="710" y="32"/>
                  </a:cubicBezTo>
                  <a:close/>
                  <a:moveTo>
                    <a:pt x="782" y="24"/>
                  </a:moveTo>
                  <a:cubicBezTo>
                    <a:pt x="781" y="18"/>
                    <a:pt x="785" y="13"/>
                    <a:pt x="791" y="13"/>
                  </a:cubicBezTo>
                  <a:cubicBezTo>
                    <a:pt x="791" y="13"/>
                    <a:pt x="791" y="13"/>
                    <a:pt x="791" y="13"/>
                  </a:cubicBezTo>
                  <a:cubicBezTo>
                    <a:pt x="796" y="12"/>
                    <a:pt x="801" y="16"/>
                    <a:pt x="802" y="22"/>
                  </a:cubicBezTo>
                  <a:cubicBezTo>
                    <a:pt x="802" y="22"/>
                    <a:pt x="802" y="22"/>
                    <a:pt x="802" y="22"/>
                  </a:cubicBezTo>
                  <a:cubicBezTo>
                    <a:pt x="802" y="27"/>
                    <a:pt x="798" y="32"/>
                    <a:pt x="793" y="33"/>
                  </a:cubicBezTo>
                  <a:cubicBezTo>
                    <a:pt x="793" y="33"/>
                    <a:pt x="793" y="33"/>
                    <a:pt x="793" y="33"/>
                  </a:cubicBezTo>
                  <a:cubicBezTo>
                    <a:pt x="793" y="33"/>
                    <a:pt x="792" y="33"/>
                    <a:pt x="792" y="33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7" y="33"/>
                    <a:pt x="783" y="29"/>
                    <a:pt x="782" y="24"/>
                  </a:cubicBezTo>
                  <a:close/>
                  <a:moveTo>
                    <a:pt x="1152" y="28"/>
                  </a:moveTo>
                  <a:cubicBezTo>
                    <a:pt x="1147" y="27"/>
                    <a:pt x="1143" y="22"/>
                    <a:pt x="1144" y="17"/>
                  </a:cubicBezTo>
                  <a:cubicBezTo>
                    <a:pt x="1144" y="17"/>
                    <a:pt x="1144" y="17"/>
                    <a:pt x="1144" y="17"/>
                  </a:cubicBezTo>
                  <a:cubicBezTo>
                    <a:pt x="1144" y="11"/>
                    <a:pt x="1150" y="7"/>
                    <a:pt x="1155" y="8"/>
                  </a:cubicBezTo>
                  <a:cubicBezTo>
                    <a:pt x="1155" y="8"/>
                    <a:pt x="1155" y="8"/>
                    <a:pt x="1155" y="8"/>
                  </a:cubicBezTo>
                  <a:cubicBezTo>
                    <a:pt x="1160" y="9"/>
                    <a:pt x="1164" y="14"/>
                    <a:pt x="1163" y="19"/>
                  </a:cubicBezTo>
                  <a:cubicBezTo>
                    <a:pt x="1163" y="19"/>
                    <a:pt x="1163" y="19"/>
                    <a:pt x="1163" y="19"/>
                  </a:cubicBezTo>
                  <a:cubicBezTo>
                    <a:pt x="1163" y="24"/>
                    <a:pt x="1159" y="28"/>
                    <a:pt x="1154" y="28"/>
                  </a:cubicBezTo>
                  <a:cubicBezTo>
                    <a:pt x="1154" y="28"/>
                    <a:pt x="1154" y="28"/>
                    <a:pt x="1154" y="28"/>
                  </a:cubicBezTo>
                  <a:cubicBezTo>
                    <a:pt x="1153" y="28"/>
                    <a:pt x="1153" y="28"/>
                    <a:pt x="1152" y="28"/>
                  </a:cubicBezTo>
                  <a:close/>
                  <a:moveTo>
                    <a:pt x="854" y="17"/>
                  </a:moveTo>
                  <a:cubicBezTo>
                    <a:pt x="854" y="12"/>
                    <a:pt x="858" y="7"/>
                    <a:pt x="863" y="6"/>
                  </a:cubicBezTo>
                  <a:cubicBezTo>
                    <a:pt x="863" y="6"/>
                    <a:pt x="863" y="6"/>
                    <a:pt x="863" y="6"/>
                  </a:cubicBezTo>
                  <a:cubicBezTo>
                    <a:pt x="869" y="6"/>
                    <a:pt x="874" y="10"/>
                    <a:pt x="874" y="15"/>
                  </a:cubicBezTo>
                  <a:cubicBezTo>
                    <a:pt x="874" y="15"/>
                    <a:pt x="874" y="15"/>
                    <a:pt x="874" y="15"/>
                  </a:cubicBezTo>
                  <a:cubicBezTo>
                    <a:pt x="875" y="21"/>
                    <a:pt x="870" y="26"/>
                    <a:pt x="865" y="26"/>
                  </a:cubicBezTo>
                  <a:cubicBezTo>
                    <a:pt x="865" y="26"/>
                    <a:pt x="865" y="26"/>
                    <a:pt x="865" y="26"/>
                  </a:cubicBezTo>
                  <a:cubicBezTo>
                    <a:pt x="865" y="26"/>
                    <a:pt x="864" y="26"/>
                    <a:pt x="864" y="26"/>
                  </a:cubicBezTo>
                  <a:cubicBezTo>
                    <a:pt x="864" y="26"/>
                    <a:pt x="864" y="26"/>
                    <a:pt x="864" y="26"/>
                  </a:cubicBezTo>
                  <a:cubicBezTo>
                    <a:pt x="859" y="26"/>
                    <a:pt x="855" y="22"/>
                    <a:pt x="854" y="17"/>
                  </a:cubicBezTo>
                  <a:close/>
                  <a:moveTo>
                    <a:pt x="927" y="12"/>
                  </a:moveTo>
                  <a:cubicBezTo>
                    <a:pt x="926" y="7"/>
                    <a:pt x="931" y="2"/>
                    <a:pt x="936" y="2"/>
                  </a:cubicBezTo>
                  <a:cubicBezTo>
                    <a:pt x="936" y="2"/>
                    <a:pt x="936" y="2"/>
                    <a:pt x="936" y="2"/>
                  </a:cubicBezTo>
                  <a:cubicBezTo>
                    <a:pt x="936" y="2"/>
                    <a:pt x="936" y="2"/>
                    <a:pt x="936" y="2"/>
                  </a:cubicBezTo>
                  <a:cubicBezTo>
                    <a:pt x="936" y="2"/>
                    <a:pt x="936" y="2"/>
                    <a:pt x="936" y="2"/>
                  </a:cubicBezTo>
                  <a:cubicBezTo>
                    <a:pt x="942" y="1"/>
                    <a:pt x="946" y="6"/>
                    <a:pt x="946" y="11"/>
                  </a:cubicBezTo>
                  <a:cubicBezTo>
                    <a:pt x="946" y="11"/>
                    <a:pt x="946" y="11"/>
                    <a:pt x="946" y="11"/>
                  </a:cubicBezTo>
                  <a:cubicBezTo>
                    <a:pt x="947" y="17"/>
                    <a:pt x="942" y="21"/>
                    <a:pt x="937" y="22"/>
                  </a:cubicBezTo>
                  <a:cubicBezTo>
                    <a:pt x="937" y="22"/>
                    <a:pt x="937" y="22"/>
                    <a:pt x="937" y="22"/>
                  </a:cubicBezTo>
                  <a:cubicBezTo>
                    <a:pt x="937" y="22"/>
                    <a:pt x="937" y="22"/>
                    <a:pt x="936" y="22"/>
                  </a:cubicBezTo>
                  <a:cubicBezTo>
                    <a:pt x="936" y="22"/>
                    <a:pt x="936" y="22"/>
                    <a:pt x="936" y="22"/>
                  </a:cubicBezTo>
                  <a:cubicBezTo>
                    <a:pt x="931" y="22"/>
                    <a:pt x="927" y="18"/>
                    <a:pt x="927" y="12"/>
                  </a:cubicBezTo>
                  <a:close/>
                  <a:moveTo>
                    <a:pt x="1081" y="21"/>
                  </a:moveTo>
                  <a:cubicBezTo>
                    <a:pt x="1075" y="21"/>
                    <a:pt x="1071" y="16"/>
                    <a:pt x="1071" y="11"/>
                  </a:cubicBezTo>
                  <a:cubicBezTo>
                    <a:pt x="1071" y="11"/>
                    <a:pt x="1071" y="11"/>
                    <a:pt x="1071" y="11"/>
                  </a:cubicBezTo>
                  <a:cubicBezTo>
                    <a:pt x="1072" y="5"/>
                    <a:pt x="1076" y="1"/>
                    <a:pt x="1082" y="1"/>
                  </a:cubicBezTo>
                  <a:cubicBezTo>
                    <a:pt x="1082" y="1"/>
                    <a:pt x="1082" y="1"/>
                    <a:pt x="1082" y="1"/>
                  </a:cubicBezTo>
                  <a:cubicBezTo>
                    <a:pt x="1082" y="1"/>
                    <a:pt x="1082" y="1"/>
                    <a:pt x="1082" y="1"/>
                  </a:cubicBezTo>
                  <a:cubicBezTo>
                    <a:pt x="1082" y="1"/>
                    <a:pt x="1082" y="1"/>
                    <a:pt x="1082" y="1"/>
                  </a:cubicBezTo>
                  <a:cubicBezTo>
                    <a:pt x="1087" y="1"/>
                    <a:pt x="1092" y="6"/>
                    <a:pt x="1091" y="12"/>
                  </a:cubicBezTo>
                  <a:cubicBezTo>
                    <a:pt x="1091" y="12"/>
                    <a:pt x="1091" y="12"/>
                    <a:pt x="1091" y="12"/>
                  </a:cubicBezTo>
                  <a:cubicBezTo>
                    <a:pt x="1091" y="17"/>
                    <a:pt x="1087" y="21"/>
                    <a:pt x="1081" y="21"/>
                  </a:cubicBezTo>
                  <a:cubicBezTo>
                    <a:pt x="1081" y="21"/>
                    <a:pt x="1081" y="21"/>
                    <a:pt x="1081" y="21"/>
                  </a:cubicBezTo>
                  <a:cubicBezTo>
                    <a:pt x="1081" y="21"/>
                    <a:pt x="1081" y="21"/>
                    <a:pt x="1081" y="21"/>
                  </a:cubicBezTo>
                  <a:close/>
                  <a:moveTo>
                    <a:pt x="999" y="10"/>
                  </a:moveTo>
                  <a:cubicBezTo>
                    <a:pt x="999" y="4"/>
                    <a:pt x="1003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14" y="0"/>
                    <a:pt x="1019" y="4"/>
                    <a:pt x="1019" y="10"/>
                  </a:cubicBezTo>
                  <a:cubicBezTo>
                    <a:pt x="1019" y="10"/>
                    <a:pt x="1019" y="10"/>
                    <a:pt x="1019" y="10"/>
                  </a:cubicBezTo>
                  <a:cubicBezTo>
                    <a:pt x="1019" y="15"/>
                    <a:pt x="1015" y="20"/>
                    <a:pt x="1009" y="20"/>
                  </a:cubicBezTo>
                  <a:cubicBezTo>
                    <a:pt x="1009" y="20"/>
                    <a:pt x="1009" y="20"/>
                    <a:pt x="1009" y="20"/>
                  </a:cubicBezTo>
                  <a:cubicBezTo>
                    <a:pt x="1009" y="20"/>
                    <a:pt x="1009" y="20"/>
                    <a:pt x="1009" y="20"/>
                  </a:cubicBezTo>
                  <a:cubicBezTo>
                    <a:pt x="1009" y="20"/>
                    <a:pt x="1009" y="20"/>
                    <a:pt x="1009" y="20"/>
                  </a:cubicBezTo>
                  <a:cubicBezTo>
                    <a:pt x="1003" y="20"/>
                    <a:pt x="999" y="15"/>
                    <a:pt x="999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4C81D3A8-B334-4DA2-9541-79E6894A1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" y="3764"/>
              <a:ext cx="47" cy="48"/>
            </a:xfrm>
            <a:custGeom>
              <a:avLst/>
              <a:gdLst>
                <a:gd name="T0" fmla="*/ 10 w 20"/>
                <a:gd name="T1" fmla="*/ 20 h 20"/>
                <a:gd name="T2" fmla="*/ 3 w 20"/>
                <a:gd name="T3" fmla="*/ 17 h 20"/>
                <a:gd name="T4" fmla="*/ 2 w 20"/>
                <a:gd name="T5" fmla="*/ 16 h 20"/>
                <a:gd name="T6" fmla="*/ 1 w 20"/>
                <a:gd name="T7" fmla="*/ 14 h 20"/>
                <a:gd name="T8" fmla="*/ 1 w 20"/>
                <a:gd name="T9" fmla="*/ 12 h 20"/>
                <a:gd name="T10" fmla="*/ 0 w 20"/>
                <a:gd name="T11" fmla="*/ 10 h 20"/>
                <a:gd name="T12" fmla="*/ 3 w 20"/>
                <a:gd name="T13" fmla="*/ 3 h 20"/>
                <a:gd name="T14" fmla="*/ 12 w 20"/>
                <a:gd name="T15" fmla="*/ 1 h 20"/>
                <a:gd name="T16" fmla="*/ 14 w 20"/>
                <a:gd name="T17" fmla="*/ 1 h 20"/>
                <a:gd name="T18" fmla="*/ 16 w 20"/>
                <a:gd name="T19" fmla="*/ 2 h 20"/>
                <a:gd name="T20" fmla="*/ 17 w 20"/>
                <a:gd name="T21" fmla="*/ 3 h 20"/>
                <a:gd name="T22" fmla="*/ 20 w 20"/>
                <a:gd name="T23" fmla="*/ 10 h 20"/>
                <a:gd name="T24" fmla="*/ 20 w 20"/>
                <a:gd name="T25" fmla="*/ 12 h 20"/>
                <a:gd name="T26" fmla="*/ 20 w 20"/>
                <a:gd name="T27" fmla="*/ 14 h 20"/>
                <a:gd name="T28" fmla="*/ 19 w 20"/>
                <a:gd name="T29" fmla="*/ 16 h 20"/>
                <a:gd name="T30" fmla="*/ 17 w 20"/>
                <a:gd name="T31" fmla="*/ 17 h 20"/>
                <a:gd name="T32" fmla="*/ 16 w 20"/>
                <a:gd name="T33" fmla="*/ 19 h 20"/>
                <a:gd name="T34" fmla="*/ 14 w 20"/>
                <a:gd name="T35" fmla="*/ 20 h 20"/>
                <a:gd name="T36" fmla="*/ 12 w 20"/>
                <a:gd name="T37" fmla="*/ 20 h 20"/>
                <a:gd name="T38" fmla="*/ 10 w 20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8" y="20"/>
                    <a:pt x="5" y="19"/>
                    <a:pt x="3" y="17"/>
                  </a:cubicBezTo>
                  <a:cubicBezTo>
                    <a:pt x="3" y="17"/>
                    <a:pt x="2" y="16"/>
                    <a:pt x="2" y="16"/>
                  </a:cubicBezTo>
                  <a:cubicBezTo>
                    <a:pt x="2" y="15"/>
                    <a:pt x="1" y="15"/>
                    <a:pt x="1" y="14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2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9" y="5"/>
                    <a:pt x="20" y="8"/>
                    <a:pt x="20" y="10"/>
                  </a:cubicBezTo>
                  <a:cubicBezTo>
                    <a:pt x="20" y="11"/>
                    <a:pt x="20" y="12"/>
                    <a:pt x="20" y="12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19" y="15"/>
                    <a:pt x="19" y="15"/>
                    <a:pt x="19" y="16"/>
                  </a:cubicBezTo>
                  <a:cubicBezTo>
                    <a:pt x="18" y="16"/>
                    <a:pt x="18" y="17"/>
                    <a:pt x="17" y="17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5" y="19"/>
                    <a:pt x="15" y="19"/>
                    <a:pt x="14" y="20"/>
                  </a:cubicBezTo>
                  <a:cubicBezTo>
                    <a:pt x="14" y="20"/>
                    <a:pt x="13" y="20"/>
                    <a:pt x="12" y="20"/>
                  </a:cubicBezTo>
                  <a:cubicBezTo>
                    <a:pt x="12" y="20"/>
                    <a:pt x="11" y="20"/>
                    <a:pt x="10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E7D9CCED-F9D0-49E3-96AD-6A09EAE1EA14}"/>
              </a:ext>
            </a:extLst>
          </p:cNvPr>
          <p:cNvGrpSpPr/>
          <p:nvPr/>
        </p:nvGrpSpPr>
        <p:grpSpPr>
          <a:xfrm>
            <a:off x="1027185" y="2237504"/>
            <a:ext cx="1541390" cy="1541390"/>
            <a:chOff x="668777" y="1699204"/>
            <a:chExt cx="1071581" cy="107158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067F0FC-8E8A-41F7-BDE3-BBC8FB942C64}"/>
                </a:ext>
              </a:extLst>
            </p:cNvPr>
            <p:cNvSpPr/>
            <p:nvPr/>
          </p:nvSpPr>
          <p:spPr>
            <a:xfrm>
              <a:off x="668777" y="1699204"/>
              <a:ext cx="1071581" cy="1071581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5CF4B97E-AE63-4182-B397-8474AADDE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3348" y="1864716"/>
              <a:ext cx="762437" cy="740557"/>
            </a:xfrm>
            <a:prstGeom prst="rect">
              <a:avLst/>
            </a:prstGeom>
          </p:spPr>
        </p:pic>
      </p:grpSp>
      <p:grpSp>
        <p:nvGrpSpPr>
          <p:cNvPr id="20" name="组合 1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DA0251F2-EEAA-41D6-B3D6-08DB54E75563}"/>
              </a:ext>
            </a:extLst>
          </p:cNvPr>
          <p:cNvGrpSpPr/>
          <p:nvPr/>
        </p:nvGrpSpPr>
        <p:grpSpPr>
          <a:xfrm rot="758427">
            <a:off x="8258432" y="3731832"/>
            <a:ext cx="876566" cy="655480"/>
            <a:chOff x="6054436" y="2405136"/>
            <a:chExt cx="849821" cy="635481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1" name="Freeform 133">
              <a:extLst>
                <a:ext uri="{FF2B5EF4-FFF2-40B4-BE49-F238E27FC236}">
                  <a16:creationId xmlns:a16="http://schemas.microsoft.com/office/drawing/2014/main" id="{297889B6-57A1-40CF-AC38-13B854B371CF}"/>
                </a:ext>
              </a:extLst>
            </p:cNvPr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59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34">
              <a:extLst>
                <a:ext uri="{FF2B5EF4-FFF2-40B4-BE49-F238E27FC236}">
                  <a16:creationId xmlns:a16="http://schemas.microsoft.com/office/drawing/2014/main" id="{98B6ECFC-9910-4EEA-A0FB-43C9D8B6B03A}"/>
                </a:ext>
              </a:extLst>
            </p:cNvPr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59818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35">
              <a:extLst>
                <a:ext uri="{FF2B5EF4-FFF2-40B4-BE49-F238E27FC236}">
                  <a16:creationId xmlns:a16="http://schemas.microsoft.com/office/drawing/2014/main" id="{51EBEA21-5B11-436E-B9C3-2AD5C58D326B}"/>
                </a:ext>
              </a:extLst>
            </p:cNvPr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59818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07">
              <a:extLst>
                <a:ext uri="{FF2B5EF4-FFF2-40B4-BE49-F238E27FC236}">
                  <a16:creationId xmlns:a16="http://schemas.microsoft.com/office/drawing/2014/main" id="{BA9B6417-0A67-404C-8908-71D6B1ED0C20}"/>
                </a:ext>
              </a:extLst>
            </p:cNvPr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07">
              <a:extLst>
                <a:ext uri="{FF2B5EF4-FFF2-40B4-BE49-F238E27FC236}">
                  <a16:creationId xmlns:a16="http://schemas.microsoft.com/office/drawing/2014/main" id="{81F474AB-AB71-4A07-AA8F-251BE58E0375}"/>
                </a:ext>
              </a:extLst>
            </p:cNvPr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08">
              <a:extLst>
                <a:ext uri="{FF2B5EF4-FFF2-40B4-BE49-F238E27FC236}">
                  <a16:creationId xmlns:a16="http://schemas.microsoft.com/office/drawing/2014/main" id="{FB8EA855-1D45-4858-83EA-F9EB82145218}"/>
                </a:ext>
              </a:extLst>
            </p:cNvPr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Oval 113">
              <a:extLst>
                <a:ext uri="{FF2B5EF4-FFF2-40B4-BE49-F238E27FC236}">
                  <a16:creationId xmlns:a16="http://schemas.microsoft.com/office/drawing/2014/main" id="{321D36B4-8EBC-4FD0-8002-203AFE1AB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Oval 116">
              <a:extLst>
                <a:ext uri="{FF2B5EF4-FFF2-40B4-BE49-F238E27FC236}">
                  <a16:creationId xmlns:a16="http://schemas.microsoft.com/office/drawing/2014/main" id="{925BA1AA-EC64-4858-B1F7-2E51A2781B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Oval 119">
              <a:extLst>
                <a:ext uri="{FF2B5EF4-FFF2-40B4-BE49-F238E27FC236}">
                  <a16:creationId xmlns:a16="http://schemas.microsoft.com/office/drawing/2014/main" id="{2A8452D1-80D7-4A4D-AFBF-078A988877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C8F40DA9-E7C3-47DC-B637-D58DC0E2C9DE}"/>
              </a:ext>
            </a:extLst>
          </p:cNvPr>
          <p:cNvGrpSpPr/>
          <p:nvPr/>
        </p:nvGrpSpPr>
        <p:grpSpPr>
          <a:xfrm>
            <a:off x="3674244" y="2334037"/>
            <a:ext cx="1710062" cy="1710062"/>
            <a:chOff x="668777" y="1699204"/>
            <a:chExt cx="1071581" cy="1071581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18179090-8752-4E86-8DF0-9F981129B8E6}"/>
                </a:ext>
              </a:extLst>
            </p:cNvPr>
            <p:cNvSpPr/>
            <p:nvPr/>
          </p:nvSpPr>
          <p:spPr>
            <a:xfrm>
              <a:off x="668777" y="1699204"/>
              <a:ext cx="1071581" cy="1071581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A724EEAA-BB35-4B58-AB9D-A972C4FE9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3348" y="1864716"/>
              <a:ext cx="762437" cy="740557"/>
            </a:xfrm>
            <a:prstGeom prst="rect">
              <a:avLst/>
            </a:prstGeom>
          </p:spPr>
        </p:pic>
      </p:grpSp>
      <p:grpSp>
        <p:nvGrpSpPr>
          <p:cNvPr id="33" name="组合 3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82076FB9-81BF-4F55-90DA-6AE117572DC7}"/>
              </a:ext>
            </a:extLst>
          </p:cNvPr>
          <p:cNvGrpSpPr/>
          <p:nvPr/>
        </p:nvGrpSpPr>
        <p:grpSpPr>
          <a:xfrm>
            <a:off x="6242039" y="3424259"/>
            <a:ext cx="1774506" cy="1774506"/>
            <a:chOff x="668777" y="1699204"/>
            <a:chExt cx="1071581" cy="1071581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254D10A9-AC0C-4C2C-B289-589DE073A58B}"/>
                </a:ext>
              </a:extLst>
            </p:cNvPr>
            <p:cNvSpPr/>
            <p:nvPr/>
          </p:nvSpPr>
          <p:spPr>
            <a:xfrm>
              <a:off x="668777" y="1699204"/>
              <a:ext cx="1071581" cy="1071581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CA9F636-37A7-4790-A3D2-9F06A2890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3348" y="1864716"/>
              <a:ext cx="762437" cy="740557"/>
            </a:xfrm>
            <a:prstGeom prst="rect">
              <a:avLst/>
            </a:prstGeom>
          </p:spPr>
        </p:pic>
      </p:grpSp>
      <p:grpSp>
        <p:nvGrpSpPr>
          <p:cNvPr id="36" name="组合 3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C11E0BC6-0C0F-49D9-BA35-B17B63B89AF0}"/>
              </a:ext>
            </a:extLst>
          </p:cNvPr>
          <p:cNvGrpSpPr/>
          <p:nvPr/>
        </p:nvGrpSpPr>
        <p:grpSpPr>
          <a:xfrm>
            <a:off x="9130502" y="2020661"/>
            <a:ext cx="2207286" cy="2207286"/>
            <a:chOff x="668777" y="1699204"/>
            <a:chExt cx="1071581" cy="1071581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E0F3FC4C-0815-4DAF-84A2-ECB1D32D7607}"/>
                </a:ext>
              </a:extLst>
            </p:cNvPr>
            <p:cNvSpPr/>
            <p:nvPr/>
          </p:nvSpPr>
          <p:spPr>
            <a:xfrm>
              <a:off x="668777" y="1699204"/>
              <a:ext cx="1071581" cy="1071581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gradFill>
                <a:gsLst>
                  <a:gs pos="0">
                    <a:srgbClr val="12599D"/>
                  </a:gs>
                  <a:gs pos="100000">
                    <a:srgbClr val="024581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35B10034-1C92-42EF-8C12-61C229CF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035CAC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3348" y="1864716"/>
              <a:ext cx="762437" cy="740557"/>
            </a:xfrm>
            <a:prstGeom prst="rect">
              <a:avLst/>
            </a:prstGeom>
          </p:spPr>
        </p:pic>
      </p:grpSp>
      <p:sp>
        <p:nvSpPr>
          <p:cNvPr id="39" name="矩形 3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7EC1D1FB-6013-40A9-9A78-2B783359D509}"/>
              </a:ext>
            </a:extLst>
          </p:cNvPr>
          <p:cNvSpPr/>
          <p:nvPr/>
        </p:nvSpPr>
        <p:spPr>
          <a:xfrm>
            <a:off x="1152321" y="2817571"/>
            <a:ext cx="1291118" cy="3812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Replace the text</a:t>
            </a:r>
          </a:p>
        </p:txBody>
      </p:sp>
      <p:sp>
        <p:nvSpPr>
          <p:cNvPr id="40" name="矩形 3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7A6F2321-3B5D-4C28-AEEC-4545170FA1B2}"/>
              </a:ext>
            </a:extLst>
          </p:cNvPr>
          <p:cNvSpPr/>
          <p:nvPr/>
        </p:nvSpPr>
        <p:spPr>
          <a:xfrm>
            <a:off x="3883716" y="2998440"/>
            <a:ext cx="1291118" cy="3812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Replace the text</a:t>
            </a:r>
          </a:p>
        </p:txBody>
      </p:sp>
      <p:sp>
        <p:nvSpPr>
          <p:cNvPr id="41" name="矩形 4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4DD942E6-73B7-43E6-97C5-BB07B9F9F6A8}"/>
              </a:ext>
            </a:extLst>
          </p:cNvPr>
          <p:cNvSpPr/>
          <p:nvPr/>
        </p:nvSpPr>
        <p:spPr>
          <a:xfrm>
            <a:off x="6483733" y="4120884"/>
            <a:ext cx="1291118" cy="3812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Replace the text</a:t>
            </a:r>
          </a:p>
        </p:txBody>
      </p:sp>
      <p:sp>
        <p:nvSpPr>
          <p:cNvPr id="42" name="矩形 4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BB28E633-CE52-46F1-8DD7-E5A6D569445F}"/>
              </a:ext>
            </a:extLst>
          </p:cNvPr>
          <p:cNvSpPr/>
          <p:nvPr/>
        </p:nvSpPr>
        <p:spPr>
          <a:xfrm>
            <a:off x="9416929" y="3114533"/>
            <a:ext cx="1634432" cy="43037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cs typeface="+mn-ea"/>
                <a:sym typeface="+mn-lt"/>
              </a:rPr>
              <a:t>Replace the text</a:t>
            </a:r>
          </a:p>
        </p:txBody>
      </p:sp>
      <p:pic>
        <p:nvPicPr>
          <p:cNvPr id="43" name="图片 4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D2B01592-E353-415E-9D2F-E14A2D3DC6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1" r="47791" b="72910"/>
          <a:stretch/>
        </p:blipFill>
        <p:spPr>
          <a:xfrm>
            <a:off x="2191865" y="2261848"/>
            <a:ext cx="319398" cy="398743"/>
          </a:xfrm>
          <a:custGeom>
            <a:avLst/>
            <a:gdLst>
              <a:gd name="connsiteX0" fmla="*/ 265581 w 1488142"/>
              <a:gd name="connsiteY0" fmla="*/ 0 h 1857829"/>
              <a:gd name="connsiteX1" fmla="*/ 1488142 w 1488142"/>
              <a:gd name="connsiteY1" fmla="*/ 0 h 1857829"/>
              <a:gd name="connsiteX2" fmla="*/ 1222561 w 1488142"/>
              <a:gd name="connsiteY2" fmla="*/ 1857829 h 1857829"/>
              <a:gd name="connsiteX3" fmla="*/ 0 w 1488142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2" h="1857829">
                <a:moveTo>
                  <a:pt x="265581" y="0"/>
                </a:moveTo>
                <a:lnTo>
                  <a:pt x="1488142" y="0"/>
                </a:lnTo>
                <a:lnTo>
                  <a:pt x="1222561" y="1857829"/>
                </a:lnTo>
                <a:lnTo>
                  <a:pt x="0" y="1857829"/>
                </a:lnTo>
                <a:close/>
              </a:path>
            </a:pathLst>
          </a:custGeom>
        </p:spPr>
      </p:pic>
      <p:pic>
        <p:nvPicPr>
          <p:cNvPr id="44" name="图片 4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41C795E3-2495-4862-BF05-B488FEEC91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31579" r="60734" b="41331"/>
          <a:stretch/>
        </p:blipFill>
        <p:spPr>
          <a:xfrm>
            <a:off x="5002478" y="2451123"/>
            <a:ext cx="319398" cy="398743"/>
          </a:xfrm>
          <a:custGeom>
            <a:avLst/>
            <a:gdLst>
              <a:gd name="connsiteX0" fmla="*/ 265581 w 1488142"/>
              <a:gd name="connsiteY0" fmla="*/ 0 h 1857829"/>
              <a:gd name="connsiteX1" fmla="*/ 1488142 w 1488142"/>
              <a:gd name="connsiteY1" fmla="*/ 0 h 1857829"/>
              <a:gd name="connsiteX2" fmla="*/ 1222561 w 1488142"/>
              <a:gd name="connsiteY2" fmla="*/ 1857829 h 1857829"/>
              <a:gd name="connsiteX3" fmla="*/ 0 w 1488142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2" h="1857829">
                <a:moveTo>
                  <a:pt x="265581" y="0"/>
                </a:moveTo>
                <a:lnTo>
                  <a:pt x="1488142" y="0"/>
                </a:lnTo>
                <a:lnTo>
                  <a:pt x="1222561" y="1857829"/>
                </a:lnTo>
                <a:lnTo>
                  <a:pt x="0" y="1857829"/>
                </a:lnTo>
                <a:close/>
              </a:path>
            </a:pathLst>
          </a:custGeom>
        </p:spPr>
      </p:pic>
      <p:pic>
        <p:nvPicPr>
          <p:cNvPr id="45" name="图片 4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592D1B6C-CA16-4ADD-B0B0-B79CEBEA35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1" t="31579" r="39631" b="41331"/>
          <a:stretch/>
        </p:blipFill>
        <p:spPr>
          <a:xfrm>
            <a:off x="7563597" y="3424734"/>
            <a:ext cx="319398" cy="398743"/>
          </a:xfrm>
          <a:custGeom>
            <a:avLst/>
            <a:gdLst>
              <a:gd name="connsiteX0" fmla="*/ 265581 w 1488142"/>
              <a:gd name="connsiteY0" fmla="*/ 0 h 1857829"/>
              <a:gd name="connsiteX1" fmla="*/ 1488142 w 1488142"/>
              <a:gd name="connsiteY1" fmla="*/ 0 h 1857829"/>
              <a:gd name="connsiteX2" fmla="*/ 1222561 w 1488142"/>
              <a:gd name="connsiteY2" fmla="*/ 1857829 h 1857829"/>
              <a:gd name="connsiteX3" fmla="*/ 0 w 1488142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2" h="1857829">
                <a:moveTo>
                  <a:pt x="265581" y="0"/>
                </a:moveTo>
                <a:lnTo>
                  <a:pt x="1488142" y="0"/>
                </a:lnTo>
                <a:lnTo>
                  <a:pt x="1222561" y="1857829"/>
                </a:lnTo>
                <a:lnTo>
                  <a:pt x="0" y="1857829"/>
                </a:lnTo>
                <a:close/>
              </a:path>
            </a:pathLst>
          </a:custGeom>
        </p:spPr>
      </p:pic>
      <p:pic>
        <p:nvPicPr>
          <p:cNvPr id="46" name="图片 4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9693E0FD-546D-4413-A40E-B199B012C5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rgbClr val="035CA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6" t="31579" r="20286" b="41331"/>
          <a:stretch/>
        </p:blipFill>
        <p:spPr>
          <a:xfrm>
            <a:off x="10080291" y="2339688"/>
            <a:ext cx="319398" cy="398743"/>
          </a:xfrm>
          <a:custGeom>
            <a:avLst/>
            <a:gdLst>
              <a:gd name="connsiteX0" fmla="*/ 265581 w 1488142"/>
              <a:gd name="connsiteY0" fmla="*/ 0 h 1857829"/>
              <a:gd name="connsiteX1" fmla="*/ 1488142 w 1488142"/>
              <a:gd name="connsiteY1" fmla="*/ 0 h 1857829"/>
              <a:gd name="connsiteX2" fmla="*/ 1222561 w 1488142"/>
              <a:gd name="connsiteY2" fmla="*/ 1857829 h 1857829"/>
              <a:gd name="connsiteX3" fmla="*/ 0 w 1488142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2" h="1857829">
                <a:moveTo>
                  <a:pt x="265581" y="0"/>
                </a:moveTo>
                <a:lnTo>
                  <a:pt x="1488142" y="0"/>
                </a:lnTo>
                <a:lnTo>
                  <a:pt x="1222561" y="1857829"/>
                </a:lnTo>
                <a:lnTo>
                  <a:pt x="0" y="1857829"/>
                </a:lnTo>
                <a:close/>
              </a:path>
            </a:pathLst>
          </a:custGeom>
        </p:spPr>
      </p:pic>
      <p:sp>
        <p:nvSpPr>
          <p:cNvPr id="47" name="矩形 4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DF373D2E-F7E1-4F30-8671-6512763A3938}"/>
              </a:ext>
            </a:extLst>
          </p:cNvPr>
          <p:cNvSpPr/>
          <p:nvPr/>
        </p:nvSpPr>
        <p:spPr>
          <a:xfrm>
            <a:off x="691527" y="3964848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48" name="矩形 4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D69331E8-6993-46B0-92C3-F7141AD5A1FD}"/>
              </a:ext>
            </a:extLst>
          </p:cNvPr>
          <p:cNvSpPr/>
          <p:nvPr/>
        </p:nvSpPr>
        <p:spPr>
          <a:xfrm>
            <a:off x="3422922" y="4294783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49" name="矩形 4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DE1E9972-4392-4ACC-9A48-D4CD075F3A6F}"/>
              </a:ext>
            </a:extLst>
          </p:cNvPr>
          <p:cNvSpPr/>
          <p:nvPr/>
        </p:nvSpPr>
        <p:spPr>
          <a:xfrm>
            <a:off x="6025720" y="5291713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50" name="矩形 4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CF48EDA7-1837-45A0-9954-DB7D3AA079F5}"/>
              </a:ext>
            </a:extLst>
          </p:cNvPr>
          <p:cNvSpPr/>
          <p:nvPr/>
        </p:nvSpPr>
        <p:spPr>
          <a:xfrm>
            <a:off x="9127794" y="4416826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cxnSp>
        <p:nvCxnSpPr>
          <p:cNvPr id="51" name="直接连接符 5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2F2F0335-0FEF-4F90-8E0A-A70D78765DA5}"/>
              </a:ext>
            </a:extLst>
          </p:cNvPr>
          <p:cNvCxnSpPr/>
          <p:nvPr/>
        </p:nvCxnSpPr>
        <p:spPr>
          <a:xfrm>
            <a:off x="1698290" y="4888470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52" name="直接连接符 5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A8CB01C2-EC07-4C9A-B2AD-16267F130F63}"/>
              </a:ext>
            </a:extLst>
          </p:cNvPr>
          <p:cNvCxnSpPr/>
          <p:nvPr/>
        </p:nvCxnSpPr>
        <p:spPr>
          <a:xfrm>
            <a:off x="4429685" y="5212373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53" name="直接连接符 5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979C5084-3902-4D31-B7EE-43B168887F45}"/>
              </a:ext>
            </a:extLst>
          </p:cNvPr>
          <p:cNvCxnSpPr/>
          <p:nvPr/>
        </p:nvCxnSpPr>
        <p:spPr>
          <a:xfrm>
            <a:off x="7032483" y="6200765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54" name="直接连接符 5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FD9580DE-4E42-4804-8651-B1EDCC28DE7F}"/>
              </a:ext>
            </a:extLst>
          </p:cNvPr>
          <p:cNvCxnSpPr/>
          <p:nvPr/>
        </p:nvCxnSpPr>
        <p:spPr>
          <a:xfrm>
            <a:off x="10134557" y="5333917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57" name="MH_SubTitle_1">
            <a:extLst>
              <a:ext uri="{FF2B5EF4-FFF2-40B4-BE49-F238E27FC236}">
                <a16:creationId xmlns:a16="http://schemas.microsoft.com/office/drawing/2014/main" id="{75D1110E-AF63-4BAA-9CB2-F5D0BDD5F23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6311905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Future development and planning</a:t>
            </a:r>
          </a:p>
        </p:txBody>
      </p:sp>
    </p:spTree>
    <p:extLst>
      <p:ext uri="{BB962C8B-B14F-4D97-AF65-F5344CB8AC3E}">
        <p14:creationId xmlns:p14="http://schemas.microsoft.com/office/powerpoint/2010/main" val="401406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573 0.04491 L -1.25E-6 1.85185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-22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982 L 4.16667E-6 0.14814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6 -0.03982 L 4.16667E-6 4.0740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4 3.7037E-6 L 1.45833E-6 3.7037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decel="50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375E-6 -0.03981 L -4.375E-6 0.14815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decel="50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-0.03981 L -4.375E-6 -4.81481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403 -2.59259E-6 L 2.70833E-6 -2.59259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0.03981 L 4.375E-6 0.14815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decel="5066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375E-6 -0.03981 L 4.375E-6 -3.7037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5404 -7.40741E-7 L -3.54167E-6 -7.40741E-7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91667E-6 -0.03982 L -2.91667E-6 0.14814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decel="5066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91667E-6 -0.03982 L -2.91667E-6 4.44444E-6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404 1.11111E-6 L -3.75E-6 1.11111E-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7" grpId="0"/>
      <p:bldP spid="48" grpId="0"/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27178C91-B4A9-4FEE-B785-A63A6D1DE4F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DD4316B-44DD-4FE1-9A94-AFA57E447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EA0E9134-11CE-41D4-BADA-BF0974DB0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61634F2-673D-4C2D-BF72-A4ACBFDD4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431A982-7910-4E2D-A5E7-C15DA25CC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F306433A-A6B3-45AA-B18A-7819099A1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6D3599A5-41DC-4D90-97C7-AB5EACDA4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6AC29E-CB68-4EA7-944E-F7169F384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1D08FE2C-1F4C-4FD2-A25A-FCB40D9B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A79AA5D5-3B66-4A34-B122-AA0BEA165579}"/>
              </a:ext>
            </a:extLst>
          </p:cNvPr>
          <p:cNvSpPr/>
          <p:nvPr/>
        </p:nvSpPr>
        <p:spPr>
          <a:xfrm>
            <a:off x="3463032" y="4093241"/>
            <a:ext cx="49289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100" dirty="0">
                <a:solidFill>
                  <a:srgbClr val="2D3868"/>
                </a:solidFill>
                <a:cs typeface="+mn-ea"/>
                <a:sym typeface="+mn-lt"/>
              </a:rPr>
              <a:t>A SUMMARY OF THE YEAR'S WORK OF THE DEPARTMENT</a:t>
            </a:r>
          </a:p>
        </p:txBody>
      </p:sp>
      <p:sp>
        <p:nvSpPr>
          <p:cNvPr id="93" name="TextBox 21">
            <a:extLst>
              <a:ext uri="{FF2B5EF4-FFF2-40B4-BE49-F238E27FC236}">
                <a16:creationId xmlns:a16="http://schemas.microsoft.com/office/drawing/2014/main" id="{11B7E8B3-A596-4AD8-A1EC-58F77324C9CF}"/>
              </a:ext>
            </a:extLst>
          </p:cNvPr>
          <p:cNvSpPr txBox="1"/>
          <p:nvPr/>
        </p:nvSpPr>
        <p:spPr>
          <a:xfrm>
            <a:off x="3177064" y="2519634"/>
            <a:ext cx="6250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 you</a:t>
            </a:r>
            <a:r>
              <a:rPr lang="zh-CN" altLang="en-US" sz="8000" dirty="0"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！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97529F3-BBC8-4E70-9181-2240A5615E39}"/>
              </a:ext>
            </a:extLst>
          </p:cNvPr>
          <p:cNvGrpSpPr/>
          <p:nvPr/>
        </p:nvGrpSpPr>
        <p:grpSpPr>
          <a:xfrm>
            <a:off x="3768081" y="4662166"/>
            <a:ext cx="4241953" cy="386872"/>
            <a:chOff x="4031771" y="4658099"/>
            <a:chExt cx="4241953" cy="386872"/>
          </a:xfrm>
        </p:grpSpPr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F076F6F0-F18A-454E-8AD8-36A23BE6538C}"/>
                </a:ext>
              </a:extLst>
            </p:cNvPr>
            <p:cNvGrpSpPr/>
            <p:nvPr/>
          </p:nvGrpSpPr>
          <p:grpSpPr>
            <a:xfrm>
              <a:off x="6565784" y="4658099"/>
              <a:ext cx="386872" cy="386872"/>
              <a:chOff x="2633025" y="5543873"/>
              <a:chExt cx="290407" cy="290407"/>
            </a:xfrm>
          </p:grpSpPr>
          <p:sp>
            <p:nvSpPr>
              <p:cNvPr id="95" name="Oval 15">
                <a:extLst>
                  <a:ext uri="{FF2B5EF4-FFF2-40B4-BE49-F238E27FC236}">
                    <a16:creationId xmlns:a16="http://schemas.microsoft.com/office/drawing/2014/main" id="{59DCE75A-423E-4B51-B93B-E151B76F4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6" name="Group 16">
                <a:extLst>
                  <a:ext uri="{FF2B5EF4-FFF2-40B4-BE49-F238E27FC236}">
                    <a16:creationId xmlns:a16="http://schemas.microsoft.com/office/drawing/2014/main" id="{A383E8C9-98A7-4176-95EE-C03A53AFF1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solidFill>
                <a:schemeClr val="accent1"/>
              </a:solidFill>
            </p:grpSpPr>
            <p:sp>
              <p:nvSpPr>
                <p:cNvPr id="97" name="Freeform 17">
                  <a:extLst>
                    <a:ext uri="{FF2B5EF4-FFF2-40B4-BE49-F238E27FC236}">
                      <a16:creationId xmlns:a16="http://schemas.microsoft.com/office/drawing/2014/main" id="{5629CA5B-7C41-48DC-B6C4-C7378A573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rgbClr val="FFFFFF">
                        <a:lumMod val="65000"/>
                      </a:srgb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8">
                  <a:extLst>
                    <a:ext uri="{FF2B5EF4-FFF2-40B4-BE49-F238E27FC236}">
                      <a16:creationId xmlns:a16="http://schemas.microsoft.com/office/drawing/2014/main" id="{A057C56E-AEE0-4679-9FA1-854C9217F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rgbClr val="FFFFFF">
                        <a:lumMod val="65000"/>
                      </a:srgb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9" name="Text Box 20">
              <a:extLst>
                <a:ext uri="{FF2B5EF4-FFF2-40B4-BE49-F238E27FC236}">
                  <a16:creationId xmlns:a16="http://schemas.microsoft.com/office/drawing/2014/main" id="{6E976DEA-45BA-4D93-9F70-E5A253735E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88784" y="4697647"/>
              <a:ext cx="11849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2D3868"/>
                  </a:solidFill>
                  <a:cs typeface="+mn-ea"/>
                  <a:sym typeface="+mn-lt"/>
                </a:rPr>
                <a:t>department:</a:t>
              </a:r>
              <a:r>
                <a:rPr lang="en-US" altLang="zh-CN" sz="1400" dirty="0">
                  <a:solidFill>
                    <a:srgbClr val="2D3868"/>
                  </a:solidFill>
                  <a:cs typeface="+mn-ea"/>
                  <a:sym typeface="+mn-lt"/>
                </a:rPr>
                <a:t>XXXX</a:t>
              </a:r>
              <a:endParaRPr lang="zh-CN" altLang="en-US" sz="1400" dirty="0">
                <a:solidFill>
                  <a:srgbClr val="2D3868"/>
                </a:solidFill>
                <a:cs typeface="+mn-ea"/>
                <a:sym typeface="+mn-lt"/>
              </a:endParaRPr>
            </a:p>
          </p:txBody>
        </p: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0DD07660-EFD1-4BAA-8BD1-358FF59D2E9E}"/>
                </a:ext>
              </a:extLst>
            </p:cNvPr>
            <p:cNvGrpSpPr/>
            <p:nvPr/>
          </p:nvGrpSpPr>
          <p:grpSpPr>
            <a:xfrm>
              <a:off x="4031771" y="4658099"/>
              <a:ext cx="386872" cy="386872"/>
              <a:chOff x="732769" y="5535598"/>
              <a:chExt cx="290407" cy="290407"/>
            </a:xfrm>
          </p:grpSpPr>
          <p:sp>
            <p:nvSpPr>
              <p:cNvPr id="101" name="Oval 10">
                <a:extLst>
                  <a:ext uri="{FF2B5EF4-FFF2-40B4-BE49-F238E27FC236}">
                    <a16:creationId xmlns:a16="http://schemas.microsoft.com/office/drawing/2014/main" id="{8B93BC93-6400-4522-8711-A174BC0A3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2" name="组合 101">
                <a:extLst>
                  <a:ext uri="{FF2B5EF4-FFF2-40B4-BE49-F238E27FC236}">
                    <a16:creationId xmlns:a16="http://schemas.microsoft.com/office/drawing/2014/main" id="{C5A85780-D786-4122-A6B3-77ED1E37EA5B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solidFill>
                <a:schemeClr val="accent1"/>
              </a:solidFill>
            </p:grpSpPr>
            <p:sp>
              <p:nvSpPr>
                <p:cNvPr id="103" name="Freeform 12">
                  <a:extLst>
                    <a:ext uri="{FF2B5EF4-FFF2-40B4-BE49-F238E27FC236}">
                      <a16:creationId xmlns:a16="http://schemas.microsoft.com/office/drawing/2014/main" id="{12E96B69-66E3-48DF-83A8-54E895E8A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rgbClr val="FFFFFF">
                        <a:lumMod val="65000"/>
                      </a:srgb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13">
                  <a:extLst>
                    <a:ext uri="{FF2B5EF4-FFF2-40B4-BE49-F238E27FC236}">
                      <a16:creationId xmlns:a16="http://schemas.microsoft.com/office/drawing/2014/main" id="{F129EF15-F90A-4BC0-AF97-A6CDC6273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rgbClr val="FFFFFF">
                        <a:lumMod val="65000"/>
                      </a:srgb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0A0CF795-E01A-4D3B-9141-D602282A0B3A}"/>
                </a:ext>
              </a:extLst>
            </p:cNvPr>
            <p:cNvSpPr/>
            <p:nvPr/>
          </p:nvSpPr>
          <p:spPr>
            <a:xfrm>
              <a:off x="4554772" y="4697647"/>
              <a:ext cx="16001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2D3868"/>
                  </a:solidFill>
                  <a:cs typeface="+mn-ea"/>
                  <a:sym typeface="+mn-lt"/>
                </a:rPr>
                <a:t>report:</a:t>
              </a:r>
              <a:r>
                <a:rPr lang="en-US" altLang="zh-CN" sz="1400" dirty="0">
                  <a:solidFill>
                    <a:srgbClr val="2D3868"/>
                  </a:solidFill>
                  <a:cs typeface="+mn-ea"/>
                  <a:sym typeface="+mn-lt"/>
                </a:rPr>
                <a:t>jpppt.com</a:t>
              </a:r>
              <a:endParaRPr lang="zh-CN" altLang="en-US" sz="1400" dirty="0">
                <a:solidFill>
                  <a:srgbClr val="2D386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689247BE-A6D7-4005-A9AB-F463D28E26AC}"/>
              </a:ext>
            </a:extLst>
          </p:cNvPr>
          <p:cNvSpPr/>
          <p:nvPr/>
        </p:nvSpPr>
        <p:spPr>
          <a:xfrm>
            <a:off x="804874" y="27134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2D3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Box 3">
            <a:hlinkClick r:id="rId6"/>
            <a:extLst>
              <a:ext uri="{FF2B5EF4-FFF2-40B4-BE49-F238E27FC236}">
                <a16:creationId xmlns:a16="http://schemas.microsoft.com/office/drawing/2014/main" id="{7A9001FE-E1E2-4DD8-BD3F-1E373691A9C3}"/>
              </a:ext>
            </a:extLst>
          </p:cNvPr>
          <p:cNvSpPr txBox="1"/>
          <p:nvPr/>
        </p:nvSpPr>
        <p:spPr>
          <a:xfrm>
            <a:off x="6338123" y="650750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4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hyp="http://schemas.microsoft.com/office/drawing/2018/hyperlinkcolor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3" grpId="0"/>
      <p:bldP spid="9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168DB70-7973-40B3-B62D-CE7E5256048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1ADAA2B-9639-46B3-B8C7-90C5BCF93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65D8DE-EBE7-4D56-B36C-4C066395A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8A8981E-7AFD-43EA-8F51-4A9DFE8D7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C6892FB-D968-4387-A6BD-1F805EA00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5412FC1-9603-4B86-8390-9A461B0D0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5B9697D-3249-49FB-B04F-0F70A18B8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EC7B86B-B938-4E40-BEAC-D0DFE292C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FD51F98-AACB-48CC-9872-4A9A0B54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20C182C2-D3B2-4C0E-8425-7BBB99C5AA8E}"/>
              </a:ext>
            </a:extLst>
          </p:cNvPr>
          <p:cNvSpPr txBox="1"/>
          <p:nvPr/>
        </p:nvSpPr>
        <p:spPr>
          <a:xfrm>
            <a:off x="4872133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dirty="0">
                <a:gradFill>
                  <a:gsLst>
                    <a:gs pos="100000">
                      <a:srgbClr val="2D3868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rPr>
              <a:t>0</a:t>
            </a:r>
            <a:endParaRPr lang="zh-CN" altLang="en-US" sz="16600" dirty="0">
              <a:gradFill>
                <a:gsLst>
                  <a:gs pos="100000">
                    <a:srgbClr val="2D3868"/>
                  </a:gs>
                  <a:gs pos="0">
                    <a:srgbClr val="00C3C7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840029ED-38D3-42B0-9C79-79B6370D704A}"/>
              </a:ext>
            </a:extLst>
          </p:cNvPr>
          <p:cNvSpPr txBox="1"/>
          <p:nvPr/>
        </p:nvSpPr>
        <p:spPr>
          <a:xfrm>
            <a:off x="5777571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dirty="0">
                <a:gradFill>
                  <a:gsLst>
                    <a:gs pos="100000">
                      <a:srgbClr val="2D3868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rPr>
              <a:t>1</a:t>
            </a:r>
            <a:endParaRPr lang="zh-CN" altLang="en-US" sz="16600" dirty="0">
              <a:gradFill>
                <a:gsLst>
                  <a:gs pos="100000">
                    <a:srgbClr val="2D3868"/>
                  </a:gs>
                  <a:gs pos="0">
                    <a:srgbClr val="00C3C7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101" name="TextBox 21">
            <a:extLst>
              <a:ext uri="{FF2B5EF4-FFF2-40B4-BE49-F238E27FC236}">
                <a16:creationId xmlns:a16="http://schemas.microsoft.com/office/drawing/2014/main" id="{F65DAD88-8819-40DA-8FE9-D4754E6EB585}"/>
              </a:ext>
            </a:extLst>
          </p:cNvPr>
          <p:cNvSpPr txBox="1"/>
          <p:nvPr/>
        </p:nvSpPr>
        <p:spPr>
          <a:xfrm>
            <a:off x="2833663" y="3385930"/>
            <a:ext cx="6283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Resume and on-the-job experience</a:t>
            </a: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AFE26BE1-9F37-45CD-90D5-1CF9CF0D72B7}"/>
              </a:ext>
            </a:extLst>
          </p:cNvPr>
          <p:cNvSpPr/>
          <p:nvPr/>
        </p:nvSpPr>
        <p:spPr>
          <a:xfrm>
            <a:off x="3230880" y="4628025"/>
            <a:ext cx="5730240" cy="614920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rgbClr val="2D3868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A wonderful serenity has taken possession of my entire soul, like these sweet mornings of spring which I enjoy with my whole heart. </a:t>
            </a:r>
          </a:p>
        </p:txBody>
      </p:sp>
    </p:spTree>
    <p:extLst>
      <p:ext uri="{BB962C8B-B14F-4D97-AF65-F5344CB8AC3E}">
        <p14:creationId xmlns:p14="http://schemas.microsoft.com/office/powerpoint/2010/main" val="213124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1" grpId="0"/>
      <p:bldP spid="101" grpId="1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1CFE322-8C56-4FB1-AEAC-F9A18ED58863}"/>
              </a:ext>
            </a:extLst>
          </p:cNvPr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3EA020CC-5CD9-43A9-808E-D8BFAE55F43A}"/>
              </a:ext>
            </a:extLst>
          </p:cNvPr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55C95D34-5B37-4587-89CA-ACC5A2E61EA5}"/>
              </a:ext>
            </a:extLst>
          </p:cNvPr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F0460AEC-921B-4BA3-B6A7-F727A8FAC0FD}"/>
              </a:ext>
            </a:extLst>
          </p:cNvPr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DA7CD1E-08DE-4CFF-8B0C-38DF15E79827}"/>
              </a:ext>
            </a:extLst>
          </p:cNvPr>
          <p:cNvSpPr txBox="1"/>
          <p:nvPr/>
        </p:nvSpPr>
        <p:spPr>
          <a:xfrm>
            <a:off x="769331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4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1" name="MH_SubTitle_1">
            <a:extLst>
              <a:ext uri="{FF2B5EF4-FFF2-40B4-BE49-F238E27FC236}">
                <a16:creationId xmlns:a16="http://schemas.microsoft.com/office/drawing/2014/main" id="{667D8F0A-3CA6-4210-A54C-DA68217AE9E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6484183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Resume and on-the-job experience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F18E5662-7F36-4BF5-9B27-D40F0B33D9A3}"/>
              </a:ext>
            </a:extLst>
          </p:cNvPr>
          <p:cNvCxnSpPr/>
          <p:nvPr/>
        </p:nvCxnSpPr>
        <p:spPr>
          <a:xfrm>
            <a:off x="5109465" y="2683850"/>
            <a:ext cx="4605867" cy="0"/>
          </a:xfrm>
          <a:prstGeom prst="line">
            <a:avLst/>
          </a:prstGeom>
          <a:noFill/>
          <a:ln w="12700" cap="flat" cmpd="sng" algn="ctr">
            <a:solidFill>
              <a:srgbClr val="024581"/>
            </a:solidFill>
            <a:prstDash val="solid"/>
          </a:ln>
          <a:effectLst/>
        </p:spPr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C184D7CC-B626-4650-B66C-343C10020391}"/>
              </a:ext>
            </a:extLst>
          </p:cNvPr>
          <p:cNvCxnSpPr/>
          <p:nvPr/>
        </p:nvCxnSpPr>
        <p:spPr>
          <a:xfrm>
            <a:off x="5109465" y="2025869"/>
            <a:ext cx="4605867" cy="0"/>
          </a:xfrm>
          <a:prstGeom prst="line">
            <a:avLst/>
          </a:prstGeom>
          <a:noFill/>
          <a:ln w="12700" cap="flat" cmpd="sng" algn="ctr">
            <a:solidFill>
              <a:srgbClr val="00C3C7"/>
            </a:solidFill>
            <a:prstDash val="solid"/>
          </a:ln>
          <a:effectLst/>
        </p:spPr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A84B23F5-280B-4E54-966B-71B735B93CA5}"/>
              </a:ext>
            </a:extLst>
          </p:cNvPr>
          <p:cNvCxnSpPr/>
          <p:nvPr/>
        </p:nvCxnSpPr>
        <p:spPr>
          <a:xfrm>
            <a:off x="5109465" y="3341831"/>
            <a:ext cx="4605867" cy="0"/>
          </a:xfrm>
          <a:prstGeom prst="line">
            <a:avLst/>
          </a:prstGeom>
          <a:noFill/>
          <a:ln w="12700" cap="flat" cmpd="sng" algn="ctr">
            <a:solidFill>
              <a:srgbClr val="00C3C7"/>
            </a:solidFill>
            <a:prstDash val="solid"/>
          </a:ln>
          <a:effectLst/>
        </p:spPr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0A1B0B6A-34C7-46D5-A39F-E03528C2A797}"/>
              </a:ext>
            </a:extLst>
          </p:cNvPr>
          <p:cNvCxnSpPr/>
          <p:nvPr/>
        </p:nvCxnSpPr>
        <p:spPr>
          <a:xfrm>
            <a:off x="5109465" y="3999813"/>
            <a:ext cx="4605867" cy="0"/>
          </a:xfrm>
          <a:prstGeom prst="line">
            <a:avLst/>
          </a:prstGeom>
          <a:noFill/>
          <a:ln w="12700" cap="flat" cmpd="sng" algn="ctr">
            <a:solidFill>
              <a:srgbClr val="024581"/>
            </a:solidFill>
            <a:prstDash val="solid"/>
          </a:ln>
          <a:effectLst/>
        </p:spPr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A55F69A3-1131-49E4-A05C-59C90CCE8EE0}"/>
              </a:ext>
            </a:extLst>
          </p:cNvPr>
          <p:cNvCxnSpPr/>
          <p:nvPr/>
        </p:nvCxnSpPr>
        <p:spPr>
          <a:xfrm>
            <a:off x="5109465" y="4706407"/>
            <a:ext cx="4605867" cy="0"/>
          </a:xfrm>
          <a:prstGeom prst="line">
            <a:avLst/>
          </a:prstGeom>
          <a:noFill/>
          <a:ln w="12700" cap="flat" cmpd="sng" algn="ctr">
            <a:solidFill>
              <a:srgbClr val="00C3C7"/>
            </a:solidFill>
            <a:prstDash val="solid"/>
          </a:ln>
          <a:effectLst/>
        </p:spPr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363C8576-C71D-42ED-8BBD-853271948318}"/>
              </a:ext>
            </a:extLst>
          </p:cNvPr>
          <p:cNvCxnSpPr/>
          <p:nvPr/>
        </p:nvCxnSpPr>
        <p:spPr>
          <a:xfrm>
            <a:off x="5709385" y="1493678"/>
            <a:ext cx="0" cy="3696304"/>
          </a:xfrm>
          <a:prstGeom prst="line">
            <a:avLst/>
          </a:prstGeom>
          <a:noFill/>
          <a:ln w="12700" cap="flat" cmpd="sng" algn="ctr">
            <a:solidFill>
              <a:srgbClr val="024581"/>
            </a:solidFill>
            <a:prstDash val="solid"/>
          </a:ln>
          <a:effectLst/>
        </p:spPr>
      </p:cxnSp>
      <p:sp>
        <p:nvSpPr>
          <p:cNvPr id="48" name="文本框 7">
            <a:extLst>
              <a:ext uri="{FF2B5EF4-FFF2-40B4-BE49-F238E27FC236}">
                <a16:creationId xmlns:a16="http://schemas.microsoft.com/office/drawing/2014/main" id="{E832AE7A-0942-4C77-8B85-85718D76A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952" y="4963382"/>
            <a:ext cx="2307756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3" rIns="91289" bIns="45643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2684">
              <a:lnSpc>
                <a:spcPct val="130000"/>
              </a:lnSpc>
            </a:pPr>
            <a:r>
              <a:rPr lang="en-US" altLang="zh-CN" sz="2400" b="1" spc="400" dirty="0">
                <a:solidFill>
                  <a:srgbClr val="2D3868"/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zh-CN" altLang="en-US" sz="2400" b="1" spc="400" dirty="0">
              <a:solidFill>
                <a:srgbClr val="2D386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8">
            <a:extLst>
              <a:ext uri="{FF2B5EF4-FFF2-40B4-BE49-F238E27FC236}">
                <a16:creationId xmlns:a16="http://schemas.microsoft.com/office/drawing/2014/main" id="{AFEB2CB1-FB37-4970-B69C-FE1EE3B7D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149" y="5565494"/>
            <a:ext cx="3111472" cy="50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3" rIns="91289" bIns="45643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2684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Dreams are always reserved for those who are prepared</a:t>
            </a: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56975AAE-D98A-4B1A-9C2E-DA2F5D0130EE}"/>
              </a:ext>
            </a:extLst>
          </p:cNvPr>
          <p:cNvSpPr txBox="1"/>
          <p:nvPr/>
        </p:nvSpPr>
        <p:spPr>
          <a:xfrm>
            <a:off x="5790179" y="1562815"/>
            <a:ext cx="3240360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684">
              <a:lnSpc>
                <a:spcPts val="2693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Calendar: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Undergraduate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1" name="TextBox 15">
            <a:extLst>
              <a:ext uri="{FF2B5EF4-FFF2-40B4-BE49-F238E27FC236}">
                <a16:creationId xmlns:a16="http://schemas.microsoft.com/office/drawing/2014/main" id="{C7D1336B-FCF2-4418-92E3-B0005D86E753}"/>
              </a:ext>
            </a:extLst>
          </p:cNvPr>
          <p:cNvSpPr txBox="1"/>
          <p:nvPr/>
        </p:nvSpPr>
        <p:spPr>
          <a:xfrm>
            <a:off x="5790179" y="2844212"/>
            <a:ext cx="5725960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684">
              <a:lnSpc>
                <a:spcPts val="2693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Specializing in: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 certain major in a college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B92C1F21-4432-4327-BE3B-2580B3289C1B}"/>
              </a:ext>
            </a:extLst>
          </p:cNvPr>
          <p:cNvSpPr txBox="1"/>
          <p:nvPr/>
        </p:nvSpPr>
        <p:spPr>
          <a:xfrm>
            <a:off x="5790179" y="2203513"/>
            <a:ext cx="4807222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684">
              <a:lnSpc>
                <a:spcPts val="2693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Graduates: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Central</a:t>
            </a: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university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3" name="TextBox 18">
            <a:extLst>
              <a:ext uri="{FF2B5EF4-FFF2-40B4-BE49-F238E27FC236}">
                <a16:creationId xmlns:a16="http://schemas.microsoft.com/office/drawing/2014/main" id="{DE388FF9-FF63-43B4-AD00-A8374147BEE6}"/>
              </a:ext>
            </a:extLst>
          </p:cNvPr>
          <p:cNvSpPr txBox="1"/>
          <p:nvPr/>
        </p:nvSpPr>
        <p:spPr>
          <a:xfrm>
            <a:off x="5790187" y="3484907"/>
            <a:ext cx="4664411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684">
              <a:lnSpc>
                <a:spcPts val="2693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Mailing address:</a:t>
            </a: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university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4522BBE3-0AEE-469A-8E81-B3E240C3B164}"/>
              </a:ext>
            </a:extLst>
          </p:cNvPr>
          <p:cNvSpPr txBox="1"/>
          <p:nvPr/>
        </p:nvSpPr>
        <p:spPr>
          <a:xfrm>
            <a:off x="5790179" y="4125607"/>
            <a:ext cx="3844352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684">
              <a:lnSpc>
                <a:spcPts val="2693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Telephone</a:t>
            </a:r>
            <a:r>
              <a:rPr lang="zh-CN" altLang="en-US" sz="2000" b="1" dirty="0">
                <a:solidFill>
                  <a:srgbClr val="325F0B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139-1234-5678</a:t>
            </a:r>
          </a:p>
        </p:txBody>
      </p:sp>
      <p:sp>
        <p:nvSpPr>
          <p:cNvPr id="55" name="TextBox 21">
            <a:extLst>
              <a:ext uri="{FF2B5EF4-FFF2-40B4-BE49-F238E27FC236}">
                <a16:creationId xmlns:a16="http://schemas.microsoft.com/office/drawing/2014/main" id="{FA1ED2D5-5D4D-4B88-ADE3-B090CE530F7B}"/>
              </a:ext>
            </a:extLst>
          </p:cNvPr>
          <p:cNvSpPr txBox="1"/>
          <p:nvPr/>
        </p:nvSpPr>
        <p:spPr>
          <a:xfrm>
            <a:off x="5790178" y="4802418"/>
            <a:ext cx="3340569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684">
              <a:lnSpc>
                <a:spcPts val="2693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Self-evaluation</a:t>
            </a:r>
            <a:r>
              <a:rPr lang="zh-CN" altLang="en-US" sz="2000" b="1" dirty="0">
                <a:solidFill>
                  <a:srgbClr val="325F0B"/>
                </a:solidFill>
                <a:cs typeface="+mn-ea"/>
                <a:sym typeface="+mn-lt"/>
              </a:rPr>
              <a:t>：</a:t>
            </a:r>
            <a:endParaRPr lang="en-US" altLang="zh-CN" sz="2000" dirty="0">
              <a:solidFill>
                <a:srgbClr val="325F0B"/>
              </a:solidFill>
              <a:cs typeface="+mn-ea"/>
              <a:sym typeface="+mn-lt"/>
            </a:endParaRPr>
          </a:p>
        </p:txBody>
      </p:sp>
      <p:sp>
        <p:nvSpPr>
          <p:cNvPr id="56" name="文本框 8">
            <a:extLst>
              <a:ext uri="{FF2B5EF4-FFF2-40B4-BE49-F238E27FC236}">
                <a16:creationId xmlns:a16="http://schemas.microsoft.com/office/drawing/2014/main" id="{409DAE61-C49D-4902-94F1-304B63BA8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0187" y="5282471"/>
            <a:ext cx="5121611" cy="94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3" rIns="91289" bIns="45643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912684">
              <a:lnSpc>
                <a:spcPct val="130000"/>
              </a:lnSpc>
            </a:pPr>
            <a:r>
              <a:rPr lang="zh-CN" altLang="en-US" sz="1467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I am a love of learning, planning, optimism, a wide range of interests, with strong organizational skills and adaptability, and has a strong management planning and organizational management coordination.</a:t>
            </a: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7E41CFBF-D69A-44C9-AD32-DA1F93E24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r="19230"/>
          <a:stretch/>
        </p:blipFill>
        <p:spPr>
          <a:xfrm>
            <a:off x="1594599" y="1628383"/>
            <a:ext cx="2776985" cy="29647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7609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弧形 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FAB18CCC-4F90-4EF7-AC3F-4BDC23D86506}"/>
              </a:ext>
            </a:extLst>
          </p:cNvPr>
          <p:cNvSpPr/>
          <p:nvPr/>
        </p:nvSpPr>
        <p:spPr>
          <a:xfrm>
            <a:off x="72046" y="850438"/>
            <a:ext cx="5609790" cy="5609790"/>
          </a:xfrm>
          <a:prstGeom prst="arc">
            <a:avLst>
              <a:gd name="adj1" fmla="val 17342511"/>
              <a:gd name="adj2" fmla="val 4273142"/>
            </a:avLst>
          </a:prstGeom>
          <a:noFill/>
          <a:ln w="25400" cap="flat" cmpd="sng" algn="ctr">
            <a:gradFill flip="none" rotWithShape="1">
              <a:gsLst>
                <a:gs pos="48000">
                  <a:sysClr val="window" lastClr="FFFFFF">
                    <a:lumMod val="75000"/>
                    <a:alpha val="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6FC92BBB-EC37-4D3C-B00D-CB3AD9F3BC94}"/>
              </a:ext>
            </a:extLst>
          </p:cNvPr>
          <p:cNvSpPr/>
          <p:nvPr/>
        </p:nvSpPr>
        <p:spPr>
          <a:xfrm>
            <a:off x="716136" y="1494528"/>
            <a:ext cx="4321610" cy="432161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CBFC8A7-A38A-4EC3-A7EA-9CC7A2D06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r="9166"/>
          <a:stretch/>
        </p:blipFill>
        <p:spPr>
          <a:xfrm>
            <a:off x="1287390" y="2065782"/>
            <a:ext cx="3179102" cy="3179102"/>
          </a:xfrm>
          <a:custGeom>
            <a:avLst/>
            <a:gdLst>
              <a:gd name="connsiteX0" fmla="*/ 2162629 w 4325258"/>
              <a:gd name="connsiteY0" fmla="*/ 0 h 4325258"/>
              <a:gd name="connsiteX1" fmla="*/ 4325258 w 4325258"/>
              <a:gd name="connsiteY1" fmla="*/ 2162629 h 4325258"/>
              <a:gd name="connsiteX2" fmla="*/ 2162629 w 4325258"/>
              <a:gd name="connsiteY2" fmla="*/ 4325258 h 4325258"/>
              <a:gd name="connsiteX3" fmla="*/ 0 w 4325258"/>
              <a:gd name="connsiteY3" fmla="*/ 2162629 h 4325258"/>
              <a:gd name="connsiteX4" fmla="*/ 2162629 w 4325258"/>
              <a:gd name="connsiteY4" fmla="*/ 0 h 432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5258" h="4325258">
                <a:moveTo>
                  <a:pt x="2162629" y="0"/>
                </a:moveTo>
                <a:cubicBezTo>
                  <a:pt x="3357016" y="0"/>
                  <a:pt x="4325258" y="968242"/>
                  <a:pt x="4325258" y="2162629"/>
                </a:cubicBezTo>
                <a:cubicBezTo>
                  <a:pt x="4325258" y="3357016"/>
                  <a:pt x="3357016" y="4325258"/>
                  <a:pt x="2162629" y="4325258"/>
                </a:cubicBezTo>
                <a:cubicBezTo>
                  <a:pt x="968242" y="4325258"/>
                  <a:pt x="0" y="3357016"/>
                  <a:pt x="0" y="2162629"/>
                </a:cubicBezTo>
                <a:cubicBezTo>
                  <a:pt x="0" y="968242"/>
                  <a:pt x="968242" y="0"/>
                  <a:pt x="2162629" y="0"/>
                </a:cubicBezTo>
                <a:close/>
              </a:path>
            </a:pathLst>
          </a:custGeom>
          <a:solidFill>
            <a:sysClr val="window" lastClr="FFFFFF"/>
          </a:solidFill>
          <a:ln w="50800">
            <a:solidFill>
              <a:sysClr val="window" lastClr="FFFFFF"/>
            </a:solidFill>
          </a:ln>
          <a:effectLst>
            <a:outerShdw blurRad="596900" dist="342900" dir="2700000" algn="tl" rotWithShape="0">
              <a:sysClr val="windowText" lastClr="000000">
                <a:lumMod val="75000"/>
                <a:lumOff val="25000"/>
                <a:alpha val="11000"/>
              </a:sysClr>
            </a:outerShdw>
          </a:effectLst>
        </p:spPr>
      </p:pic>
      <p:grpSp>
        <p:nvGrpSpPr>
          <p:cNvPr id="11" name="组合 1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91E78D28-DE77-4E48-BC83-0AF3E89DED5E}"/>
              </a:ext>
            </a:extLst>
          </p:cNvPr>
          <p:cNvGrpSpPr/>
          <p:nvPr/>
        </p:nvGrpSpPr>
        <p:grpSpPr>
          <a:xfrm>
            <a:off x="4827417" y="1631251"/>
            <a:ext cx="528365" cy="528364"/>
            <a:chOff x="1472914" y="2750820"/>
            <a:chExt cx="1314178" cy="131417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A0F08379-8673-4183-8ADD-910EEEC82F53}"/>
                </a:ext>
              </a:extLst>
            </p:cNvPr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6D39F67-8F33-4046-9960-11017CF96455}"/>
                </a:ext>
              </a:extLst>
            </p:cNvPr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26AD6EEB-82AD-49BD-9AC2-EFE7EAFBBBE6}"/>
              </a:ext>
            </a:extLst>
          </p:cNvPr>
          <p:cNvGrpSpPr/>
          <p:nvPr/>
        </p:nvGrpSpPr>
        <p:grpSpPr>
          <a:xfrm>
            <a:off x="5277259" y="2535373"/>
            <a:ext cx="528365" cy="528364"/>
            <a:chOff x="1472914" y="2750820"/>
            <a:chExt cx="1314178" cy="131417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71A2209-A37E-4F62-A7BF-CB5AB3F50252}"/>
                </a:ext>
              </a:extLst>
            </p:cNvPr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A309E6A-CA35-4F75-ABE7-84B7C82F739E}"/>
                </a:ext>
              </a:extLst>
            </p:cNvPr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F377E6BE-EA33-4FE5-BA63-695A2620EB69}"/>
              </a:ext>
            </a:extLst>
          </p:cNvPr>
          <p:cNvGrpSpPr/>
          <p:nvPr/>
        </p:nvGrpSpPr>
        <p:grpSpPr>
          <a:xfrm>
            <a:off x="5381060" y="3391151"/>
            <a:ext cx="528365" cy="528364"/>
            <a:chOff x="1472914" y="2750820"/>
            <a:chExt cx="1314178" cy="1314176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27084D6-EE3B-4403-AADE-DF531C3FB255}"/>
                </a:ext>
              </a:extLst>
            </p:cNvPr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96C8075-FAA3-480B-A07B-EBEAE8BA0B52}"/>
                </a:ext>
              </a:extLst>
            </p:cNvPr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FB03FA3B-2801-4950-BF65-5B66735A89CA}"/>
              </a:ext>
            </a:extLst>
          </p:cNvPr>
          <p:cNvGrpSpPr/>
          <p:nvPr/>
        </p:nvGrpSpPr>
        <p:grpSpPr>
          <a:xfrm>
            <a:off x="5277259" y="4317053"/>
            <a:ext cx="528365" cy="528364"/>
            <a:chOff x="1472914" y="2750820"/>
            <a:chExt cx="1314178" cy="1314176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78A8E9C2-D614-4093-BEDB-8AD4BD30BA44}"/>
                </a:ext>
              </a:extLst>
            </p:cNvPr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ADDC1A3-23B5-4729-A726-4FD2D6B09346}"/>
                </a:ext>
              </a:extLst>
            </p:cNvPr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EA467A60-D6B9-4DC4-9396-DF3F224CBDAF}"/>
              </a:ext>
            </a:extLst>
          </p:cNvPr>
          <p:cNvGrpSpPr/>
          <p:nvPr/>
        </p:nvGrpSpPr>
        <p:grpSpPr>
          <a:xfrm>
            <a:off x="4827417" y="5106258"/>
            <a:ext cx="528365" cy="528364"/>
            <a:chOff x="1472914" y="2750820"/>
            <a:chExt cx="1314178" cy="1314176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93EF1D7-522C-4C0A-9717-7A1027859996}"/>
                </a:ext>
              </a:extLst>
            </p:cNvPr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8E7BD59E-5F97-43E8-84D8-8B2518D25B51}"/>
                </a:ext>
              </a:extLst>
            </p:cNvPr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矩形 3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05E20D09-2DAE-42AD-B85E-E0B3BBCD9F45}"/>
              </a:ext>
            </a:extLst>
          </p:cNvPr>
          <p:cNvSpPr/>
          <p:nvPr/>
        </p:nvSpPr>
        <p:spPr>
          <a:xfrm>
            <a:off x="5645242" y="1609201"/>
            <a:ext cx="6095908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32" name="矩形 3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8261758B-CF06-41C0-87AB-18B70B54FFB4}"/>
              </a:ext>
            </a:extLst>
          </p:cNvPr>
          <p:cNvSpPr/>
          <p:nvPr/>
        </p:nvSpPr>
        <p:spPr>
          <a:xfrm>
            <a:off x="5645242" y="5080358"/>
            <a:ext cx="6095908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33" name="矩形 3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B0701216-4DD0-4A8D-8711-DDB7FFA38C83}"/>
              </a:ext>
            </a:extLst>
          </p:cNvPr>
          <p:cNvSpPr/>
          <p:nvPr/>
        </p:nvSpPr>
        <p:spPr>
          <a:xfrm>
            <a:off x="6064342" y="4295003"/>
            <a:ext cx="609590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34" name="矩形 3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B4295DFB-725F-4AC7-9B96-C6BC11D6FD04}"/>
              </a:ext>
            </a:extLst>
          </p:cNvPr>
          <p:cNvSpPr/>
          <p:nvPr/>
        </p:nvSpPr>
        <p:spPr>
          <a:xfrm>
            <a:off x="6064342" y="2513323"/>
            <a:ext cx="609590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35" name="矩形 3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D092120B-1011-4770-A1A2-2D27BC4DD0D0}"/>
              </a:ext>
            </a:extLst>
          </p:cNvPr>
          <p:cNvSpPr/>
          <p:nvPr/>
        </p:nvSpPr>
        <p:spPr>
          <a:xfrm>
            <a:off x="6165942" y="3369101"/>
            <a:ext cx="609590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37" name="MH_SubTitle_1">
            <a:extLst>
              <a:ext uri="{FF2B5EF4-FFF2-40B4-BE49-F238E27FC236}">
                <a16:creationId xmlns:a16="http://schemas.microsoft.com/office/drawing/2014/main" id="{9259EBBA-1C70-40D2-B464-49EA0AF9518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6095908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Resume and on-the-job experience</a:t>
            </a:r>
          </a:p>
        </p:txBody>
      </p:sp>
    </p:spTree>
    <p:extLst>
      <p:ext uri="{BB962C8B-B14F-4D97-AF65-F5344CB8AC3E}">
        <p14:creationId xmlns:p14="http://schemas.microsoft.com/office/powerpoint/2010/main" val="588008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7 L -0.10886 -3.7037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7 L 2.5E-6 -3.7037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3 -3.7037E-7 L 2.5E-6 -3.7037E-7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643 -3.7037E-7 L 2.5E-6 -3.7037E-7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77037" y="7703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B9A5A454-EC28-4299-BEEF-20B0C6248CBC}"/>
              </a:ext>
            </a:extLst>
          </p:cNvPr>
          <p:cNvSpPr/>
          <p:nvPr/>
        </p:nvSpPr>
        <p:spPr>
          <a:xfrm>
            <a:off x="876217" y="1825200"/>
            <a:ext cx="4692404" cy="4692404"/>
          </a:xfrm>
          <a:prstGeom prst="ellipse">
            <a:avLst/>
          </a:prstGeom>
          <a:solidFill>
            <a:schemeClr val="bg1">
              <a:lumMod val="65000"/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FDA3A05-19F1-4479-ADE9-DE9C492D9E2F}"/>
              </a:ext>
            </a:extLst>
          </p:cNvPr>
          <p:cNvGrpSpPr/>
          <p:nvPr/>
        </p:nvGrpSpPr>
        <p:grpSpPr>
          <a:xfrm>
            <a:off x="2584251" y="1409700"/>
            <a:ext cx="1276336" cy="1336846"/>
            <a:chOff x="2584251" y="1409700"/>
            <a:chExt cx="1276336" cy="1336846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70E749B5-8931-4ABB-9D61-ECE0A8889649}"/>
                </a:ext>
              </a:extLst>
            </p:cNvPr>
            <p:cNvSpPr/>
            <p:nvPr/>
          </p:nvSpPr>
          <p:spPr>
            <a:xfrm>
              <a:off x="2584251" y="1409700"/>
              <a:ext cx="1276336" cy="1100290"/>
            </a:xfrm>
            <a:custGeom>
              <a:avLst/>
              <a:gdLst>
                <a:gd name="connsiteX0" fmla="*/ 638168 w 1276336"/>
                <a:gd name="connsiteY0" fmla="*/ 0 h 1100290"/>
                <a:gd name="connsiteX1" fmla="*/ 1276336 w 1276336"/>
                <a:gd name="connsiteY1" fmla="*/ 1100290 h 1100290"/>
                <a:gd name="connsiteX2" fmla="*/ 0 w 1276336"/>
                <a:gd name="connsiteY2" fmla="*/ 1100290 h 1100290"/>
                <a:gd name="connsiteX3" fmla="*/ 638168 w 1276336"/>
                <a:gd name="connsiteY3" fmla="*/ 0 h 110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36" h="1100290">
                  <a:moveTo>
                    <a:pt x="638168" y="0"/>
                  </a:moveTo>
                  <a:lnTo>
                    <a:pt x="1276336" y="1100290"/>
                  </a:lnTo>
                  <a:lnTo>
                    <a:pt x="0" y="1100290"/>
                  </a:lnTo>
                  <a:lnTo>
                    <a:pt x="63816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>
                    <a:alpha val="9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梯形 10">
              <a:extLst>
                <a:ext uri="{FF2B5EF4-FFF2-40B4-BE49-F238E27FC236}">
                  <a16:creationId xmlns:a16="http://schemas.microsoft.com/office/drawing/2014/main" id="{EBAAEA2B-311C-451B-B7EA-1CB156857FD4}"/>
                </a:ext>
              </a:extLst>
            </p:cNvPr>
            <p:cNvSpPr/>
            <p:nvPr/>
          </p:nvSpPr>
          <p:spPr>
            <a:xfrm flipV="1">
              <a:off x="2584251" y="2509987"/>
              <a:ext cx="1276336" cy="236559"/>
            </a:xfrm>
            <a:prstGeom prst="trapezoid">
              <a:avLst>
                <a:gd name="adj" fmla="val 112080"/>
              </a:avLst>
            </a:prstGeom>
            <a:gradFill>
              <a:gsLst>
                <a:gs pos="0">
                  <a:srgbClr val="035CAC">
                    <a:lumMod val="75000"/>
                    <a:alpha val="32000"/>
                  </a:srgbClr>
                </a:gs>
                <a:gs pos="100000">
                  <a:srgbClr val="035CAC">
                    <a:lumMod val="75000"/>
                    <a:alpha val="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981EDAE-0F39-4A4E-B3D5-A7E3BB35FC71}"/>
              </a:ext>
            </a:extLst>
          </p:cNvPr>
          <p:cNvGrpSpPr/>
          <p:nvPr/>
        </p:nvGrpSpPr>
        <p:grpSpPr>
          <a:xfrm>
            <a:off x="1661910" y="2997509"/>
            <a:ext cx="3121018" cy="1339282"/>
            <a:chOff x="1661910" y="2997509"/>
            <a:chExt cx="3121018" cy="1339282"/>
          </a:xfrm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B6EBFFC2-D27D-4353-BD11-5E890DD41DC5}"/>
                </a:ext>
              </a:extLst>
            </p:cNvPr>
            <p:cNvSpPr/>
            <p:nvPr/>
          </p:nvSpPr>
          <p:spPr>
            <a:xfrm>
              <a:off x="1661910" y="2997509"/>
              <a:ext cx="3121018" cy="1102725"/>
            </a:xfrm>
            <a:custGeom>
              <a:avLst/>
              <a:gdLst>
                <a:gd name="connsiteX0" fmla="*/ 639581 w 3121018"/>
                <a:gd name="connsiteY0" fmla="*/ 0 h 1102725"/>
                <a:gd name="connsiteX1" fmla="*/ 2481438 w 3121018"/>
                <a:gd name="connsiteY1" fmla="*/ 0 h 1102725"/>
                <a:gd name="connsiteX2" fmla="*/ 3121018 w 3121018"/>
                <a:gd name="connsiteY2" fmla="*/ 1102725 h 1102725"/>
                <a:gd name="connsiteX3" fmla="*/ 0 w 3121018"/>
                <a:gd name="connsiteY3" fmla="*/ 1102725 h 1102725"/>
                <a:gd name="connsiteX4" fmla="*/ 639581 w 3121018"/>
                <a:gd name="connsiteY4" fmla="*/ 0 h 110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1018" h="1102725">
                  <a:moveTo>
                    <a:pt x="639581" y="0"/>
                  </a:moveTo>
                  <a:lnTo>
                    <a:pt x="2481438" y="0"/>
                  </a:lnTo>
                  <a:lnTo>
                    <a:pt x="3121018" y="1102725"/>
                  </a:lnTo>
                  <a:lnTo>
                    <a:pt x="0" y="1102725"/>
                  </a:lnTo>
                  <a:lnTo>
                    <a:pt x="639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>
                    <a:alpha val="9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梯形 18">
              <a:extLst>
                <a:ext uri="{FF2B5EF4-FFF2-40B4-BE49-F238E27FC236}">
                  <a16:creationId xmlns:a16="http://schemas.microsoft.com/office/drawing/2014/main" id="{AF1F1DEF-772F-4BDC-9733-E61E1FF16E34}"/>
                </a:ext>
              </a:extLst>
            </p:cNvPr>
            <p:cNvSpPr/>
            <p:nvPr/>
          </p:nvSpPr>
          <p:spPr>
            <a:xfrm flipV="1">
              <a:off x="1661910" y="4100232"/>
              <a:ext cx="3121018" cy="236559"/>
            </a:xfrm>
            <a:prstGeom prst="trapezoid">
              <a:avLst>
                <a:gd name="adj" fmla="val 112080"/>
              </a:avLst>
            </a:prstGeom>
            <a:gradFill>
              <a:gsLst>
                <a:gs pos="0">
                  <a:srgbClr val="035CAC">
                    <a:lumMod val="75000"/>
                    <a:alpha val="56000"/>
                  </a:srgbClr>
                </a:gs>
                <a:gs pos="100000">
                  <a:srgbClr val="035CAC">
                    <a:lumMod val="75000"/>
                    <a:alpha val="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CB1915C-40C4-42AE-A17E-EAF4A8C9A75F}"/>
              </a:ext>
            </a:extLst>
          </p:cNvPr>
          <p:cNvGrpSpPr/>
          <p:nvPr/>
        </p:nvGrpSpPr>
        <p:grpSpPr>
          <a:xfrm>
            <a:off x="739569" y="4587752"/>
            <a:ext cx="4965700" cy="1339282"/>
            <a:chOff x="739569" y="4587752"/>
            <a:chExt cx="4965700" cy="1339282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0DD03E2-43FD-4615-B318-086DC366C870}"/>
                </a:ext>
              </a:extLst>
            </p:cNvPr>
            <p:cNvSpPr/>
            <p:nvPr/>
          </p:nvSpPr>
          <p:spPr>
            <a:xfrm>
              <a:off x="739569" y="4587752"/>
              <a:ext cx="4965700" cy="1102725"/>
            </a:xfrm>
            <a:custGeom>
              <a:avLst/>
              <a:gdLst>
                <a:gd name="connsiteX0" fmla="*/ 639581 w 4965700"/>
                <a:gd name="connsiteY0" fmla="*/ 0 h 1102725"/>
                <a:gd name="connsiteX1" fmla="*/ 4326120 w 4965700"/>
                <a:gd name="connsiteY1" fmla="*/ 0 h 1102725"/>
                <a:gd name="connsiteX2" fmla="*/ 4965700 w 4965700"/>
                <a:gd name="connsiteY2" fmla="*/ 1102725 h 1102725"/>
                <a:gd name="connsiteX3" fmla="*/ 0 w 4965700"/>
                <a:gd name="connsiteY3" fmla="*/ 1102725 h 1102725"/>
                <a:gd name="connsiteX4" fmla="*/ 639581 w 4965700"/>
                <a:gd name="connsiteY4" fmla="*/ 0 h 110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5700" h="1102725">
                  <a:moveTo>
                    <a:pt x="639581" y="0"/>
                  </a:moveTo>
                  <a:lnTo>
                    <a:pt x="4326120" y="0"/>
                  </a:lnTo>
                  <a:lnTo>
                    <a:pt x="4965700" y="1102725"/>
                  </a:lnTo>
                  <a:lnTo>
                    <a:pt x="0" y="1102725"/>
                  </a:lnTo>
                  <a:lnTo>
                    <a:pt x="639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>
                    <a:alpha val="9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梯形 21">
              <a:extLst>
                <a:ext uri="{FF2B5EF4-FFF2-40B4-BE49-F238E27FC236}">
                  <a16:creationId xmlns:a16="http://schemas.microsoft.com/office/drawing/2014/main" id="{9170CF56-DD07-4D7C-BA8B-C1C30A3A38ED}"/>
                </a:ext>
              </a:extLst>
            </p:cNvPr>
            <p:cNvSpPr/>
            <p:nvPr/>
          </p:nvSpPr>
          <p:spPr>
            <a:xfrm flipV="1">
              <a:off x="739569" y="5690475"/>
              <a:ext cx="4965700" cy="236559"/>
            </a:xfrm>
            <a:prstGeom prst="trapezoid">
              <a:avLst>
                <a:gd name="adj" fmla="val 112080"/>
              </a:avLst>
            </a:prstGeom>
            <a:gradFill>
              <a:gsLst>
                <a:gs pos="0">
                  <a:srgbClr val="035CAC">
                    <a:lumMod val="75000"/>
                    <a:alpha val="56000"/>
                  </a:srgbClr>
                </a:gs>
                <a:gs pos="100000">
                  <a:srgbClr val="035CAC">
                    <a:lumMod val="75000"/>
                    <a:alpha val="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矩形 4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6617BBE2-FC6D-4C1D-8C55-27491BE65EA0}"/>
              </a:ext>
            </a:extLst>
          </p:cNvPr>
          <p:cNvSpPr/>
          <p:nvPr/>
        </p:nvSpPr>
        <p:spPr>
          <a:xfrm>
            <a:off x="2416553" y="1847978"/>
            <a:ext cx="1611732" cy="6701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#</a:t>
            </a:r>
          </a:p>
        </p:txBody>
      </p:sp>
      <p:sp>
        <p:nvSpPr>
          <p:cNvPr id="42" name="矩形 4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FE3F3B97-54B4-4CC2-870F-F26DC27B2BFF}"/>
              </a:ext>
            </a:extLst>
          </p:cNvPr>
          <p:cNvSpPr/>
          <p:nvPr/>
        </p:nvSpPr>
        <p:spPr>
          <a:xfrm>
            <a:off x="2203038" y="4804055"/>
            <a:ext cx="2038762" cy="6701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12,597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$</a:t>
            </a:r>
          </a:p>
        </p:txBody>
      </p:sp>
      <p:sp>
        <p:nvSpPr>
          <p:cNvPr id="43" name="矩形 4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F1632FFD-1213-412E-AB04-7C1481476224}"/>
              </a:ext>
            </a:extLst>
          </p:cNvPr>
          <p:cNvSpPr/>
          <p:nvPr/>
        </p:nvSpPr>
        <p:spPr>
          <a:xfrm>
            <a:off x="2203038" y="3192242"/>
            <a:ext cx="2038762" cy="6701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77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5FB120F6-2497-4468-A4CB-E6C28F095E10}"/>
              </a:ext>
            </a:extLst>
          </p:cNvPr>
          <p:cNvCxnSpPr>
            <a:cxnSpLocks/>
          </p:cNvCxnSpPr>
          <p:nvPr/>
        </p:nvCxnSpPr>
        <p:spPr>
          <a:xfrm>
            <a:off x="4064000" y="2509987"/>
            <a:ext cx="71882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A14C15A6-8A18-4662-9437-91745648938B}"/>
              </a:ext>
            </a:extLst>
          </p:cNvPr>
          <p:cNvCxnSpPr>
            <a:cxnSpLocks/>
          </p:cNvCxnSpPr>
          <p:nvPr/>
        </p:nvCxnSpPr>
        <p:spPr>
          <a:xfrm>
            <a:off x="4991100" y="4095619"/>
            <a:ext cx="62611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83EF46F6-48D1-4592-AC67-7EBD57D53368}"/>
              </a:ext>
            </a:extLst>
          </p:cNvPr>
          <p:cNvCxnSpPr>
            <a:cxnSpLocks/>
          </p:cNvCxnSpPr>
          <p:nvPr/>
        </p:nvCxnSpPr>
        <p:spPr>
          <a:xfrm>
            <a:off x="5880100" y="5671294"/>
            <a:ext cx="53721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sp>
        <p:nvSpPr>
          <p:cNvPr id="47" name="矩形 4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CA172ACF-714A-463D-9414-9B82EE20991E}"/>
              </a:ext>
            </a:extLst>
          </p:cNvPr>
          <p:cNvSpPr/>
          <p:nvPr/>
        </p:nvSpPr>
        <p:spPr>
          <a:xfrm>
            <a:off x="5111061" y="1701460"/>
            <a:ext cx="2617002" cy="3812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replace the text</a:t>
            </a:r>
          </a:p>
        </p:txBody>
      </p:sp>
      <p:sp>
        <p:nvSpPr>
          <p:cNvPr id="48" name="矩形 4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B2CC74C0-B6FD-4A84-B170-7668AB7320E0}"/>
              </a:ext>
            </a:extLst>
          </p:cNvPr>
          <p:cNvSpPr/>
          <p:nvPr/>
        </p:nvSpPr>
        <p:spPr>
          <a:xfrm>
            <a:off x="5111060" y="2005082"/>
            <a:ext cx="5557293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grpSp>
        <p:nvGrpSpPr>
          <p:cNvPr id="49" name="Group 1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449B4DC0-61E9-464F-A3A3-528A1A34EB58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4397693" y="1853139"/>
            <a:ext cx="413173" cy="357296"/>
            <a:chOff x="6108" y="1569"/>
            <a:chExt cx="1782" cy="1541"/>
          </a:xfrm>
          <a:gradFill>
            <a:gsLst>
              <a:gs pos="0">
                <a:srgbClr val="035CAC">
                  <a:alpha val="80000"/>
                </a:srgbClr>
              </a:gs>
              <a:gs pos="100000">
                <a:srgbClr val="024581">
                  <a:alpha val="95000"/>
                </a:srgbClr>
              </a:gs>
            </a:gsLst>
            <a:lin ang="2700000" scaled="1"/>
          </a:gradFill>
        </p:grpSpPr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53B398BD-11AD-41EF-B9C6-84FDE4C00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0" y="2200"/>
              <a:ext cx="278" cy="2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8FF9022B-FFF6-4113-95E1-B1978B253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8" y="1569"/>
              <a:ext cx="1782" cy="1541"/>
            </a:xfrm>
            <a:custGeom>
              <a:avLst/>
              <a:gdLst>
                <a:gd name="T0" fmla="*/ 1597 w 1782"/>
                <a:gd name="T1" fmla="*/ 769 h 1541"/>
                <a:gd name="T2" fmla="*/ 1243 w 1782"/>
                <a:gd name="T3" fmla="*/ 159 h 1541"/>
                <a:gd name="T4" fmla="*/ 539 w 1782"/>
                <a:gd name="T5" fmla="*/ 159 h 1541"/>
                <a:gd name="T6" fmla="*/ 185 w 1782"/>
                <a:gd name="T7" fmla="*/ 769 h 1541"/>
                <a:gd name="T8" fmla="*/ 539 w 1782"/>
                <a:gd name="T9" fmla="*/ 1382 h 1541"/>
                <a:gd name="T10" fmla="*/ 1243 w 1782"/>
                <a:gd name="T11" fmla="*/ 1382 h 1541"/>
                <a:gd name="T12" fmla="*/ 1597 w 1782"/>
                <a:gd name="T13" fmla="*/ 769 h 1541"/>
                <a:gd name="T14" fmla="*/ 1428 w 1782"/>
                <a:gd name="T15" fmla="*/ 159 h 1541"/>
                <a:gd name="T16" fmla="*/ 1243 w 1782"/>
                <a:gd name="T17" fmla="*/ 159 h 1541"/>
                <a:gd name="T18" fmla="*/ 1336 w 1782"/>
                <a:gd name="T19" fmla="*/ 318 h 1541"/>
                <a:gd name="T20" fmla="*/ 1521 w 1782"/>
                <a:gd name="T21" fmla="*/ 318 h 1541"/>
                <a:gd name="T22" fmla="*/ 1782 w 1782"/>
                <a:gd name="T23" fmla="*/ 769 h 1541"/>
                <a:gd name="T24" fmla="*/ 1336 w 1782"/>
                <a:gd name="T25" fmla="*/ 1541 h 1541"/>
                <a:gd name="T26" fmla="*/ 446 w 1782"/>
                <a:gd name="T27" fmla="*/ 1541 h 1541"/>
                <a:gd name="T28" fmla="*/ 0 w 1782"/>
                <a:gd name="T29" fmla="*/ 769 h 1541"/>
                <a:gd name="T30" fmla="*/ 446 w 1782"/>
                <a:gd name="T31" fmla="*/ 0 h 1541"/>
                <a:gd name="T32" fmla="*/ 1336 w 1782"/>
                <a:gd name="T33" fmla="*/ 0 h 1541"/>
                <a:gd name="T34" fmla="*/ 1428 w 1782"/>
                <a:gd name="T35" fmla="*/ 159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2" h="1541">
                  <a:moveTo>
                    <a:pt x="1597" y="769"/>
                  </a:moveTo>
                  <a:lnTo>
                    <a:pt x="1243" y="159"/>
                  </a:lnTo>
                  <a:lnTo>
                    <a:pt x="539" y="159"/>
                  </a:lnTo>
                  <a:lnTo>
                    <a:pt x="185" y="769"/>
                  </a:lnTo>
                  <a:lnTo>
                    <a:pt x="539" y="1382"/>
                  </a:lnTo>
                  <a:lnTo>
                    <a:pt x="1243" y="1382"/>
                  </a:lnTo>
                  <a:lnTo>
                    <a:pt x="1597" y="769"/>
                  </a:lnTo>
                  <a:close/>
                  <a:moveTo>
                    <a:pt x="1428" y="159"/>
                  </a:moveTo>
                  <a:lnTo>
                    <a:pt x="1243" y="159"/>
                  </a:lnTo>
                  <a:lnTo>
                    <a:pt x="1336" y="318"/>
                  </a:lnTo>
                  <a:lnTo>
                    <a:pt x="1521" y="318"/>
                  </a:lnTo>
                  <a:lnTo>
                    <a:pt x="1782" y="769"/>
                  </a:lnTo>
                  <a:lnTo>
                    <a:pt x="1336" y="1541"/>
                  </a:lnTo>
                  <a:lnTo>
                    <a:pt x="446" y="1541"/>
                  </a:lnTo>
                  <a:lnTo>
                    <a:pt x="0" y="769"/>
                  </a:lnTo>
                  <a:lnTo>
                    <a:pt x="446" y="0"/>
                  </a:lnTo>
                  <a:lnTo>
                    <a:pt x="1336" y="0"/>
                  </a:lnTo>
                  <a:lnTo>
                    <a:pt x="1428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2" name="矩形 5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4102ADFE-ABEB-4033-A8A4-55EB80505916}"/>
              </a:ext>
            </a:extLst>
          </p:cNvPr>
          <p:cNvSpPr/>
          <p:nvPr/>
        </p:nvSpPr>
        <p:spPr>
          <a:xfrm>
            <a:off x="5880082" y="3239280"/>
            <a:ext cx="2617002" cy="3812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replace the text</a:t>
            </a:r>
          </a:p>
        </p:txBody>
      </p:sp>
      <p:sp>
        <p:nvSpPr>
          <p:cNvPr id="53" name="矩形 5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F423A0EB-9085-4056-9056-1EEAC20A2105}"/>
              </a:ext>
            </a:extLst>
          </p:cNvPr>
          <p:cNvSpPr/>
          <p:nvPr/>
        </p:nvSpPr>
        <p:spPr>
          <a:xfrm>
            <a:off x="5880081" y="3529650"/>
            <a:ext cx="5557293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54" name="矩形 5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250C778E-BA1D-42A7-826F-A82AE33E69D5}"/>
              </a:ext>
            </a:extLst>
          </p:cNvPr>
          <p:cNvSpPr/>
          <p:nvPr/>
        </p:nvSpPr>
        <p:spPr>
          <a:xfrm>
            <a:off x="6676120" y="4900879"/>
            <a:ext cx="2617002" cy="3812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replace the text</a:t>
            </a:r>
          </a:p>
        </p:txBody>
      </p:sp>
      <p:sp>
        <p:nvSpPr>
          <p:cNvPr id="55" name="矩形 5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B02020A9-0785-4AB4-81D8-FBB5D7DC452C}"/>
              </a:ext>
            </a:extLst>
          </p:cNvPr>
          <p:cNvSpPr/>
          <p:nvPr/>
        </p:nvSpPr>
        <p:spPr>
          <a:xfrm>
            <a:off x="6676119" y="5191249"/>
            <a:ext cx="5557293" cy="290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56" name="Freeform 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749A1ADF-32A3-4349-8E64-4919153E650E}"/>
              </a:ext>
            </a:extLst>
          </p:cNvPr>
          <p:cNvSpPr>
            <a:spLocks/>
          </p:cNvSpPr>
          <p:nvPr/>
        </p:nvSpPr>
        <p:spPr bwMode="auto">
          <a:xfrm>
            <a:off x="5177980" y="3445132"/>
            <a:ext cx="390641" cy="334772"/>
          </a:xfrm>
          <a:custGeom>
            <a:avLst/>
            <a:gdLst>
              <a:gd name="T0" fmla="*/ 661 w 740"/>
              <a:gd name="T1" fmla="*/ 59 h 634"/>
              <a:gd name="T2" fmla="*/ 519 w 740"/>
              <a:gd name="T3" fmla="*/ 0 h 634"/>
              <a:gd name="T4" fmla="*/ 378 w 740"/>
              <a:gd name="T5" fmla="*/ 59 h 634"/>
              <a:gd name="T6" fmla="*/ 370 w 740"/>
              <a:gd name="T7" fmla="*/ 67 h 634"/>
              <a:gd name="T8" fmla="*/ 222 w 740"/>
              <a:gd name="T9" fmla="*/ 215 h 634"/>
              <a:gd name="T10" fmla="*/ 201 w 740"/>
              <a:gd name="T11" fmla="*/ 236 h 634"/>
              <a:gd name="T12" fmla="*/ 248 w 740"/>
              <a:gd name="T13" fmla="*/ 283 h 634"/>
              <a:gd name="T14" fmla="*/ 269 w 740"/>
              <a:gd name="T15" fmla="*/ 262 h 634"/>
              <a:gd name="T16" fmla="*/ 417 w 740"/>
              <a:gd name="T17" fmla="*/ 114 h 634"/>
              <a:gd name="T18" fmla="*/ 425 w 740"/>
              <a:gd name="T19" fmla="*/ 106 h 634"/>
              <a:gd name="T20" fmla="*/ 519 w 740"/>
              <a:gd name="T21" fmla="*/ 67 h 634"/>
              <a:gd name="T22" fmla="*/ 614 w 740"/>
              <a:gd name="T23" fmla="*/ 106 h 634"/>
              <a:gd name="T24" fmla="*/ 614 w 740"/>
              <a:gd name="T25" fmla="*/ 295 h 634"/>
              <a:gd name="T26" fmla="*/ 606 w 740"/>
              <a:gd name="T27" fmla="*/ 303 h 634"/>
              <a:gd name="T28" fmla="*/ 370 w 740"/>
              <a:gd name="T29" fmla="*/ 539 h 634"/>
              <a:gd name="T30" fmla="*/ 181 w 740"/>
              <a:gd name="T31" fmla="*/ 350 h 634"/>
              <a:gd name="T32" fmla="*/ 181 w 740"/>
              <a:gd name="T33" fmla="*/ 350 h 634"/>
              <a:gd name="T34" fmla="*/ 134 w 740"/>
              <a:gd name="T35" fmla="*/ 303 h 634"/>
              <a:gd name="T36" fmla="*/ 134 w 740"/>
              <a:gd name="T37" fmla="*/ 303 h 634"/>
              <a:gd name="T38" fmla="*/ 126 w 740"/>
              <a:gd name="T39" fmla="*/ 295 h 634"/>
              <a:gd name="T40" fmla="*/ 95 w 740"/>
              <a:gd name="T41" fmla="*/ 247 h 634"/>
              <a:gd name="T42" fmla="*/ 94 w 740"/>
              <a:gd name="T43" fmla="*/ 244 h 634"/>
              <a:gd name="T44" fmla="*/ 91 w 740"/>
              <a:gd name="T45" fmla="*/ 231 h 634"/>
              <a:gd name="T46" fmla="*/ 90 w 740"/>
              <a:gd name="T47" fmla="*/ 228 h 634"/>
              <a:gd name="T48" fmla="*/ 87 w 740"/>
              <a:gd name="T49" fmla="*/ 212 h 634"/>
              <a:gd name="T50" fmla="*/ 87 w 740"/>
              <a:gd name="T51" fmla="*/ 208 h 634"/>
              <a:gd name="T52" fmla="*/ 87 w 740"/>
              <a:gd name="T53" fmla="*/ 194 h 634"/>
              <a:gd name="T54" fmla="*/ 87 w 740"/>
              <a:gd name="T55" fmla="*/ 190 h 634"/>
              <a:gd name="T56" fmla="*/ 90 w 740"/>
              <a:gd name="T57" fmla="*/ 174 h 634"/>
              <a:gd name="T58" fmla="*/ 90 w 740"/>
              <a:gd name="T59" fmla="*/ 171 h 634"/>
              <a:gd name="T60" fmla="*/ 94 w 740"/>
              <a:gd name="T61" fmla="*/ 157 h 634"/>
              <a:gd name="T62" fmla="*/ 96 w 740"/>
              <a:gd name="T63" fmla="*/ 153 h 634"/>
              <a:gd name="T64" fmla="*/ 103 w 740"/>
              <a:gd name="T65" fmla="*/ 138 h 634"/>
              <a:gd name="T66" fmla="*/ 104 w 740"/>
              <a:gd name="T67" fmla="*/ 136 h 634"/>
              <a:gd name="T68" fmla="*/ 114 w 740"/>
              <a:gd name="T69" fmla="*/ 120 h 634"/>
              <a:gd name="T70" fmla="*/ 126 w 740"/>
              <a:gd name="T71" fmla="*/ 106 h 634"/>
              <a:gd name="T72" fmla="*/ 158 w 740"/>
              <a:gd name="T73" fmla="*/ 83 h 634"/>
              <a:gd name="T74" fmla="*/ 207 w 740"/>
              <a:gd name="T75" fmla="*/ 68 h 634"/>
              <a:gd name="T76" fmla="*/ 221 w 740"/>
              <a:gd name="T77" fmla="*/ 67 h 634"/>
              <a:gd name="T78" fmla="*/ 233 w 740"/>
              <a:gd name="T79" fmla="*/ 68 h 634"/>
              <a:gd name="T80" fmla="*/ 237 w 740"/>
              <a:gd name="T81" fmla="*/ 68 h 634"/>
              <a:gd name="T82" fmla="*/ 245 w 740"/>
              <a:gd name="T83" fmla="*/ 70 h 634"/>
              <a:gd name="T84" fmla="*/ 251 w 740"/>
              <a:gd name="T85" fmla="*/ 71 h 634"/>
              <a:gd name="T86" fmla="*/ 257 w 740"/>
              <a:gd name="T87" fmla="*/ 72 h 634"/>
              <a:gd name="T88" fmla="*/ 263 w 740"/>
              <a:gd name="T89" fmla="*/ 74 h 634"/>
              <a:gd name="T90" fmla="*/ 267 w 740"/>
              <a:gd name="T91" fmla="*/ 75 h 634"/>
              <a:gd name="T92" fmla="*/ 317 w 740"/>
              <a:gd name="T93" fmla="*/ 25 h 634"/>
              <a:gd name="T94" fmla="*/ 272 w 740"/>
              <a:gd name="T95" fmla="*/ 7 h 634"/>
              <a:gd name="T96" fmla="*/ 267 w 740"/>
              <a:gd name="T97" fmla="*/ 6 h 634"/>
              <a:gd name="T98" fmla="*/ 249 w 740"/>
              <a:gd name="T99" fmla="*/ 3 h 634"/>
              <a:gd name="T100" fmla="*/ 243 w 740"/>
              <a:gd name="T101" fmla="*/ 2 h 634"/>
              <a:gd name="T102" fmla="*/ 221 w 740"/>
              <a:gd name="T103" fmla="*/ 0 h 634"/>
              <a:gd name="T104" fmla="*/ 79 w 740"/>
              <a:gd name="T105" fmla="*/ 59 h 634"/>
              <a:gd name="T106" fmla="*/ 79 w 740"/>
              <a:gd name="T107" fmla="*/ 343 h 634"/>
              <a:gd name="T108" fmla="*/ 86 w 740"/>
              <a:gd name="T109" fmla="*/ 350 h 634"/>
              <a:gd name="T110" fmla="*/ 370 w 740"/>
              <a:gd name="T111" fmla="*/ 634 h 634"/>
              <a:gd name="T112" fmla="*/ 654 w 740"/>
              <a:gd name="T113" fmla="*/ 350 h 634"/>
              <a:gd name="T114" fmla="*/ 661 w 740"/>
              <a:gd name="T115" fmla="*/ 343 h 634"/>
              <a:gd name="T116" fmla="*/ 661 w 740"/>
              <a:gd name="T117" fmla="*/ 5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40" h="634">
                <a:moveTo>
                  <a:pt x="661" y="59"/>
                </a:moveTo>
                <a:cubicBezTo>
                  <a:pt x="624" y="21"/>
                  <a:pt x="573" y="0"/>
                  <a:pt x="519" y="0"/>
                </a:cubicBezTo>
                <a:cubicBezTo>
                  <a:pt x="468" y="0"/>
                  <a:pt x="417" y="20"/>
                  <a:pt x="378" y="59"/>
                </a:cubicBezTo>
                <a:cubicBezTo>
                  <a:pt x="370" y="67"/>
                  <a:pt x="370" y="67"/>
                  <a:pt x="370" y="67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1" y="236"/>
                  <a:pt x="201" y="236"/>
                  <a:pt x="201" y="236"/>
                </a:cubicBezTo>
                <a:cubicBezTo>
                  <a:pt x="248" y="283"/>
                  <a:pt x="248" y="283"/>
                  <a:pt x="248" y="283"/>
                </a:cubicBezTo>
                <a:cubicBezTo>
                  <a:pt x="269" y="262"/>
                  <a:pt x="269" y="262"/>
                  <a:pt x="269" y="262"/>
                </a:cubicBezTo>
                <a:cubicBezTo>
                  <a:pt x="417" y="114"/>
                  <a:pt x="417" y="114"/>
                  <a:pt x="417" y="114"/>
                </a:cubicBezTo>
                <a:cubicBezTo>
                  <a:pt x="425" y="106"/>
                  <a:pt x="425" y="106"/>
                  <a:pt x="425" y="106"/>
                </a:cubicBezTo>
                <a:cubicBezTo>
                  <a:pt x="450" y="81"/>
                  <a:pt x="484" y="67"/>
                  <a:pt x="519" y="67"/>
                </a:cubicBezTo>
                <a:cubicBezTo>
                  <a:pt x="555" y="67"/>
                  <a:pt x="589" y="81"/>
                  <a:pt x="614" y="106"/>
                </a:cubicBezTo>
                <a:cubicBezTo>
                  <a:pt x="666" y="158"/>
                  <a:pt x="666" y="243"/>
                  <a:pt x="614" y="295"/>
                </a:cubicBezTo>
                <a:cubicBezTo>
                  <a:pt x="606" y="303"/>
                  <a:pt x="606" y="303"/>
                  <a:pt x="606" y="303"/>
                </a:cubicBezTo>
                <a:cubicBezTo>
                  <a:pt x="370" y="539"/>
                  <a:pt x="370" y="539"/>
                  <a:pt x="370" y="539"/>
                </a:cubicBezTo>
                <a:cubicBezTo>
                  <a:pt x="181" y="350"/>
                  <a:pt x="181" y="350"/>
                  <a:pt x="181" y="350"/>
                </a:cubicBezTo>
                <a:cubicBezTo>
                  <a:pt x="181" y="350"/>
                  <a:pt x="181" y="350"/>
                  <a:pt x="181" y="350"/>
                </a:cubicBezTo>
                <a:cubicBezTo>
                  <a:pt x="134" y="303"/>
                  <a:pt x="134" y="303"/>
                  <a:pt x="134" y="303"/>
                </a:cubicBezTo>
                <a:cubicBezTo>
                  <a:pt x="134" y="303"/>
                  <a:pt x="134" y="303"/>
                  <a:pt x="134" y="303"/>
                </a:cubicBezTo>
                <a:cubicBezTo>
                  <a:pt x="126" y="295"/>
                  <a:pt x="126" y="295"/>
                  <a:pt x="126" y="295"/>
                </a:cubicBezTo>
                <a:cubicBezTo>
                  <a:pt x="112" y="282"/>
                  <a:pt x="102" y="265"/>
                  <a:pt x="95" y="247"/>
                </a:cubicBezTo>
                <a:cubicBezTo>
                  <a:pt x="94" y="244"/>
                  <a:pt x="94" y="244"/>
                  <a:pt x="94" y="244"/>
                </a:cubicBezTo>
                <a:cubicBezTo>
                  <a:pt x="93" y="240"/>
                  <a:pt x="92" y="236"/>
                  <a:pt x="91" y="231"/>
                </a:cubicBezTo>
                <a:cubicBezTo>
                  <a:pt x="90" y="230"/>
                  <a:pt x="90" y="229"/>
                  <a:pt x="90" y="228"/>
                </a:cubicBezTo>
                <a:cubicBezTo>
                  <a:pt x="89" y="223"/>
                  <a:pt x="88" y="217"/>
                  <a:pt x="87" y="212"/>
                </a:cubicBezTo>
                <a:cubicBezTo>
                  <a:pt x="87" y="210"/>
                  <a:pt x="87" y="209"/>
                  <a:pt x="87" y="208"/>
                </a:cubicBezTo>
                <a:cubicBezTo>
                  <a:pt x="87" y="203"/>
                  <a:pt x="87" y="199"/>
                  <a:pt x="87" y="194"/>
                </a:cubicBezTo>
                <a:cubicBezTo>
                  <a:pt x="87" y="193"/>
                  <a:pt x="87" y="192"/>
                  <a:pt x="87" y="190"/>
                </a:cubicBezTo>
                <a:cubicBezTo>
                  <a:pt x="88" y="185"/>
                  <a:pt x="89" y="179"/>
                  <a:pt x="90" y="174"/>
                </a:cubicBezTo>
                <a:cubicBezTo>
                  <a:pt x="90" y="173"/>
                  <a:pt x="90" y="172"/>
                  <a:pt x="90" y="171"/>
                </a:cubicBezTo>
                <a:cubicBezTo>
                  <a:pt x="91" y="166"/>
                  <a:pt x="93" y="162"/>
                  <a:pt x="94" y="157"/>
                </a:cubicBezTo>
                <a:cubicBezTo>
                  <a:pt x="95" y="156"/>
                  <a:pt x="95" y="155"/>
                  <a:pt x="96" y="153"/>
                </a:cubicBezTo>
                <a:cubicBezTo>
                  <a:pt x="98" y="148"/>
                  <a:pt x="100" y="143"/>
                  <a:pt x="103" y="138"/>
                </a:cubicBezTo>
                <a:cubicBezTo>
                  <a:pt x="103" y="137"/>
                  <a:pt x="103" y="137"/>
                  <a:pt x="104" y="136"/>
                </a:cubicBezTo>
                <a:cubicBezTo>
                  <a:pt x="107" y="130"/>
                  <a:pt x="110" y="125"/>
                  <a:pt x="114" y="120"/>
                </a:cubicBezTo>
                <a:cubicBezTo>
                  <a:pt x="118" y="115"/>
                  <a:pt x="122" y="111"/>
                  <a:pt x="126" y="106"/>
                </a:cubicBezTo>
                <a:cubicBezTo>
                  <a:pt x="135" y="97"/>
                  <a:pt x="146" y="89"/>
                  <a:pt x="158" y="83"/>
                </a:cubicBezTo>
                <a:cubicBezTo>
                  <a:pt x="173" y="75"/>
                  <a:pt x="190" y="69"/>
                  <a:pt x="207" y="68"/>
                </a:cubicBezTo>
                <a:cubicBezTo>
                  <a:pt x="212" y="67"/>
                  <a:pt x="216" y="67"/>
                  <a:pt x="221" y="67"/>
                </a:cubicBezTo>
                <a:cubicBezTo>
                  <a:pt x="225" y="67"/>
                  <a:pt x="229" y="67"/>
                  <a:pt x="233" y="68"/>
                </a:cubicBezTo>
                <a:cubicBezTo>
                  <a:pt x="235" y="68"/>
                  <a:pt x="236" y="68"/>
                  <a:pt x="237" y="68"/>
                </a:cubicBezTo>
                <a:cubicBezTo>
                  <a:pt x="240" y="69"/>
                  <a:pt x="243" y="69"/>
                  <a:pt x="245" y="70"/>
                </a:cubicBezTo>
                <a:cubicBezTo>
                  <a:pt x="247" y="70"/>
                  <a:pt x="249" y="70"/>
                  <a:pt x="251" y="71"/>
                </a:cubicBezTo>
                <a:cubicBezTo>
                  <a:pt x="253" y="71"/>
                  <a:pt x="255" y="72"/>
                  <a:pt x="257" y="72"/>
                </a:cubicBezTo>
                <a:cubicBezTo>
                  <a:pt x="259" y="73"/>
                  <a:pt x="261" y="73"/>
                  <a:pt x="263" y="74"/>
                </a:cubicBezTo>
                <a:cubicBezTo>
                  <a:pt x="264" y="74"/>
                  <a:pt x="265" y="75"/>
                  <a:pt x="267" y="75"/>
                </a:cubicBezTo>
                <a:cubicBezTo>
                  <a:pt x="317" y="25"/>
                  <a:pt x="317" y="25"/>
                  <a:pt x="317" y="25"/>
                </a:cubicBezTo>
                <a:cubicBezTo>
                  <a:pt x="302" y="17"/>
                  <a:pt x="287" y="11"/>
                  <a:pt x="272" y="7"/>
                </a:cubicBezTo>
                <a:cubicBezTo>
                  <a:pt x="270" y="7"/>
                  <a:pt x="269" y="6"/>
                  <a:pt x="267" y="6"/>
                </a:cubicBezTo>
                <a:cubicBezTo>
                  <a:pt x="261" y="5"/>
                  <a:pt x="255" y="3"/>
                  <a:pt x="249" y="3"/>
                </a:cubicBezTo>
                <a:cubicBezTo>
                  <a:pt x="247" y="2"/>
                  <a:pt x="245" y="2"/>
                  <a:pt x="243" y="2"/>
                </a:cubicBezTo>
                <a:cubicBezTo>
                  <a:pt x="236" y="1"/>
                  <a:pt x="228" y="0"/>
                  <a:pt x="221" y="0"/>
                </a:cubicBezTo>
                <a:cubicBezTo>
                  <a:pt x="169" y="0"/>
                  <a:pt x="118" y="20"/>
                  <a:pt x="79" y="59"/>
                </a:cubicBezTo>
                <a:cubicBezTo>
                  <a:pt x="0" y="137"/>
                  <a:pt x="0" y="264"/>
                  <a:pt x="79" y="343"/>
                </a:cubicBezTo>
                <a:cubicBezTo>
                  <a:pt x="86" y="350"/>
                  <a:pt x="86" y="350"/>
                  <a:pt x="86" y="350"/>
                </a:cubicBezTo>
                <a:cubicBezTo>
                  <a:pt x="370" y="634"/>
                  <a:pt x="370" y="634"/>
                  <a:pt x="370" y="634"/>
                </a:cubicBezTo>
                <a:cubicBezTo>
                  <a:pt x="654" y="350"/>
                  <a:pt x="654" y="350"/>
                  <a:pt x="654" y="350"/>
                </a:cubicBezTo>
                <a:cubicBezTo>
                  <a:pt x="661" y="343"/>
                  <a:pt x="661" y="343"/>
                  <a:pt x="661" y="343"/>
                </a:cubicBezTo>
                <a:cubicBezTo>
                  <a:pt x="740" y="264"/>
                  <a:pt x="740" y="137"/>
                  <a:pt x="661" y="59"/>
                </a:cubicBezTo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>
                  <a:alpha val="9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7" name="Group 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1D51E87D-CF7A-4476-BF2B-34F36D94AF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83096" y="5033813"/>
            <a:ext cx="369495" cy="378399"/>
            <a:chOff x="3011" y="1308"/>
            <a:chExt cx="1660" cy="1700"/>
          </a:xfrm>
          <a:gradFill>
            <a:gsLst>
              <a:gs pos="0">
                <a:srgbClr val="035CAC">
                  <a:alpha val="80000"/>
                </a:srgbClr>
              </a:gs>
              <a:gs pos="100000">
                <a:srgbClr val="024581">
                  <a:alpha val="95000"/>
                </a:srgbClr>
              </a:gs>
            </a:gsLst>
            <a:lin ang="2700000" scaled="1"/>
          </a:gradFill>
        </p:grpSpPr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65CB1DCE-43E1-4116-A030-8704AC7D5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1308"/>
              <a:ext cx="1660" cy="1501"/>
            </a:xfrm>
            <a:custGeom>
              <a:avLst/>
              <a:gdLst>
                <a:gd name="T0" fmla="*/ 633 w 700"/>
                <a:gd name="T1" fmla="*/ 367 h 633"/>
                <a:gd name="T2" fmla="*/ 633 w 700"/>
                <a:gd name="T3" fmla="*/ 367 h 633"/>
                <a:gd name="T4" fmla="*/ 633 w 700"/>
                <a:gd name="T5" fmla="*/ 350 h 633"/>
                <a:gd name="T6" fmla="*/ 350 w 700"/>
                <a:gd name="T7" fmla="*/ 67 h 633"/>
                <a:gd name="T8" fmla="*/ 67 w 700"/>
                <a:gd name="T9" fmla="*/ 350 h 633"/>
                <a:gd name="T10" fmla="*/ 67 w 700"/>
                <a:gd name="T11" fmla="*/ 367 h 633"/>
                <a:gd name="T12" fmla="*/ 67 w 700"/>
                <a:gd name="T13" fmla="*/ 367 h 633"/>
                <a:gd name="T14" fmla="*/ 67 w 700"/>
                <a:gd name="T15" fmla="*/ 633 h 633"/>
                <a:gd name="T16" fmla="*/ 0 w 700"/>
                <a:gd name="T17" fmla="*/ 633 h 633"/>
                <a:gd name="T18" fmla="*/ 0 w 700"/>
                <a:gd name="T19" fmla="*/ 367 h 633"/>
                <a:gd name="T20" fmla="*/ 0 w 700"/>
                <a:gd name="T21" fmla="*/ 367 h 633"/>
                <a:gd name="T22" fmla="*/ 0 w 700"/>
                <a:gd name="T23" fmla="*/ 350 h 633"/>
                <a:gd name="T24" fmla="*/ 350 w 700"/>
                <a:gd name="T25" fmla="*/ 0 h 633"/>
                <a:gd name="T26" fmla="*/ 700 w 700"/>
                <a:gd name="T27" fmla="*/ 350 h 633"/>
                <a:gd name="T28" fmla="*/ 700 w 700"/>
                <a:gd name="T29" fmla="*/ 367 h 633"/>
                <a:gd name="T30" fmla="*/ 700 w 700"/>
                <a:gd name="T31" fmla="*/ 367 h 633"/>
                <a:gd name="T32" fmla="*/ 700 w 700"/>
                <a:gd name="T33" fmla="*/ 633 h 633"/>
                <a:gd name="T34" fmla="*/ 633 w 700"/>
                <a:gd name="T35" fmla="*/ 633 h 633"/>
                <a:gd name="T36" fmla="*/ 633 w 700"/>
                <a:gd name="T37" fmla="*/ 367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0" h="633">
                  <a:moveTo>
                    <a:pt x="633" y="367"/>
                  </a:moveTo>
                  <a:cubicBezTo>
                    <a:pt x="633" y="367"/>
                    <a:pt x="633" y="367"/>
                    <a:pt x="633" y="367"/>
                  </a:cubicBezTo>
                  <a:cubicBezTo>
                    <a:pt x="633" y="361"/>
                    <a:pt x="633" y="356"/>
                    <a:pt x="633" y="350"/>
                  </a:cubicBezTo>
                  <a:cubicBezTo>
                    <a:pt x="633" y="194"/>
                    <a:pt x="506" y="67"/>
                    <a:pt x="350" y="67"/>
                  </a:cubicBezTo>
                  <a:cubicBezTo>
                    <a:pt x="194" y="67"/>
                    <a:pt x="67" y="194"/>
                    <a:pt x="67" y="350"/>
                  </a:cubicBezTo>
                  <a:cubicBezTo>
                    <a:pt x="67" y="356"/>
                    <a:pt x="67" y="361"/>
                    <a:pt x="67" y="367"/>
                  </a:cubicBezTo>
                  <a:cubicBezTo>
                    <a:pt x="67" y="367"/>
                    <a:pt x="67" y="367"/>
                    <a:pt x="67" y="367"/>
                  </a:cubicBezTo>
                  <a:cubicBezTo>
                    <a:pt x="67" y="633"/>
                    <a:pt x="67" y="633"/>
                    <a:pt x="67" y="633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1"/>
                    <a:pt x="0" y="356"/>
                    <a:pt x="0" y="350"/>
                  </a:cubicBezTo>
                  <a:cubicBezTo>
                    <a:pt x="0" y="157"/>
                    <a:pt x="157" y="0"/>
                    <a:pt x="350" y="0"/>
                  </a:cubicBezTo>
                  <a:cubicBezTo>
                    <a:pt x="543" y="0"/>
                    <a:pt x="700" y="157"/>
                    <a:pt x="700" y="350"/>
                  </a:cubicBezTo>
                  <a:cubicBezTo>
                    <a:pt x="700" y="356"/>
                    <a:pt x="700" y="361"/>
                    <a:pt x="700" y="367"/>
                  </a:cubicBezTo>
                  <a:cubicBezTo>
                    <a:pt x="700" y="367"/>
                    <a:pt x="700" y="367"/>
                    <a:pt x="700" y="367"/>
                  </a:cubicBezTo>
                  <a:cubicBezTo>
                    <a:pt x="700" y="633"/>
                    <a:pt x="700" y="633"/>
                    <a:pt x="700" y="633"/>
                  </a:cubicBezTo>
                  <a:cubicBezTo>
                    <a:pt x="633" y="633"/>
                    <a:pt x="633" y="633"/>
                    <a:pt x="633" y="633"/>
                  </a:cubicBezTo>
                  <a:lnTo>
                    <a:pt x="633" y="3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Rectangle 10">
              <a:extLst>
                <a:ext uri="{FF2B5EF4-FFF2-40B4-BE49-F238E27FC236}">
                  <a16:creationId xmlns:a16="http://schemas.microsoft.com/office/drawing/2014/main" id="{EA11EB60-929F-4030-8575-70536D494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" y="2256"/>
              <a:ext cx="157" cy="5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BE8BB075-7AB3-49FA-98A2-2C4D1C35D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1" y="2178"/>
              <a:ext cx="1660" cy="830"/>
            </a:xfrm>
            <a:custGeom>
              <a:avLst/>
              <a:gdLst>
                <a:gd name="T0" fmla="*/ 0 w 1660"/>
                <a:gd name="T1" fmla="*/ 512 h 830"/>
                <a:gd name="T2" fmla="*/ 553 w 1660"/>
                <a:gd name="T3" fmla="*/ 512 h 830"/>
                <a:gd name="T4" fmla="*/ 553 w 1660"/>
                <a:gd name="T5" fmla="*/ 671 h 830"/>
                <a:gd name="T6" fmla="*/ 0 w 1660"/>
                <a:gd name="T7" fmla="*/ 671 h 830"/>
                <a:gd name="T8" fmla="*/ 0 w 1660"/>
                <a:gd name="T9" fmla="*/ 512 h 830"/>
                <a:gd name="T10" fmla="*/ 237 w 1660"/>
                <a:gd name="T11" fmla="*/ 0 h 830"/>
                <a:gd name="T12" fmla="*/ 553 w 1660"/>
                <a:gd name="T13" fmla="*/ 0 h 830"/>
                <a:gd name="T14" fmla="*/ 553 w 1660"/>
                <a:gd name="T15" fmla="*/ 156 h 830"/>
                <a:gd name="T16" fmla="*/ 237 w 1660"/>
                <a:gd name="T17" fmla="*/ 156 h 830"/>
                <a:gd name="T18" fmla="*/ 237 w 1660"/>
                <a:gd name="T19" fmla="*/ 0 h 830"/>
                <a:gd name="T20" fmla="*/ 1108 w 1660"/>
                <a:gd name="T21" fmla="*/ 0 h 830"/>
                <a:gd name="T22" fmla="*/ 1423 w 1660"/>
                <a:gd name="T23" fmla="*/ 0 h 830"/>
                <a:gd name="T24" fmla="*/ 1423 w 1660"/>
                <a:gd name="T25" fmla="*/ 156 h 830"/>
                <a:gd name="T26" fmla="*/ 1108 w 1660"/>
                <a:gd name="T27" fmla="*/ 156 h 830"/>
                <a:gd name="T28" fmla="*/ 1108 w 1660"/>
                <a:gd name="T29" fmla="*/ 0 h 830"/>
                <a:gd name="T30" fmla="*/ 752 w 1660"/>
                <a:gd name="T31" fmla="*/ 671 h 830"/>
                <a:gd name="T32" fmla="*/ 1108 w 1660"/>
                <a:gd name="T33" fmla="*/ 671 h 830"/>
                <a:gd name="T34" fmla="*/ 1108 w 1660"/>
                <a:gd name="T35" fmla="*/ 830 h 830"/>
                <a:gd name="T36" fmla="*/ 752 w 1660"/>
                <a:gd name="T37" fmla="*/ 830 h 830"/>
                <a:gd name="T38" fmla="*/ 752 w 1660"/>
                <a:gd name="T39" fmla="*/ 671 h 830"/>
                <a:gd name="T40" fmla="*/ 1108 w 1660"/>
                <a:gd name="T41" fmla="*/ 512 h 830"/>
                <a:gd name="T42" fmla="*/ 1660 w 1660"/>
                <a:gd name="T43" fmla="*/ 512 h 830"/>
                <a:gd name="T44" fmla="*/ 1660 w 1660"/>
                <a:gd name="T45" fmla="*/ 671 h 830"/>
                <a:gd name="T46" fmla="*/ 1108 w 1660"/>
                <a:gd name="T47" fmla="*/ 671 h 830"/>
                <a:gd name="T48" fmla="*/ 1108 w 1660"/>
                <a:gd name="T49" fmla="*/ 512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0" h="830">
                  <a:moveTo>
                    <a:pt x="0" y="512"/>
                  </a:moveTo>
                  <a:lnTo>
                    <a:pt x="553" y="512"/>
                  </a:lnTo>
                  <a:lnTo>
                    <a:pt x="553" y="671"/>
                  </a:lnTo>
                  <a:lnTo>
                    <a:pt x="0" y="671"/>
                  </a:lnTo>
                  <a:lnTo>
                    <a:pt x="0" y="512"/>
                  </a:lnTo>
                  <a:close/>
                  <a:moveTo>
                    <a:pt x="237" y="0"/>
                  </a:moveTo>
                  <a:lnTo>
                    <a:pt x="553" y="0"/>
                  </a:lnTo>
                  <a:lnTo>
                    <a:pt x="553" y="156"/>
                  </a:lnTo>
                  <a:lnTo>
                    <a:pt x="237" y="156"/>
                  </a:lnTo>
                  <a:lnTo>
                    <a:pt x="237" y="0"/>
                  </a:lnTo>
                  <a:close/>
                  <a:moveTo>
                    <a:pt x="1108" y="0"/>
                  </a:moveTo>
                  <a:lnTo>
                    <a:pt x="1423" y="0"/>
                  </a:lnTo>
                  <a:lnTo>
                    <a:pt x="1423" y="156"/>
                  </a:lnTo>
                  <a:lnTo>
                    <a:pt x="1108" y="156"/>
                  </a:lnTo>
                  <a:lnTo>
                    <a:pt x="1108" y="0"/>
                  </a:lnTo>
                  <a:close/>
                  <a:moveTo>
                    <a:pt x="752" y="671"/>
                  </a:moveTo>
                  <a:lnTo>
                    <a:pt x="1108" y="671"/>
                  </a:lnTo>
                  <a:lnTo>
                    <a:pt x="1108" y="830"/>
                  </a:lnTo>
                  <a:lnTo>
                    <a:pt x="752" y="830"/>
                  </a:lnTo>
                  <a:lnTo>
                    <a:pt x="752" y="671"/>
                  </a:lnTo>
                  <a:close/>
                  <a:moveTo>
                    <a:pt x="1108" y="512"/>
                  </a:moveTo>
                  <a:lnTo>
                    <a:pt x="1660" y="512"/>
                  </a:lnTo>
                  <a:lnTo>
                    <a:pt x="1660" y="671"/>
                  </a:lnTo>
                  <a:lnTo>
                    <a:pt x="1108" y="671"/>
                  </a:lnTo>
                  <a:lnTo>
                    <a:pt x="1108" y="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Rectangle 12">
              <a:extLst>
                <a:ext uri="{FF2B5EF4-FFF2-40B4-BE49-F238E27FC236}">
                  <a16:creationId xmlns:a16="http://schemas.microsoft.com/office/drawing/2014/main" id="{B4930B10-2C25-472A-93E2-F274FD0CB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2256"/>
              <a:ext cx="156" cy="5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MH_SubTitle_1">
            <a:extLst>
              <a:ext uri="{FF2B5EF4-FFF2-40B4-BE49-F238E27FC236}">
                <a16:creationId xmlns:a16="http://schemas.microsoft.com/office/drawing/2014/main" id="{5D122259-807D-4B8A-886F-A238B69B08F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6285401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Resume and on-the-job experience</a:t>
            </a:r>
          </a:p>
        </p:txBody>
      </p:sp>
    </p:spTree>
    <p:extLst>
      <p:ext uri="{BB962C8B-B14F-4D97-AF65-F5344CB8AC3E}">
        <p14:creationId xmlns:p14="http://schemas.microsoft.com/office/powerpoint/2010/main" val="75178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3.7037E-7 L -0.10885 3.7037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3.7037E-7 L 8.33333E-7 3.7037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3.7037E-7 L -0.10885 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3.7037E-7 L 8.33333E-7 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4.44444E-6 L 0.11081 4.44444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4.44444E-6 L 0 4.44444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 0 E" pathEditMode="relative" ptsTypes="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139478" y="139478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41" grpId="0"/>
      <p:bldP spid="42" grpId="0"/>
      <p:bldP spid="43" grpId="0"/>
      <p:bldP spid="47" grpId="0"/>
      <p:bldP spid="48" grpId="0"/>
      <p:bldP spid="52" grpId="0"/>
      <p:bldP spid="53" grpId="0"/>
      <p:bldP spid="54" grpId="0"/>
      <p:bldP spid="55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B0ADACBA-2DEC-4C02-83FE-47753C6FAE00}"/>
              </a:ext>
            </a:extLst>
          </p:cNvPr>
          <p:cNvGrpSpPr/>
          <p:nvPr/>
        </p:nvGrpSpPr>
        <p:grpSpPr>
          <a:xfrm>
            <a:off x="1675296" y="1908068"/>
            <a:ext cx="2540000" cy="3841474"/>
            <a:chOff x="1675296" y="1941443"/>
            <a:chExt cx="2540000" cy="3841474"/>
          </a:xfrm>
        </p:grpSpPr>
        <p:sp>
          <p:nvSpPr>
            <p:cNvPr id="9" name="矩形: 剪去单角 8">
              <a:extLst>
                <a:ext uri="{FF2B5EF4-FFF2-40B4-BE49-F238E27FC236}">
                  <a16:creationId xmlns:a16="http://schemas.microsoft.com/office/drawing/2014/main" id="{231A3CB0-F048-430D-A0ED-611272C0ECE8}"/>
                </a:ext>
              </a:extLst>
            </p:cNvPr>
            <p:cNvSpPr/>
            <p:nvPr/>
          </p:nvSpPr>
          <p:spPr>
            <a:xfrm>
              <a:off x="1675296" y="1941443"/>
              <a:ext cx="2540000" cy="3841474"/>
            </a:xfrm>
            <a:prstGeom prst="snip1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直角三角形 9">
              <a:extLst>
                <a:ext uri="{FF2B5EF4-FFF2-40B4-BE49-F238E27FC236}">
                  <a16:creationId xmlns:a16="http://schemas.microsoft.com/office/drawing/2014/main" id="{C7EB468B-470E-48D7-9B5F-6858930689EB}"/>
                </a:ext>
              </a:extLst>
            </p:cNvPr>
            <p:cNvSpPr/>
            <p:nvPr/>
          </p:nvSpPr>
          <p:spPr>
            <a:xfrm>
              <a:off x="3789052" y="1941443"/>
              <a:ext cx="426243" cy="426243"/>
            </a:xfrm>
            <a:prstGeom prst="rtTriangle">
              <a:avLst/>
            </a:prstGeom>
            <a:gradFill flip="none" rotWithShape="1">
              <a:gsLst>
                <a:gs pos="0">
                  <a:schemeClr val="accent2"/>
                </a:gs>
                <a:gs pos="57000">
                  <a:schemeClr val="accent2"/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CF4BDE3-990F-48A5-907A-AB6B099C1384}"/>
              </a:ext>
            </a:extLst>
          </p:cNvPr>
          <p:cNvGrpSpPr/>
          <p:nvPr/>
        </p:nvGrpSpPr>
        <p:grpSpPr>
          <a:xfrm>
            <a:off x="7976705" y="1908068"/>
            <a:ext cx="2540000" cy="3841474"/>
            <a:chOff x="7976705" y="1941443"/>
            <a:chExt cx="2540000" cy="3841474"/>
          </a:xfrm>
        </p:grpSpPr>
        <p:sp>
          <p:nvSpPr>
            <p:cNvPr id="12" name="矩形: 剪去单角 11">
              <a:extLst>
                <a:ext uri="{FF2B5EF4-FFF2-40B4-BE49-F238E27FC236}">
                  <a16:creationId xmlns:a16="http://schemas.microsoft.com/office/drawing/2014/main" id="{8C34FBDE-599D-4DAA-8A89-A078ADAC6561}"/>
                </a:ext>
              </a:extLst>
            </p:cNvPr>
            <p:cNvSpPr/>
            <p:nvPr/>
          </p:nvSpPr>
          <p:spPr>
            <a:xfrm>
              <a:off x="7976705" y="1941443"/>
              <a:ext cx="2540000" cy="3841474"/>
            </a:xfrm>
            <a:prstGeom prst="snip1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直角三角形 17">
              <a:extLst>
                <a:ext uri="{FF2B5EF4-FFF2-40B4-BE49-F238E27FC236}">
                  <a16:creationId xmlns:a16="http://schemas.microsoft.com/office/drawing/2014/main" id="{7A293599-85AC-42C3-AB5D-6C45419D529B}"/>
                </a:ext>
              </a:extLst>
            </p:cNvPr>
            <p:cNvSpPr/>
            <p:nvPr/>
          </p:nvSpPr>
          <p:spPr>
            <a:xfrm>
              <a:off x="10090461" y="1941443"/>
              <a:ext cx="426243" cy="426243"/>
            </a:xfrm>
            <a:prstGeom prst="rtTriangle">
              <a:avLst/>
            </a:prstGeom>
            <a:gradFill flip="none" rotWithShape="1">
              <a:gsLst>
                <a:gs pos="0">
                  <a:schemeClr val="accent2"/>
                </a:gs>
                <a:gs pos="57000">
                  <a:schemeClr val="accent2"/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26AC69C-B3E0-4FC4-948D-DB487F4B45C6}"/>
              </a:ext>
            </a:extLst>
          </p:cNvPr>
          <p:cNvGrpSpPr/>
          <p:nvPr/>
        </p:nvGrpSpPr>
        <p:grpSpPr>
          <a:xfrm>
            <a:off x="4826001" y="1415428"/>
            <a:ext cx="2540000" cy="3841474"/>
            <a:chOff x="4826001" y="1941443"/>
            <a:chExt cx="2540000" cy="3841474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E8F98E7-C93E-4A1A-9DC0-02F67C590EE3}"/>
                </a:ext>
              </a:extLst>
            </p:cNvPr>
            <p:cNvGrpSpPr/>
            <p:nvPr/>
          </p:nvGrpSpPr>
          <p:grpSpPr>
            <a:xfrm>
              <a:off x="4826001" y="1941443"/>
              <a:ext cx="2540000" cy="3841474"/>
              <a:chOff x="2565400" y="1714500"/>
              <a:chExt cx="2540000" cy="3841474"/>
            </a:xfrm>
          </p:grpSpPr>
          <p:sp>
            <p:nvSpPr>
              <p:cNvPr id="35" name="矩形: 剪去单角 34">
                <a:extLst>
                  <a:ext uri="{FF2B5EF4-FFF2-40B4-BE49-F238E27FC236}">
                    <a16:creationId xmlns:a16="http://schemas.microsoft.com/office/drawing/2014/main" id="{8BAE299E-44FE-49C0-AE87-7856988DA763}"/>
                  </a:ext>
                </a:extLst>
              </p:cNvPr>
              <p:cNvSpPr/>
              <p:nvPr/>
            </p:nvSpPr>
            <p:spPr>
              <a:xfrm>
                <a:off x="2565400" y="1714500"/>
                <a:ext cx="2540000" cy="3841474"/>
              </a:xfrm>
              <a:prstGeom prst="snip1Rect">
                <a:avLst/>
              </a:prstGeom>
              <a:gradFill flip="none" rotWithShape="1">
                <a:gsLst>
                  <a:gs pos="0">
                    <a:srgbClr val="024581"/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419100" dist="190500" dir="2700000" algn="tl" rotWithShape="0">
                  <a:prstClr val="black">
                    <a:alpha val="2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直角三角形 35">
                <a:extLst>
                  <a:ext uri="{FF2B5EF4-FFF2-40B4-BE49-F238E27FC236}">
                    <a16:creationId xmlns:a16="http://schemas.microsoft.com/office/drawing/2014/main" id="{BFF6089D-F36D-43A4-8D9C-36B2CA9FECC2}"/>
                  </a:ext>
                </a:extLst>
              </p:cNvPr>
              <p:cNvSpPr/>
              <p:nvPr/>
            </p:nvSpPr>
            <p:spPr>
              <a:xfrm>
                <a:off x="4679156" y="1714500"/>
                <a:ext cx="426243" cy="426243"/>
              </a:xfrm>
              <a:prstGeom prst="rtTriangle">
                <a:avLst/>
              </a:prstGeom>
              <a:gradFill flip="none" rotWithShape="1">
                <a:gsLst>
                  <a:gs pos="17000">
                    <a:srgbClr val="035CAC">
                      <a:lumMod val="75000"/>
                    </a:srgbClr>
                  </a:gs>
                  <a:gs pos="100000">
                    <a:srgbClr val="047CEA"/>
                  </a:gs>
                </a:gsLst>
                <a:lin ang="81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B6DB0A6-BF1F-4DE5-AB6E-191663F9CBB5}"/>
                </a:ext>
              </a:extLst>
            </p:cNvPr>
            <p:cNvGrpSpPr/>
            <p:nvPr/>
          </p:nvGrpSpPr>
          <p:grpSpPr>
            <a:xfrm>
              <a:off x="5153026" y="2662030"/>
              <a:ext cx="1885950" cy="2918460"/>
              <a:chOff x="5153026" y="2686050"/>
              <a:chExt cx="1885950" cy="2918460"/>
            </a:xfrm>
          </p:grpSpPr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E1515D07-A50A-4EA1-9944-8A4FC3A9F5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1650" y="2686050"/>
                <a:ext cx="145732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8800CF1-C6CC-4182-A7BF-28FA9546C7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2904259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E908EF6-62E4-450F-AD19-9130A34549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3122468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A11F9872-8233-4B65-9F20-139CD41AC5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3340677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A99D9494-59F9-4CED-A30C-E3C84A169C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3558886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91E9497D-F9CB-4614-A67F-33554D2893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3777095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6101B35C-B7E1-40FF-9B8F-BCB2ADBFE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3995304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660514C5-6D25-4A2A-8A05-3AE8ED8B47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4213513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0B79E193-70E2-410C-BFAF-7812F422D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4431722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BF6CE6DD-D6DD-454E-BBD2-81D9F9CAD2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4649931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A0F2598F-F5BE-4049-8135-8D7D553BAF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4868140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68C174D2-2F0E-4636-9DE5-6D7DCB9F4D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5086350"/>
                <a:ext cx="1285874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D81ED5A4-7A5F-4B56-9C9A-A4D59D6E7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9420" y="5604510"/>
                <a:ext cx="24955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7" name="Freeform 1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422644F0-A6DC-4D06-AB78-0995825C25A2}"/>
              </a:ext>
            </a:extLst>
          </p:cNvPr>
          <p:cNvSpPr>
            <a:spLocks/>
          </p:cNvSpPr>
          <p:nvPr/>
        </p:nvSpPr>
        <p:spPr bwMode="auto">
          <a:xfrm>
            <a:off x="9017293" y="2460122"/>
            <a:ext cx="458824" cy="448525"/>
          </a:xfrm>
          <a:custGeom>
            <a:avLst/>
            <a:gdLst>
              <a:gd name="T0" fmla="*/ 281 w 312"/>
              <a:gd name="T1" fmla="*/ 174 h 305"/>
              <a:gd name="T2" fmla="*/ 312 w 312"/>
              <a:gd name="T3" fmla="*/ 174 h 305"/>
              <a:gd name="T4" fmla="*/ 312 w 312"/>
              <a:gd name="T5" fmla="*/ 305 h 305"/>
              <a:gd name="T6" fmla="*/ 230 w 312"/>
              <a:gd name="T7" fmla="*/ 271 h 305"/>
              <a:gd name="T8" fmla="*/ 0 w 312"/>
              <a:gd name="T9" fmla="*/ 271 h 305"/>
              <a:gd name="T10" fmla="*/ 0 w 312"/>
              <a:gd name="T11" fmla="*/ 0 h 305"/>
              <a:gd name="T12" fmla="*/ 312 w 312"/>
              <a:gd name="T13" fmla="*/ 0 h 305"/>
              <a:gd name="T14" fmla="*/ 312 w 312"/>
              <a:gd name="T15" fmla="*/ 137 h 305"/>
              <a:gd name="T16" fmla="*/ 84 w 312"/>
              <a:gd name="T17" fmla="*/ 137 h 305"/>
              <a:gd name="T18" fmla="*/ 84 w 312"/>
              <a:gd name="T19" fmla="*/ 105 h 305"/>
              <a:gd name="T20" fmla="*/ 281 w 312"/>
              <a:gd name="T21" fmla="*/ 105 h 305"/>
              <a:gd name="T22" fmla="*/ 281 w 312"/>
              <a:gd name="T23" fmla="*/ 32 h 305"/>
              <a:gd name="T24" fmla="*/ 30 w 312"/>
              <a:gd name="T25" fmla="*/ 32 h 305"/>
              <a:gd name="T26" fmla="*/ 30 w 312"/>
              <a:gd name="T27" fmla="*/ 240 h 305"/>
              <a:gd name="T28" fmla="*/ 236 w 312"/>
              <a:gd name="T29" fmla="*/ 240 h 305"/>
              <a:gd name="T30" fmla="*/ 281 w 312"/>
              <a:gd name="T31" fmla="*/ 259 h 305"/>
              <a:gd name="T32" fmla="*/ 281 w 312"/>
              <a:gd name="T33" fmla="*/ 17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2" h="305">
                <a:moveTo>
                  <a:pt x="281" y="174"/>
                </a:moveTo>
                <a:lnTo>
                  <a:pt x="312" y="174"/>
                </a:lnTo>
                <a:lnTo>
                  <a:pt x="312" y="305"/>
                </a:lnTo>
                <a:lnTo>
                  <a:pt x="230" y="271"/>
                </a:lnTo>
                <a:lnTo>
                  <a:pt x="0" y="271"/>
                </a:lnTo>
                <a:lnTo>
                  <a:pt x="0" y="0"/>
                </a:lnTo>
                <a:lnTo>
                  <a:pt x="312" y="0"/>
                </a:lnTo>
                <a:lnTo>
                  <a:pt x="312" y="137"/>
                </a:lnTo>
                <a:lnTo>
                  <a:pt x="84" y="137"/>
                </a:lnTo>
                <a:lnTo>
                  <a:pt x="84" y="105"/>
                </a:lnTo>
                <a:lnTo>
                  <a:pt x="281" y="105"/>
                </a:lnTo>
                <a:lnTo>
                  <a:pt x="281" y="32"/>
                </a:lnTo>
                <a:lnTo>
                  <a:pt x="30" y="32"/>
                </a:lnTo>
                <a:lnTo>
                  <a:pt x="30" y="240"/>
                </a:lnTo>
                <a:lnTo>
                  <a:pt x="236" y="240"/>
                </a:lnTo>
                <a:lnTo>
                  <a:pt x="281" y="259"/>
                </a:lnTo>
                <a:lnTo>
                  <a:pt x="281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Freeform 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5A8A9D79-D0AA-4B21-9717-49BCB26B1DDD}"/>
              </a:ext>
            </a:extLst>
          </p:cNvPr>
          <p:cNvSpPr>
            <a:spLocks noEditPoints="1"/>
          </p:cNvSpPr>
          <p:nvPr/>
        </p:nvSpPr>
        <p:spPr bwMode="auto">
          <a:xfrm>
            <a:off x="2668822" y="2431914"/>
            <a:ext cx="552948" cy="539714"/>
          </a:xfrm>
          <a:custGeom>
            <a:avLst/>
            <a:gdLst>
              <a:gd name="T0" fmla="*/ 167 w 804"/>
              <a:gd name="T1" fmla="*/ 100 h 784"/>
              <a:gd name="T2" fmla="*/ 215 w 804"/>
              <a:gd name="T3" fmla="*/ 148 h 784"/>
              <a:gd name="T4" fmla="*/ 190 w 804"/>
              <a:gd name="T5" fmla="*/ 170 h 784"/>
              <a:gd name="T6" fmla="*/ 190 w 804"/>
              <a:gd name="T7" fmla="*/ 594 h 784"/>
              <a:gd name="T8" fmla="*/ 614 w 804"/>
              <a:gd name="T9" fmla="*/ 594 h 784"/>
              <a:gd name="T10" fmla="*/ 614 w 804"/>
              <a:gd name="T11" fmla="*/ 170 h 784"/>
              <a:gd name="T12" fmla="*/ 353 w 804"/>
              <a:gd name="T13" fmla="*/ 86 h 784"/>
              <a:gd name="T14" fmla="*/ 335 w 804"/>
              <a:gd name="T15" fmla="*/ 21 h 784"/>
              <a:gd name="T16" fmla="*/ 661 w 804"/>
              <a:gd name="T17" fmla="*/ 123 h 784"/>
              <a:gd name="T18" fmla="*/ 661 w 804"/>
              <a:gd name="T19" fmla="*/ 641 h 784"/>
              <a:gd name="T20" fmla="*/ 143 w 804"/>
              <a:gd name="T21" fmla="*/ 641 h 784"/>
              <a:gd name="T22" fmla="*/ 143 w 804"/>
              <a:gd name="T23" fmla="*/ 123 h 784"/>
              <a:gd name="T24" fmla="*/ 167 w 804"/>
              <a:gd name="T25" fmla="*/ 100 h 784"/>
              <a:gd name="T26" fmla="*/ 437 w 804"/>
              <a:gd name="T27" fmla="*/ 370 h 784"/>
              <a:gd name="T28" fmla="*/ 390 w 804"/>
              <a:gd name="T29" fmla="*/ 417 h 784"/>
              <a:gd name="T30" fmla="*/ 131 w 804"/>
              <a:gd name="T31" fmla="*/ 158 h 784"/>
              <a:gd name="T32" fmla="*/ 178 w 804"/>
              <a:gd name="T33" fmla="*/ 111 h 784"/>
              <a:gd name="T34" fmla="*/ 437 w 804"/>
              <a:gd name="T35" fmla="*/ 370 h 784"/>
              <a:gd name="T36" fmla="*/ 241 w 804"/>
              <a:gd name="T37" fmla="*/ 268 h 784"/>
              <a:gd name="T38" fmla="*/ 287 w 804"/>
              <a:gd name="T39" fmla="*/ 220 h 784"/>
              <a:gd name="T40" fmla="*/ 335 w 804"/>
              <a:gd name="T41" fmla="*/ 268 h 784"/>
              <a:gd name="T42" fmla="*/ 310 w 804"/>
              <a:gd name="T43" fmla="*/ 288 h 784"/>
              <a:gd name="T44" fmla="*/ 289 w 804"/>
              <a:gd name="T45" fmla="*/ 316 h 784"/>
              <a:gd name="T46" fmla="*/ 241 w 804"/>
              <a:gd name="T47" fmla="*/ 268 h 784"/>
              <a:gd name="T48" fmla="*/ 206 w 804"/>
              <a:gd name="T49" fmla="*/ 359 h 784"/>
              <a:gd name="T50" fmla="*/ 271 w 804"/>
              <a:gd name="T51" fmla="*/ 377 h 784"/>
              <a:gd name="T52" fmla="*/ 400 w 804"/>
              <a:gd name="T53" fmla="*/ 515 h 784"/>
              <a:gd name="T54" fmla="*/ 538 w 804"/>
              <a:gd name="T55" fmla="*/ 387 h 784"/>
              <a:gd name="T56" fmla="*/ 410 w 804"/>
              <a:gd name="T57" fmla="*/ 249 h 784"/>
              <a:gd name="T58" fmla="*/ 396 w 804"/>
              <a:gd name="T59" fmla="*/ 249 h 784"/>
              <a:gd name="T60" fmla="*/ 379 w 804"/>
              <a:gd name="T61" fmla="*/ 184 h 784"/>
              <a:gd name="T62" fmla="*/ 546 w 804"/>
              <a:gd name="T63" fmla="*/ 241 h 784"/>
              <a:gd name="T64" fmla="*/ 546 w 804"/>
              <a:gd name="T65" fmla="*/ 523 h 784"/>
              <a:gd name="T66" fmla="*/ 263 w 804"/>
              <a:gd name="T67" fmla="*/ 523 h 784"/>
              <a:gd name="T68" fmla="*/ 206 w 804"/>
              <a:gd name="T69" fmla="*/ 359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4" h="784">
                <a:moveTo>
                  <a:pt x="167" y="100"/>
                </a:moveTo>
                <a:cubicBezTo>
                  <a:pt x="215" y="148"/>
                  <a:pt x="215" y="148"/>
                  <a:pt x="215" y="148"/>
                </a:cubicBezTo>
                <a:cubicBezTo>
                  <a:pt x="206" y="154"/>
                  <a:pt x="198" y="162"/>
                  <a:pt x="190" y="170"/>
                </a:cubicBezTo>
                <a:cubicBezTo>
                  <a:pt x="73" y="287"/>
                  <a:pt x="73" y="477"/>
                  <a:pt x="190" y="594"/>
                </a:cubicBezTo>
                <a:cubicBezTo>
                  <a:pt x="307" y="711"/>
                  <a:pt x="497" y="711"/>
                  <a:pt x="614" y="594"/>
                </a:cubicBezTo>
                <a:cubicBezTo>
                  <a:pt x="731" y="477"/>
                  <a:pt x="731" y="287"/>
                  <a:pt x="614" y="170"/>
                </a:cubicBezTo>
                <a:cubicBezTo>
                  <a:pt x="543" y="99"/>
                  <a:pt x="445" y="71"/>
                  <a:pt x="353" y="86"/>
                </a:cubicBezTo>
                <a:cubicBezTo>
                  <a:pt x="335" y="21"/>
                  <a:pt x="335" y="21"/>
                  <a:pt x="335" y="21"/>
                </a:cubicBezTo>
                <a:cubicBezTo>
                  <a:pt x="450" y="0"/>
                  <a:pt x="573" y="34"/>
                  <a:pt x="661" y="123"/>
                </a:cubicBezTo>
                <a:cubicBezTo>
                  <a:pt x="804" y="266"/>
                  <a:pt x="804" y="498"/>
                  <a:pt x="661" y="641"/>
                </a:cubicBezTo>
                <a:cubicBezTo>
                  <a:pt x="518" y="784"/>
                  <a:pt x="286" y="784"/>
                  <a:pt x="143" y="641"/>
                </a:cubicBezTo>
                <a:cubicBezTo>
                  <a:pt x="0" y="498"/>
                  <a:pt x="0" y="266"/>
                  <a:pt x="143" y="123"/>
                </a:cubicBezTo>
                <a:cubicBezTo>
                  <a:pt x="151" y="115"/>
                  <a:pt x="159" y="107"/>
                  <a:pt x="167" y="100"/>
                </a:cubicBezTo>
                <a:close/>
                <a:moveTo>
                  <a:pt x="437" y="370"/>
                </a:moveTo>
                <a:cubicBezTo>
                  <a:pt x="390" y="417"/>
                  <a:pt x="390" y="417"/>
                  <a:pt x="390" y="417"/>
                </a:cubicBezTo>
                <a:cubicBezTo>
                  <a:pt x="131" y="158"/>
                  <a:pt x="131" y="158"/>
                  <a:pt x="131" y="158"/>
                </a:cubicBezTo>
                <a:cubicBezTo>
                  <a:pt x="178" y="111"/>
                  <a:pt x="178" y="111"/>
                  <a:pt x="178" y="111"/>
                </a:cubicBezTo>
                <a:lnTo>
                  <a:pt x="437" y="370"/>
                </a:lnTo>
                <a:close/>
                <a:moveTo>
                  <a:pt x="241" y="268"/>
                </a:moveTo>
                <a:cubicBezTo>
                  <a:pt x="253" y="249"/>
                  <a:pt x="269" y="233"/>
                  <a:pt x="287" y="220"/>
                </a:cubicBezTo>
                <a:cubicBezTo>
                  <a:pt x="335" y="268"/>
                  <a:pt x="335" y="268"/>
                  <a:pt x="335" y="268"/>
                </a:cubicBezTo>
                <a:cubicBezTo>
                  <a:pt x="326" y="274"/>
                  <a:pt x="318" y="280"/>
                  <a:pt x="310" y="288"/>
                </a:cubicBezTo>
                <a:cubicBezTo>
                  <a:pt x="302" y="296"/>
                  <a:pt x="295" y="306"/>
                  <a:pt x="289" y="316"/>
                </a:cubicBezTo>
                <a:lnTo>
                  <a:pt x="241" y="268"/>
                </a:lnTo>
                <a:close/>
                <a:moveTo>
                  <a:pt x="206" y="359"/>
                </a:moveTo>
                <a:cubicBezTo>
                  <a:pt x="271" y="377"/>
                  <a:pt x="271" y="377"/>
                  <a:pt x="271" y="377"/>
                </a:cubicBezTo>
                <a:cubicBezTo>
                  <a:pt x="269" y="450"/>
                  <a:pt x="326" y="512"/>
                  <a:pt x="400" y="515"/>
                </a:cubicBezTo>
                <a:cubicBezTo>
                  <a:pt x="473" y="518"/>
                  <a:pt x="535" y="461"/>
                  <a:pt x="538" y="387"/>
                </a:cubicBezTo>
                <a:cubicBezTo>
                  <a:pt x="541" y="314"/>
                  <a:pt x="483" y="252"/>
                  <a:pt x="410" y="249"/>
                </a:cubicBezTo>
                <a:cubicBezTo>
                  <a:pt x="405" y="249"/>
                  <a:pt x="401" y="249"/>
                  <a:pt x="396" y="249"/>
                </a:cubicBezTo>
                <a:cubicBezTo>
                  <a:pt x="379" y="184"/>
                  <a:pt x="379" y="184"/>
                  <a:pt x="379" y="184"/>
                </a:cubicBezTo>
                <a:cubicBezTo>
                  <a:pt x="440" y="176"/>
                  <a:pt x="502" y="197"/>
                  <a:pt x="546" y="241"/>
                </a:cubicBezTo>
                <a:cubicBezTo>
                  <a:pt x="624" y="319"/>
                  <a:pt x="624" y="445"/>
                  <a:pt x="546" y="523"/>
                </a:cubicBezTo>
                <a:cubicBezTo>
                  <a:pt x="468" y="602"/>
                  <a:pt x="341" y="602"/>
                  <a:pt x="263" y="523"/>
                </a:cubicBezTo>
                <a:cubicBezTo>
                  <a:pt x="220" y="480"/>
                  <a:pt x="199" y="420"/>
                  <a:pt x="206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Freeform 1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EB9850E2-8FD8-4272-9CF1-00CFD63D9F36}"/>
              </a:ext>
            </a:extLst>
          </p:cNvPr>
          <p:cNvSpPr>
            <a:spLocks noEditPoints="1"/>
          </p:cNvSpPr>
          <p:nvPr/>
        </p:nvSpPr>
        <p:spPr bwMode="auto">
          <a:xfrm>
            <a:off x="5859408" y="2116942"/>
            <a:ext cx="473187" cy="474564"/>
          </a:xfrm>
          <a:custGeom>
            <a:avLst/>
            <a:gdLst>
              <a:gd name="T0" fmla="*/ 561 w 733"/>
              <a:gd name="T1" fmla="*/ 56 h 734"/>
              <a:gd name="T2" fmla="*/ 512 w 733"/>
              <a:gd name="T3" fmla="*/ 105 h 734"/>
              <a:gd name="T4" fmla="*/ 367 w 733"/>
              <a:gd name="T5" fmla="*/ 67 h 734"/>
              <a:gd name="T6" fmla="*/ 67 w 733"/>
              <a:gd name="T7" fmla="*/ 367 h 734"/>
              <a:gd name="T8" fmla="*/ 367 w 733"/>
              <a:gd name="T9" fmla="*/ 667 h 734"/>
              <a:gd name="T10" fmla="*/ 667 w 733"/>
              <a:gd name="T11" fmla="*/ 367 h 734"/>
              <a:gd name="T12" fmla="*/ 600 w 733"/>
              <a:gd name="T13" fmla="*/ 178 h 734"/>
              <a:gd name="T14" fmla="*/ 647 w 733"/>
              <a:gd name="T15" fmla="*/ 131 h 734"/>
              <a:gd name="T16" fmla="*/ 733 w 733"/>
              <a:gd name="T17" fmla="*/ 367 h 734"/>
              <a:gd name="T18" fmla="*/ 367 w 733"/>
              <a:gd name="T19" fmla="*/ 734 h 734"/>
              <a:gd name="T20" fmla="*/ 0 w 733"/>
              <a:gd name="T21" fmla="*/ 367 h 734"/>
              <a:gd name="T22" fmla="*/ 367 w 733"/>
              <a:gd name="T23" fmla="*/ 0 h 734"/>
              <a:gd name="T24" fmla="*/ 561 w 733"/>
              <a:gd name="T25" fmla="*/ 56 h 734"/>
              <a:gd name="T26" fmla="*/ 343 w 733"/>
              <a:gd name="T27" fmla="*/ 439 h 734"/>
              <a:gd name="T28" fmla="*/ 234 w 733"/>
              <a:gd name="T29" fmla="*/ 330 h 734"/>
              <a:gd name="T30" fmla="*/ 281 w 733"/>
              <a:gd name="T31" fmla="*/ 283 h 734"/>
              <a:gd name="T32" fmla="*/ 390 w 733"/>
              <a:gd name="T33" fmla="*/ 392 h 734"/>
              <a:gd name="T34" fmla="*/ 619 w 733"/>
              <a:gd name="T35" fmla="*/ 163 h 734"/>
              <a:gd name="T36" fmla="*/ 666 w 733"/>
              <a:gd name="T37" fmla="*/ 210 h 734"/>
              <a:gd name="T38" fmla="*/ 389 w 733"/>
              <a:gd name="T39" fmla="*/ 487 h 734"/>
              <a:gd name="T40" fmla="*/ 342 w 733"/>
              <a:gd name="T41" fmla="*/ 440 h 734"/>
              <a:gd name="T42" fmla="*/ 343 w 733"/>
              <a:gd name="T43" fmla="*/ 439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3" h="734">
                <a:moveTo>
                  <a:pt x="561" y="56"/>
                </a:moveTo>
                <a:cubicBezTo>
                  <a:pt x="512" y="105"/>
                  <a:pt x="512" y="105"/>
                  <a:pt x="512" y="105"/>
                </a:cubicBezTo>
                <a:cubicBezTo>
                  <a:pt x="468" y="80"/>
                  <a:pt x="418" y="67"/>
                  <a:pt x="367" y="67"/>
                </a:cubicBezTo>
                <a:cubicBezTo>
                  <a:pt x="201" y="67"/>
                  <a:pt x="67" y="201"/>
                  <a:pt x="67" y="367"/>
                </a:cubicBezTo>
                <a:cubicBezTo>
                  <a:pt x="67" y="533"/>
                  <a:pt x="201" y="667"/>
                  <a:pt x="367" y="667"/>
                </a:cubicBezTo>
                <a:cubicBezTo>
                  <a:pt x="532" y="667"/>
                  <a:pt x="667" y="533"/>
                  <a:pt x="667" y="367"/>
                </a:cubicBezTo>
                <a:cubicBezTo>
                  <a:pt x="667" y="295"/>
                  <a:pt x="642" y="229"/>
                  <a:pt x="600" y="178"/>
                </a:cubicBezTo>
                <a:cubicBezTo>
                  <a:pt x="647" y="131"/>
                  <a:pt x="647" y="131"/>
                  <a:pt x="647" y="131"/>
                </a:cubicBezTo>
                <a:cubicBezTo>
                  <a:pt x="703" y="197"/>
                  <a:pt x="733" y="280"/>
                  <a:pt x="733" y="367"/>
                </a:cubicBezTo>
                <a:cubicBezTo>
                  <a:pt x="733" y="569"/>
                  <a:pt x="569" y="734"/>
                  <a:pt x="367" y="734"/>
                </a:cubicBezTo>
                <a:cubicBezTo>
                  <a:pt x="164" y="734"/>
                  <a:pt x="0" y="569"/>
                  <a:pt x="0" y="367"/>
                </a:cubicBezTo>
                <a:cubicBezTo>
                  <a:pt x="0" y="164"/>
                  <a:pt x="164" y="0"/>
                  <a:pt x="367" y="0"/>
                </a:cubicBezTo>
                <a:cubicBezTo>
                  <a:pt x="438" y="0"/>
                  <a:pt x="505" y="21"/>
                  <a:pt x="561" y="56"/>
                </a:cubicBezTo>
                <a:close/>
                <a:moveTo>
                  <a:pt x="343" y="439"/>
                </a:moveTo>
                <a:cubicBezTo>
                  <a:pt x="234" y="330"/>
                  <a:pt x="234" y="330"/>
                  <a:pt x="234" y="330"/>
                </a:cubicBezTo>
                <a:cubicBezTo>
                  <a:pt x="281" y="283"/>
                  <a:pt x="281" y="283"/>
                  <a:pt x="281" y="283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619" y="163"/>
                  <a:pt x="619" y="163"/>
                  <a:pt x="619" y="163"/>
                </a:cubicBezTo>
                <a:cubicBezTo>
                  <a:pt x="666" y="210"/>
                  <a:pt x="666" y="210"/>
                  <a:pt x="666" y="210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42" y="440"/>
                  <a:pt x="342" y="440"/>
                  <a:pt x="342" y="440"/>
                </a:cubicBezTo>
                <a:cubicBezTo>
                  <a:pt x="343" y="439"/>
                  <a:pt x="343" y="439"/>
                  <a:pt x="343" y="43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7C125368-8031-4A54-AB56-9A9C2DB967E1}"/>
              </a:ext>
            </a:extLst>
          </p:cNvPr>
          <p:cNvSpPr/>
          <p:nvPr/>
        </p:nvSpPr>
        <p:spPr>
          <a:xfrm>
            <a:off x="1960063" y="3353702"/>
            <a:ext cx="1970467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Replace the text</a:t>
            </a:r>
          </a:p>
        </p:txBody>
      </p:sp>
      <p:sp>
        <p:nvSpPr>
          <p:cNvPr id="41" name="矩形 4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76D1BB62-6D27-495B-B31B-AAB049896A56}"/>
              </a:ext>
            </a:extLst>
          </p:cNvPr>
          <p:cNvSpPr/>
          <p:nvPr/>
        </p:nvSpPr>
        <p:spPr>
          <a:xfrm>
            <a:off x="1838945" y="3873754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cxnSp>
        <p:nvCxnSpPr>
          <p:cNvPr id="42" name="直接连接符 4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6B885A2D-ECE8-4097-A177-8239410DF66B}"/>
              </a:ext>
            </a:extLst>
          </p:cNvPr>
          <p:cNvCxnSpPr>
            <a:cxnSpLocks/>
          </p:cNvCxnSpPr>
          <p:nvPr/>
        </p:nvCxnSpPr>
        <p:spPr>
          <a:xfrm>
            <a:off x="2845708" y="3823861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43" name="矩形 4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1C2C5B69-0CF0-408C-A919-4E233D348C4B}"/>
              </a:ext>
            </a:extLst>
          </p:cNvPr>
          <p:cNvSpPr/>
          <p:nvPr/>
        </p:nvSpPr>
        <p:spPr>
          <a:xfrm>
            <a:off x="8241517" y="3413162"/>
            <a:ext cx="2010376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Replace the text</a:t>
            </a:r>
          </a:p>
        </p:txBody>
      </p:sp>
      <p:sp>
        <p:nvSpPr>
          <p:cNvPr id="44" name="矩形 4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44581553-3B9B-44BA-8735-FAF74402ED2F}"/>
              </a:ext>
            </a:extLst>
          </p:cNvPr>
          <p:cNvSpPr/>
          <p:nvPr/>
        </p:nvSpPr>
        <p:spPr>
          <a:xfrm>
            <a:off x="8140354" y="3933214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cxnSp>
        <p:nvCxnSpPr>
          <p:cNvPr id="45" name="直接连接符 4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6D112DD6-9EDC-4CDB-A125-4A0960119F50}"/>
              </a:ext>
            </a:extLst>
          </p:cNvPr>
          <p:cNvCxnSpPr>
            <a:cxnSpLocks/>
          </p:cNvCxnSpPr>
          <p:nvPr/>
        </p:nvCxnSpPr>
        <p:spPr>
          <a:xfrm>
            <a:off x="9147117" y="3883321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46" name="矩形 4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72EE4E38-4551-49B5-8C2F-93784879FAC2}"/>
              </a:ext>
            </a:extLst>
          </p:cNvPr>
          <p:cNvSpPr/>
          <p:nvPr/>
        </p:nvSpPr>
        <p:spPr>
          <a:xfrm>
            <a:off x="5110768" y="2977713"/>
            <a:ext cx="1970467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Replace the text</a:t>
            </a:r>
          </a:p>
        </p:txBody>
      </p:sp>
      <p:sp>
        <p:nvSpPr>
          <p:cNvPr id="47" name="矩形 4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FBFFE84A-BF0A-4288-820A-1C8ADEC00034}"/>
              </a:ext>
            </a:extLst>
          </p:cNvPr>
          <p:cNvSpPr/>
          <p:nvPr/>
        </p:nvSpPr>
        <p:spPr>
          <a:xfrm>
            <a:off x="4989650" y="3497765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cxnSp>
        <p:nvCxnSpPr>
          <p:cNvPr id="48" name="直接连接符 4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:a16="http://schemas.microsoft.com/office/drawing/2014/main" id="{5A952E9B-D07F-4840-A9C3-6C82DA4A3AD4}"/>
              </a:ext>
            </a:extLst>
          </p:cNvPr>
          <p:cNvCxnSpPr>
            <a:cxnSpLocks/>
          </p:cNvCxnSpPr>
          <p:nvPr/>
        </p:nvCxnSpPr>
        <p:spPr>
          <a:xfrm>
            <a:off x="5996413" y="3447872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49" name="MH_SubTitle_1">
            <a:extLst>
              <a:ext uri="{FF2B5EF4-FFF2-40B4-BE49-F238E27FC236}">
                <a16:creationId xmlns:a16="http://schemas.microsoft.com/office/drawing/2014/main" id="{356DC156-AB3C-4B34-9B3C-6C51F439015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7423984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Resume and on-the-job experience</a:t>
            </a:r>
          </a:p>
        </p:txBody>
      </p:sp>
    </p:spTree>
    <p:extLst>
      <p:ext uri="{BB962C8B-B14F-4D97-AF65-F5344CB8AC3E}">
        <p14:creationId xmlns:p14="http://schemas.microsoft.com/office/powerpoint/2010/main" val="350468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3889 L 3.54167E-6 -0.14814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54167E-6 0.03843 L 3.54167E-6 -3.33333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889 L 0 -0.14815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.03843 L 0 -2.59259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3889 L -3.54167E-6 -0.14814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6 0.03843 L -3.54167E-6 -3.33333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3 -4.44444E-6 L 3.54167E-6 -4.44444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4 7.40741E-7 L -3.54167E-6 7.40741E-7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4 -3.33333E-6 L 0 -3.33333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40" grpId="1"/>
      <p:bldP spid="41" grpId="0"/>
      <p:bldP spid="43" grpId="0"/>
      <p:bldP spid="43" grpId="1"/>
      <p:bldP spid="44" grpId="0"/>
      <p:bldP spid="46" grpId="0"/>
      <p:bldP spid="46" grpId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E0A204F1-7C78-4CEB-BF89-82E024BF2B81}"/>
              </a:ext>
            </a:extLst>
          </p:cNvPr>
          <p:cNvSpPr/>
          <p:nvPr/>
        </p:nvSpPr>
        <p:spPr>
          <a:xfrm>
            <a:off x="3697210" y="3169640"/>
            <a:ext cx="1614398" cy="1614398"/>
          </a:xfrm>
          <a:prstGeom prst="ellipse">
            <a:avLst/>
          </a:prstGeom>
          <a:gradFill flip="none" rotWithShape="1">
            <a:gsLst>
              <a:gs pos="0">
                <a:srgbClr val="024581"/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90EFBE3C-E8F5-41E4-9DCF-04179AC611B2}"/>
              </a:ext>
            </a:extLst>
          </p:cNvPr>
          <p:cNvSpPr/>
          <p:nvPr/>
        </p:nvSpPr>
        <p:spPr>
          <a:xfrm>
            <a:off x="4758271" y="3169640"/>
            <a:ext cx="1614398" cy="1614398"/>
          </a:xfrm>
          <a:prstGeom prst="ellipse">
            <a:avLst/>
          </a:prstGeom>
          <a:gradFill flip="none" rotWithShape="1">
            <a:gsLst>
              <a:gs pos="0">
                <a:srgbClr val="024581"/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0FF6C962-2DD5-479E-A8DB-63610AEC398C}"/>
              </a:ext>
            </a:extLst>
          </p:cNvPr>
          <p:cNvSpPr/>
          <p:nvPr/>
        </p:nvSpPr>
        <p:spPr>
          <a:xfrm>
            <a:off x="5819333" y="3169640"/>
            <a:ext cx="1614398" cy="1614398"/>
          </a:xfrm>
          <a:prstGeom prst="ellipse">
            <a:avLst/>
          </a:prstGeom>
          <a:gradFill flip="none" rotWithShape="1">
            <a:gsLst>
              <a:gs pos="0">
                <a:srgbClr val="024581"/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1EE269AA-D5CB-4DC9-8D3B-FF7DE5D76EB5}"/>
              </a:ext>
            </a:extLst>
          </p:cNvPr>
          <p:cNvSpPr/>
          <p:nvPr/>
        </p:nvSpPr>
        <p:spPr>
          <a:xfrm>
            <a:off x="6880394" y="3169640"/>
            <a:ext cx="1614398" cy="1614398"/>
          </a:xfrm>
          <a:prstGeom prst="ellipse">
            <a:avLst/>
          </a:prstGeom>
          <a:gradFill flip="none" rotWithShape="1">
            <a:gsLst>
              <a:gs pos="0">
                <a:srgbClr val="024581"/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C3786FCE-BA02-4885-8BA4-5F26F99BA658}"/>
              </a:ext>
            </a:extLst>
          </p:cNvPr>
          <p:cNvSpPr/>
          <p:nvPr/>
        </p:nvSpPr>
        <p:spPr>
          <a:xfrm>
            <a:off x="832267" y="1672570"/>
            <a:ext cx="3576081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Please replace the text</a:t>
            </a:r>
          </a:p>
        </p:txBody>
      </p:sp>
      <p:sp>
        <p:nvSpPr>
          <p:cNvPr id="19" name="矩形 18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2FF88291-39C0-4CC5-AD6D-98ABAFF7FDD4}"/>
              </a:ext>
            </a:extLst>
          </p:cNvPr>
          <p:cNvSpPr/>
          <p:nvPr/>
        </p:nvSpPr>
        <p:spPr>
          <a:xfrm>
            <a:off x="998816" y="2144642"/>
            <a:ext cx="3242984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20" name="矩形 1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CCDF51B4-41A5-423B-B4ED-3C278BD4EE7E}"/>
              </a:ext>
            </a:extLst>
          </p:cNvPr>
          <p:cNvSpPr/>
          <p:nvPr/>
        </p:nvSpPr>
        <p:spPr>
          <a:xfrm>
            <a:off x="832267" y="5226743"/>
            <a:ext cx="3576081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Please replace the text</a:t>
            </a:r>
          </a:p>
        </p:txBody>
      </p:sp>
      <p:sp>
        <p:nvSpPr>
          <p:cNvPr id="21" name="矩形 2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1490690D-AF26-4A3D-A474-959A2591DDD1}"/>
              </a:ext>
            </a:extLst>
          </p:cNvPr>
          <p:cNvSpPr/>
          <p:nvPr/>
        </p:nvSpPr>
        <p:spPr>
          <a:xfrm>
            <a:off x="998815" y="5712595"/>
            <a:ext cx="3242984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22" name="矩形 21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0A4EC0D5-3429-4166-A1EB-5504287361DC}"/>
              </a:ext>
            </a:extLst>
          </p:cNvPr>
          <p:cNvSpPr/>
          <p:nvPr/>
        </p:nvSpPr>
        <p:spPr>
          <a:xfrm>
            <a:off x="7279824" y="1672570"/>
            <a:ext cx="3576081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Please replace the text</a:t>
            </a:r>
          </a:p>
        </p:txBody>
      </p:sp>
      <p:sp>
        <p:nvSpPr>
          <p:cNvPr id="23" name="矩形 22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CB6F101D-EB33-4720-9461-393F9391E994}"/>
              </a:ext>
            </a:extLst>
          </p:cNvPr>
          <p:cNvSpPr/>
          <p:nvPr/>
        </p:nvSpPr>
        <p:spPr>
          <a:xfrm>
            <a:off x="7446373" y="2144642"/>
            <a:ext cx="3242984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24" name="矩形 23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24B70844-F1B4-4965-84AE-760B55D02D73}"/>
              </a:ext>
            </a:extLst>
          </p:cNvPr>
          <p:cNvSpPr/>
          <p:nvPr/>
        </p:nvSpPr>
        <p:spPr>
          <a:xfrm>
            <a:off x="7279824" y="5226743"/>
            <a:ext cx="3576081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Please replace the text</a:t>
            </a:r>
          </a:p>
        </p:txBody>
      </p:sp>
      <p:sp>
        <p:nvSpPr>
          <p:cNvPr id="25" name="矩形 24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4E65A376-0FC1-486D-9AAC-889701BF158C}"/>
              </a:ext>
            </a:extLst>
          </p:cNvPr>
          <p:cNvSpPr/>
          <p:nvPr/>
        </p:nvSpPr>
        <p:spPr>
          <a:xfrm>
            <a:off x="7496117" y="5712595"/>
            <a:ext cx="3143496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26" name="任意多边形 6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364EEF9A-727A-4567-A9FE-F563F5E89493}"/>
              </a:ext>
            </a:extLst>
          </p:cNvPr>
          <p:cNvSpPr/>
          <p:nvPr/>
        </p:nvSpPr>
        <p:spPr>
          <a:xfrm>
            <a:off x="2696369" y="4820611"/>
            <a:ext cx="1774824" cy="205581"/>
          </a:xfrm>
          <a:custGeom>
            <a:avLst/>
            <a:gdLst>
              <a:gd name="connsiteX0" fmla="*/ 1727200 w 1727200"/>
              <a:gd name="connsiteY0" fmla="*/ 0 h 241300"/>
              <a:gd name="connsiteX1" fmla="*/ 1663700 w 1727200"/>
              <a:gd name="connsiteY1" fmla="*/ 127000 h 241300"/>
              <a:gd name="connsiteX2" fmla="*/ 0 w 1727200"/>
              <a:gd name="connsiteY2" fmla="*/ 127000 h 241300"/>
              <a:gd name="connsiteX3" fmla="*/ 0 w 1727200"/>
              <a:gd name="connsiteY3" fmla="*/ 241300 h 241300"/>
              <a:gd name="connsiteX0" fmla="*/ 1801018 w 1801018"/>
              <a:gd name="connsiteY0" fmla="*/ 0 h 231775"/>
              <a:gd name="connsiteX1" fmla="*/ 1737518 w 1801018"/>
              <a:gd name="connsiteY1" fmla="*/ 127000 h 231775"/>
              <a:gd name="connsiteX2" fmla="*/ 73818 w 1801018"/>
              <a:gd name="connsiteY2" fmla="*/ 127000 h 231775"/>
              <a:gd name="connsiteX3" fmla="*/ 0 w 1801018"/>
              <a:gd name="connsiteY3" fmla="*/ 231775 h 231775"/>
              <a:gd name="connsiteX0" fmla="*/ 1786731 w 1786731"/>
              <a:gd name="connsiteY0" fmla="*/ 0 h 231775"/>
              <a:gd name="connsiteX1" fmla="*/ 1723231 w 1786731"/>
              <a:gd name="connsiteY1" fmla="*/ 127000 h 231775"/>
              <a:gd name="connsiteX2" fmla="*/ 59531 w 1786731"/>
              <a:gd name="connsiteY2" fmla="*/ 127000 h 231775"/>
              <a:gd name="connsiteX3" fmla="*/ 0 w 1786731"/>
              <a:gd name="connsiteY3" fmla="*/ 231775 h 231775"/>
              <a:gd name="connsiteX0" fmla="*/ 1779587 w 1779587"/>
              <a:gd name="connsiteY0" fmla="*/ 0 h 205581"/>
              <a:gd name="connsiteX1" fmla="*/ 1723231 w 1779587"/>
              <a:gd name="connsiteY1" fmla="*/ 100806 h 205581"/>
              <a:gd name="connsiteX2" fmla="*/ 59531 w 1779587"/>
              <a:gd name="connsiteY2" fmla="*/ 100806 h 205581"/>
              <a:gd name="connsiteX3" fmla="*/ 0 w 1779587"/>
              <a:gd name="connsiteY3" fmla="*/ 205581 h 205581"/>
              <a:gd name="connsiteX0" fmla="*/ 1774824 w 1774824"/>
              <a:gd name="connsiteY0" fmla="*/ 0 h 205581"/>
              <a:gd name="connsiteX1" fmla="*/ 1723231 w 1774824"/>
              <a:gd name="connsiteY1" fmla="*/ 100806 h 205581"/>
              <a:gd name="connsiteX2" fmla="*/ 59531 w 1774824"/>
              <a:gd name="connsiteY2" fmla="*/ 100806 h 205581"/>
              <a:gd name="connsiteX3" fmla="*/ 0 w 1774824"/>
              <a:gd name="connsiteY3" fmla="*/ 205581 h 20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4824" h="205581">
                <a:moveTo>
                  <a:pt x="1774824" y="0"/>
                </a:moveTo>
                <a:lnTo>
                  <a:pt x="1723231" y="100806"/>
                </a:lnTo>
                <a:lnTo>
                  <a:pt x="59531" y="100806"/>
                </a:lnTo>
                <a:lnTo>
                  <a:pt x="0" y="205581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任意多边形 107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F38BF54B-34A9-47B7-A2F6-CCCCC63F38BD}"/>
              </a:ext>
            </a:extLst>
          </p:cNvPr>
          <p:cNvSpPr/>
          <p:nvPr/>
        </p:nvSpPr>
        <p:spPr>
          <a:xfrm flipH="1">
            <a:off x="3316433" y="2946216"/>
            <a:ext cx="2205830" cy="191294"/>
          </a:xfrm>
          <a:custGeom>
            <a:avLst/>
            <a:gdLst>
              <a:gd name="connsiteX0" fmla="*/ 1727200 w 1727200"/>
              <a:gd name="connsiteY0" fmla="*/ 0 h 241300"/>
              <a:gd name="connsiteX1" fmla="*/ 1663700 w 1727200"/>
              <a:gd name="connsiteY1" fmla="*/ 127000 h 241300"/>
              <a:gd name="connsiteX2" fmla="*/ 0 w 1727200"/>
              <a:gd name="connsiteY2" fmla="*/ 127000 h 241300"/>
              <a:gd name="connsiteX3" fmla="*/ 0 w 1727200"/>
              <a:gd name="connsiteY3" fmla="*/ 241300 h 241300"/>
              <a:gd name="connsiteX0" fmla="*/ 1801018 w 1801018"/>
              <a:gd name="connsiteY0" fmla="*/ 0 h 231775"/>
              <a:gd name="connsiteX1" fmla="*/ 1737518 w 1801018"/>
              <a:gd name="connsiteY1" fmla="*/ 127000 h 231775"/>
              <a:gd name="connsiteX2" fmla="*/ 73818 w 1801018"/>
              <a:gd name="connsiteY2" fmla="*/ 127000 h 231775"/>
              <a:gd name="connsiteX3" fmla="*/ 0 w 1801018"/>
              <a:gd name="connsiteY3" fmla="*/ 231775 h 231775"/>
              <a:gd name="connsiteX0" fmla="*/ 1786731 w 1786731"/>
              <a:gd name="connsiteY0" fmla="*/ 0 h 231775"/>
              <a:gd name="connsiteX1" fmla="*/ 1723231 w 1786731"/>
              <a:gd name="connsiteY1" fmla="*/ 127000 h 231775"/>
              <a:gd name="connsiteX2" fmla="*/ 59531 w 1786731"/>
              <a:gd name="connsiteY2" fmla="*/ 127000 h 231775"/>
              <a:gd name="connsiteX3" fmla="*/ 0 w 1786731"/>
              <a:gd name="connsiteY3" fmla="*/ 231775 h 231775"/>
              <a:gd name="connsiteX0" fmla="*/ 1779587 w 1779587"/>
              <a:gd name="connsiteY0" fmla="*/ 0 h 205581"/>
              <a:gd name="connsiteX1" fmla="*/ 1723231 w 1779587"/>
              <a:gd name="connsiteY1" fmla="*/ 100806 h 205581"/>
              <a:gd name="connsiteX2" fmla="*/ 59531 w 1779587"/>
              <a:gd name="connsiteY2" fmla="*/ 100806 h 205581"/>
              <a:gd name="connsiteX3" fmla="*/ 0 w 1779587"/>
              <a:gd name="connsiteY3" fmla="*/ 205581 h 205581"/>
              <a:gd name="connsiteX0" fmla="*/ 1774824 w 1774824"/>
              <a:gd name="connsiteY0" fmla="*/ 0 h 205581"/>
              <a:gd name="connsiteX1" fmla="*/ 1723231 w 1774824"/>
              <a:gd name="connsiteY1" fmla="*/ 100806 h 205581"/>
              <a:gd name="connsiteX2" fmla="*/ 59531 w 1774824"/>
              <a:gd name="connsiteY2" fmla="*/ 100806 h 205581"/>
              <a:gd name="connsiteX3" fmla="*/ 0 w 1774824"/>
              <a:gd name="connsiteY3" fmla="*/ 205581 h 205581"/>
              <a:gd name="connsiteX0" fmla="*/ 2205830 w 2205830"/>
              <a:gd name="connsiteY0" fmla="*/ 0 h 191294"/>
              <a:gd name="connsiteX1" fmla="*/ 1723231 w 2205830"/>
              <a:gd name="connsiteY1" fmla="*/ 86519 h 191294"/>
              <a:gd name="connsiteX2" fmla="*/ 59531 w 2205830"/>
              <a:gd name="connsiteY2" fmla="*/ 86519 h 191294"/>
              <a:gd name="connsiteX3" fmla="*/ 0 w 2205830"/>
              <a:gd name="connsiteY3" fmla="*/ 191294 h 191294"/>
              <a:gd name="connsiteX0" fmla="*/ 2205830 w 2205830"/>
              <a:gd name="connsiteY0" fmla="*/ 0 h 191294"/>
              <a:gd name="connsiteX1" fmla="*/ 1723231 w 2205830"/>
              <a:gd name="connsiteY1" fmla="*/ 86519 h 191294"/>
              <a:gd name="connsiteX2" fmla="*/ 59531 w 2205830"/>
              <a:gd name="connsiteY2" fmla="*/ 86519 h 191294"/>
              <a:gd name="connsiteX3" fmla="*/ 0 w 2205830"/>
              <a:gd name="connsiteY3" fmla="*/ 191294 h 191294"/>
              <a:gd name="connsiteX0" fmla="*/ 2205830 w 2205830"/>
              <a:gd name="connsiteY0" fmla="*/ 0 h 191294"/>
              <a:gd name="connsiteX1" fmla="*/ 2151856 w 2205830"/>
              <a:gd name="connsiteY1" fmla="*/ 86519 h 191294"/>
              <a:gd name="connsiteX2" fmla="*/ 59531 w 2205830"/>
              <a:gd name="connsiteY2" fmla="*/ 86519 h 191294"/>
              <a:gd name="connsiteX3" fmla="*/ 0 w 2205830"/>
              <a:gd name="connsiteY3" fmla="*/ 191294 h 19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830" h="191294">
                <a:moveTo>
                  <a:pt x="2205830" y="0"/>
                </a:moveTo>
                <a:lnTo>
                  <a:pt x="2151856" y="86519"/>
                </a:lnTo>
                <a:lnTo>
                  <a:pt x="59531" y="86519"/>
                </a:lnTo>
                <a:lnTo>
                  <a:pt x="0" y="191294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任意多边形 10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8B2FD457-B5AB-4B63-B0FC-4C3366C4201F}"/>
              </a:ext>
            </a:extLst>
          </p:cNvPr>
          <p:cNvSpPr/>
          <p:nvPr/>
        </p:nvSpPr>
        <p:spPr>
          <a:xfrm flipH="1">
            <a:off x="6696275" y="4820611"/>
            <a:ext cx="1774824" cy="205581"/>
          </a:xfrm>
          <a:custGeom>
            <a:avLst/>
            <a:gdLst>
              <a:gd name="connsiteX0" fmla="*/ 1727200 w 1727200"/>
              <a:gd name="connsiteY0" fmla="*/ 0 h 241300"/>
              <a:gd name="connsiteX1" fmla="*/ 1663700 w 1727200"/>
              <a:gd name="connsiteY1" fmla="*/ 127000 h 241300"/>
              <a:gd name="connsiteX2" fmla="*/ 0 w 1727200"/>
              <a:gd name="connsiteY2" fmla="*/ 127000 h 241300"/>
              <a:gd name="connsiteX3" fmla="*/ 0 w 1727200"/>
              <a:gd name="connsiteY3" fmla="*/ 241300 h 241300"/>
              <a:gd name="connsiteX0" fmla="*/ 1801018 w 1801018"/>
              <a:gd name="connsiteY0" fmla="*/ 0 h 231775"/>
              <a:gd name="connsiteX1" fmla="*/ 1737518 w 1801018"/>
              <a:gd name="connsiteY1" fmla="*/ 127000 h 231775"/>
              <a:gd name="connsiteX2" fmla="*/ 73818 w 1801018"/>
              <a:gd name="connsiteY2" fmla="*/ 127000 h 231775"/>
              <a:gd name="connsiteX3" fmla="*/ 0 w 1801018"/>
              <a:gd name="connsiteY3" fmla="*/ 231775 h 231775"/>
              <a:gd name="connsiteX0" fmla="*/ 1786731 w 1786731"/>
              <a:gd name="connsiteY0" fmla="*/ 0 h 231775"/>
              <a:gd name="connsiteX1" fmla="*/ 1723231 w 1786731"/>
              <a:gd name="connsiteY1" fmla="*/ 127000 h 231775"/>
              <a:gd name="connsiteX2" fmla="*/ 59531 w 1786731"/>
              <a:gd name="connsiteY2" fmla="*/ 127000 h 231775"/>
              <a:gd name="connsiteX3" fmla="*/ 0 w 1786731"/>
              <a:gd name="connsiteY3" fmla="*/ 231775 h 231775"/>
              <a:gd name="connsiteX0" fmla="*/ 1779587 w 1779587"/>
              <a:gd name="connsiteY0" fmla="*/ 0 h 205581"/>
              <a:gd name="connsiteX1" fmla="*/ 1723231 w 1779587"/>
              <a:gd name="connsiteY1" fmla="*/ 100806 h 205581"/>
              <a:gd name="connsiteX2" fmla="*/ 59531 w 1779587"/>
              <a:gd name="connsiteY2" fmla="*/ 100806 h 205581"/>
              <a:gd name="connsiteX3" fmla="*/ 0 w 1779587"/>
              <a:gd name="connsiteY3" fmla="*/ 205581 h 205581"/>
              <a:gd name="connsiteX0" fmla="*/ 1774824 w 1774824"/>
              <a:gd name="connsiteY0" fmla="*/ 0 h 205581"/>
              <a:gd name="connsiteX1" fmla="*/ 1723231 w 1774824"/>
              <a:gd name="connsiteY1" fmla="*/ 100806 h 205581"/>
              <a:gd name="connsiteX2" fmla="*/ 59531 w 1774824"/>
              <a:gd name="connsiteY2" fmla="*/ 100806 h 205581"/>
              <a:gd name="connsiteX3" fmla="*/ 0 w 1774824"/>
              <a:gd name="connsiteY3" fmla="*/ 205581 h 20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4824" h="205581">
                <a:moveTo>
                  <a:pt x="1774824" y="0"/>
                </a:moveTo>
                <a:lnTo>
                  <a:pt x="1723231" y="100806"/>
                </a:lnTo>
                <a:lnTo>
                  <a:pt x="59531" y="100806"/>
                </a:lnTo>
                <a:lnTo>
                  <a:pt x="0" y="205581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任意多边形 11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039006B2-B858-46E6-8BF2-5ECC6EA82F9E}"/>
              </a:ext>
            </a:extLst>
          </p:cNvPr>
          <p:cNvSpPr/>
          <p:nvPr/>
        </p:nvSpPr>
        <p:spPr>
          <a:xfrm>
            <a:off x="7814507" y="2923496"/>
            <a:ext cx="1050924" cy="189706"/>
          </a:xfrm>
          <a:custGeom>
            <a:avLst/>
            <a:gdLst>
              <a:gd name="connsiteX0" fmla="*/ 1727200 w 1727200"/>
              <a:gd name="connsiteY0" fmla="*/ 0 h 241300"/>
              <a:gd name="connsiteX1" fmla="*/ 1663700 w 1727200"/>
              <a:gd name="connsiteY1" fmla="*/ 127000 h 241300"/>
              <a:gd name="connsiteX2" fmla="*/ 0 w 1727200"/>
              <a:gd name="connsiteY2" fmla="*/ 127000 h 241300"/>
              <a:gd name="connsiteX3" fmla="*/ 0 w 1727200"/>
              <a:gd name="connsiteY3" fmla="*/ 241300 h 241300"/>
              <a:gd name="connsiteX0" fmla="*/ 1801018 w 1801018"/>
              <a:gd name="connsiteY0" fmla="*/ 0 h 231775"/>
              <a:gd name="connsiteX1" fmla="*/ 1737518 w 1801018"/>
              <a:gd name="connsiteY1" fmla="*/ 127000 h 231775"/>
              <a:gd name="connsiteX2" fmla="*/ 73818 w 1801018"/>
              <a:gd name="connsiteY2" fmla="*/ 127000 h 231775"/>
              <a:gd name="connsiteX3" fmla="*/ 0 w 1801018"/>
              <a:gd name="connsiteY3" fmla="*/ 231775 h 231775"/>
              <a:gd name="connsiteX0" fmla="*/ 1786731 w 1786731"/>
              <a:gd name="connsiteY0" fmla="*/ 0 h 231775"/>
              <a:gd name="connsiteX1" fmla="*/ 1723231 w 1786731"/>
              <a:gd name="connsiteY1" fmla="*/ 127000 h 231775"/>
              <a:gd name="connsiteX2" fmla="*/ 59531 w 1786731"/>
              <a:gd name="connsiteY2" fmla="*/ 127000 h 231775"/>
              <a:gd name="connsiteX3" fmla="*/ 0 w 1786731"/>
              <a:gd name="connsiteY3" fmla="*/ 231775 h 231775"/>
              <a:gd name="connsiteX0" fmla="*/ 1779587 w 1779587"/>
              <a:gd name="connsiteY0" fmla="*/ 0 h 205581"/>
              <a:gd name="connsiteX1" fmla="*/ 1723231 w 1779587"/>
              <a:gd name="connsiteY1" fmla="*/ 100806 h 205581"/>
              <a:gd name="connsiteX2" fmla="*/ 59531 w 1779587"/>
              <a:gd name="connsiteY2" fmla="*/ 100806 h 205581"/>
              <a:gd name="connsiteX3" fmla="*/ 0 w 1779587"/>
              <a:gd name="connsiteY3" fmla="*/ 205581 h 205581"/>
              <a:gd name="connsiteX0" fmla="*/ 1774824 w 1774824"/>
              <a:gd name="connsiteY0" fmla="*/ 0 h 205581"/>
              <a:gd name="connsiteX1" fmla="*/ 1723231 w 1774824"/>
              <a:gd name="connsiteY1" fmla="*/ 100806 h 205581"/>
              <a:gd name="connsiteX2" fmla="*/ 59531 w 1774824"/>
              <a:gd name="connsiteY2" fmla="*/ 100806 h 205581"/>
              <a:gd name="connsiteX3" fmla="*/ 0 w 1774824"/>
              <a:gd name="connsiteY3" fmla="*/ 205581 h 205581"/>
              <a:gd name="connsiteX0" fmla="*/ 1774824 w 1774824"/>
              <a:gd name="connsiteY0" fmla="*/ 0 h 205581"/>
              <a:gd name="connsiteX1" fmla="*/ 986631 w 1774824"/>
              <a:gd name="connsiteY1" fmla="*/ 103981 h 205581"/>
              <a:gd name="connsiteX2" fmla="*/ 59531 w 1774824"/>
              <a:gd name="connsiteY2" fmla="*/ 100806 h 205581"/>
              <a:gd name="connsiteX3" fmla="*/ 0 w 1774824"/>
              <a:gd name="connsiteY3" fmla="*/ 205581 h 205581"/>
              <a:gd name="connsiteX0" fmla="*/ 1050924 w 1050924"/>
              <a:gd name="connsiteY0" fmla="*/ 0 h 189706"/>
              <a:gd name="connsiteX1" fmla="*/ 986631 w 1050924"/>
              <a:gd name="connsiteY1" fmla="*/ 88106 h 189706"/>
              <a:gd name="connsiteX2" fmla="*/ 59531 w 1050924"/>
              <a:gd name="connsiteY2" fmla="*/ 84931 h 189706"/>
              <a:gd name="connsiteX3" fmla="*/ 0 w 1050924"/>
              <a:gd name="connsiteY3" fmla="*/ 189706 h 18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0924" h="189706">
                <a:moveTo>
                  <a:pt x="1050924" y="0"/>
                </a:moveTo>
                <a:lnTo>
                  <a:pt x="986631" y="88106"/>
                </a:lnTo>
                <a:lnTo>
                  <a:pt x="59531" y="84931"/>
                </a:lnTo>
                <a:lnTo>
                  <a:pt x="0" y="189706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直接连接符 2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D5B39E4F-A62B-4EC1-A99F-06671F3560B5}"/>
              </a:ext>
            </a:extLst>
          </p:cNvPr>
          <p:cNvCxnSpPr/>
          <p:nvPr/>
        </p:nvCxnSpPr>
        <p:spPr>
          <a:xfrm>
            <a:off x="8937235" y="2098716"/>
            <a:ext cx="261258" cy="0"/>
          </a:xfrm>
          <a:prstGeom prst="line">
            <a:avLst/>
          </a:prstGeom>
          <a:noFill/>
          <a:ln w="25400" cap="flat" cmpd="sng" algn="ctr">
            <a:solidFill>
              <a:srgbClr val="047CEA"/>
            </a:solidFill>
            <a:prstDash val="solid"/>
            <a:miter lim="800000"/>
          </a:ln>
          <a:effectLst/>
        </p:spPr>
      </p:cxnSp>
      <p:cxnSp>
        <p:nvCxnSpPr>
          <p:cNvPr id="31" name="直接连接符 3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7B945B46-6D36-494F-9753-09E36B40E70F}"/>
              </a:ext>
            </a:extLst>
          </p:cNvPr>
          <p:cNvCxnSpPr/>
          <p:nvPr/>
        </p:nvCxnSpPr>
        <p:spPr>
          <a:xfrm>
            <a:off x="2489678" y="2098716"/>
            <a:ext cx="261258" cy="0"/>
          </a:xfrm>
          <a:prstGeom prst="line">
            <a:avLst/>
          </a:prstGeom>
          <a:noFill/>
          <a:ln w="25400" cap="flat" cmpd="sng" algn="ctr">
            <a:solidFill>
              <a:srgbClr val="047CEA"/>
            </a:solidFill>
            <a:prstDash val="solid"/>
            <a:miter lim="800000"/>
          </a:ln>
          <a:effectLst/>
        </p:spPr>
      </p:cxnSp>
      <p:cxnSp>
        <p:nvCxnSpPr>
          <p:cNvPr id="32" name="直接连接符 31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46BF92DC-0A03-4B3F-91A4-B97E30320AE4}"/>
              </a:ext>
            </a:extLst>
          </p:cNvPr>
          <p:cNvCxnSpPr/>
          <p:nvPr/>
        </p:nvCxnSpPr>
        <p:spPr>
          <a:xfrm>
            <a:off x="8937235" y="5669232"/>
            <a:ext cx="261258" cy="0"/>
          </a:xfrm>
          <a:prstGeom prst="line">
            <a:avLst/>
          </a:prstGeom>
          <a:noFill/>
          <a:ln w="25400" cap="flat" cmpd="sng" algn="ctr">
            <a:solidFill>
              <a:srgbClr val="047CEA"/>
            </a:solidFill>
            <a:prstDash val="solid"/>
            <a:miter lim="800000"/>
          </a:ln>
          <a:effectLst/>
        </p:spPr>
      </p:cxnSp>
      <p:cxnSp>
        <p:nvCxnSpPr>
          <p:cNvPr id="33" name="直接连接符 32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86EEFEED-3AA1-4335-8264-4F9D38D55E57}"/>
              </a:ext>
            </a:extLst>
          </p:cNvPr>
          <p:cNvCxnSpPr/>
          <p:nvPr/>
        </p:nvCxnSpPr>
        <p:spPr>
          <a:xfrm>
            <a:off x="2489678" y="5669232"/>
            <a:ext cx="261258" cy="0"/>
          </a:xfrm>
          <a:prstGeom prst="line">
            <a:avLst/>
          </a:prstGeom>
          <a:noFill/>
          <a:ln w="25400" cap="flat" cmpd="sng" algn="ctr">
            <a:solidFill>
              <a:srgbClr val="047CEA"/>
            </a:solidFill>
            <a:prstDash val="solid"/>
            <a:miter lim="800000"/>
          </a:ln>
          <a:effectLst/>
        </p:spPr>
      </p:cxnSp>
      <p:pic>
        <p:nvPicPr>
          <p:cNvPr id="34" name="图形 33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1332D864-383E-41C8-A73A-10931E5A8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0092" y="3759341"/>
            <a:ext cx="435002" cy="435000"/>
          </a:xfrm>
          <a:prstGeom prst="rect">
            <a:avLst/>
          </a:prstGeom>
        </p:spPr>
      </p:pic>
      <p:pic>
        <p:nvPicPr>
          <p:cNvPr id="35" name="图形 34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635035F6-3FC4-475E-96DD-FF9CCDB63A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69689" y="3772324"/>
            <a:ext cx="269442" cy="409030"/>
          </a:xfrm>
          <a:prstGeom prst="rect">
            <a:avLst/>
          </a:prstGeom>
        </p:spPr>
      </p:pic>
      <p:pic>
        <p:nvPicPr>
          <p:cNvPr id="36" name="图形 35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0CC8B57B-BAF3-441F-A27C-D2A527316D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4200" y="3752845"/>
            <a:ext cx="402540" cy="447988"/>
          </a:xfrm>
          <a:prstGeom prst="rect">
            <a:avLst/>
          </a:prstGeom>
        </p:spPr>
      </p:pic>
      <p:pic>
        <p:nvPicPr>
          <p:cNvPr id="37" name="图形 36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:a16="http://schemas.microsoft.com/office/drawing/2014/main" id="{47F4EDEE-257A-4327-91C4-E56328BE86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23639" y="3793425"/>
            <a:ext cx="405786" cy="366830"/>
          </a:xfrm>
          <a:prstGeom prst="rect">
            <a:avLst/>
          </a:prstGeom>
        </p:spPr>
      </p:pic>
      <p:sp>
        <p:nvSpPr>
          <p:cNvPr id="38" name="MH_SubTitle_1">
            <a:extLst>
              <a:ext uri="{FF2B5EF4-FFF2-40B4-BE49-F238E27FC236}">
                <a16:creationId xmlns:a16="http://schemas.microsoft.com/office/drawing/2014/main" id="{801B52B6-9DF2-4DD5-9DE7-A9B4A3DAACE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6943396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Resume and on-the-job experience</a:t>
            </a:r>
          </a:p>
        </p:txBody>
      </p:sp>
    </p:spTree>
    <p:extLst>
      <p:ext uri="{BB962C8B-B14F-4D97-AF65-F5344CB8AC3E}">
        <p14:creationId xmlns:p14="http://schemas.microsoft.com/office/powerpoint/2010/main" val="2151952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5312 -1.11111E-6 L -2.08333E-7 -1.11111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7018 -1.11111E-6 L -1.04167E-6 -1.11111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15729 -1.11111E-6 L 4.16667E-7 -1.11111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7031 -1.11111E-6 L 1.25E-6 -1.11111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08333E-6 -0.0676 L -2.08333E-6 2.96296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08333E-6 -0.0676 L -2.08333E-6 2.96296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022E-16 0.06829 L 1.11022E-16 -2.59259E-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4" presetClass="path" presetSubtype="0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75E-6 0.06829 L -3.75E-6 -2.59259E-6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168DB70-7973-40B3-B62D-CE7E5256048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1ADAA2B-9639-46B3-B8C7-90C5BCF93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65D8DE-EBE7-4D56-B36C-4C066395A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8A8981E-7AFD-43EA-8F51-4A9DFE8D7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C6892FB-D968-4387-A6BD-1F805EA00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5412FC1-9603-4B86-8390-9A461B0D0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5B9697D-3249-49FB-B04F-0F70A18B8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EC7B86B-B938-4E40-BEAC-D0DFE292C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FD51F98-AACB-48CC-9872-4A9A0B54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20C182C2-D3B2-4C0E-8425-7BBB99C5AA8E}"/>
              </a:ext>
            </a:extLst>
          </p:cNvPr>
          <p:cNvSpPr txBox="1"/>
          <p:nvPr/>
        </p:nvSpPr>
        <p:spPr>
          <a:xfrm>
            <a:off x="4872133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840029ED-38D3-42B0-9C79-79B6370D704A}"/>
              </a:ext>
            </a:extLst>
          </p:cNvPr>
          <p:cNvSpPr txBox="1"/>
          <p:nvPr/>
        </p:nvSpPr>
        <p:spPr>
          <a:xfrm>
            <a:off x="5890305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6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rPr>
              <a:t>2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TextBox 21">
            <a:extLst>
              <a:ext uri="{FF2B5EF4-FFF2-40B4-BE49-F238E27FC236}">
                <a16:creationId xmlns:a16="http://schemas.microsoft.com/office/drawing/2014/main" id="{F65DAD88-8819-40DA-8FE9-D4754E6EB585}"/>
              </a:ext>
            </a:extLst>
          </p:cNvPr>
          <p:cNvSpPr txBox="1"/>
          <p:nvPr/>
        </p:nvSpPr>
        <p:spPr>
          <a:xfrm>
            <a:off x="2503641" y="3566166"/>
            <a:ext cx="709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Focus on work and harvest</a:t>
            </a: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AFE26BE1-9F37-45CD-90D5-1CF9CF0D72B7}"/>
              </a:ext>
            </a:extLst>
          </p:cNvPr>
          <p:cNvSpPr/>
          <p:nvPr/>
        </p:nvSpPr>
        <p:spPr>
          <a:xfrm>
            <a:off x="3230880" y="4345959"/>
            <a:ext cx="5730240" cy="614920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A wonderful serenity has taken possession of my entire soul, like these sweet mornings of spring which I enjoy with my whole heart. </a:t>
            </a:r>
          </a:p>
        </p:txBody>
      </p:sp>
    </p:spTree>
    <p:extLst>
      <p:ext uri="{BB962C8B-B14F-4D97-AF65-F5344CB8AC3E}">
        <p14:creationId xmlns:p14="http://schemas.microsoft.com/office/powerpoint/2010/main" val="3852394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1" grpId="0"/>
      <p:bldP spid="101" grpId="1"/>
      <p:bldP spid="1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2360"/>
      </a:accent1>
      <a:accent2>
        <a:srgbClr val="01C2C6"/>
      </a:accent2>
      <a:accent3>
        <a:srgbClr val="757272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3vgali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2033</Words>
  <Application>Microsoft Office PowerPoint</Application>
  <PresentationFormat>宽屏</PresentationFormat>
  <Paragraphs>208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方正正黑简体</vt:lpstr>
      <vt:lpstr>微软雅黑</vt:lpstr>
      <vt:lpstr>Arial</vt:lpstr>
      <vt:lpstr>Calibri</vt:lpstr>
      <vt:lpstr>Wingdings</vt:lpstr>
      <vt:lpstr>第一PPT，www.1ppt.com​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90</cp:revision>
  <dcterms:created xsi:type="dcterms:W3CDTF">2021-01-06T04:39:58Z</dcterms:created>
  <dcterms:modified xsi:type="dcterms:W3CDTF">2021-08-17T05:18:38Z</dcterms:modified>
</cp:coreProperties>
</file>