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7"/>
  </p:notesMasterIdLst>
  <p:sldIdLst>
    <p:sldId id="256" r:id="rId3"/>
    <p:sldId id="8663" r:id="rId4"/>
    <p:sldId id="8664" r:id="rId5"/>
    <p:sldId id="8661" r:id="rId6"/>
    <p:sldId id="3352" r:id="rId7"/>
    <p:sldId id="3456" r:id="rId8"/>
    <p:sldId id="3684" r:id="rId9"/>
    <p:sldId id="8669" r:id="rId10"/>
    <p:sldId id="8340" r:id="rId11"/>
    <p:sldId id="8631" r:id="rId12"/>
    <p:sldId id="3821" r:id="rId13"/>
    <p:sldId id="3546" r:id="rId14"/>
    <p:sldId id="8670" r:id="rId15"/>
    <p:sldId id="517" r:id="rId16"/>
    <p:sldId id="8496" r:id="rId17"/>
    <p:sldId id="3495" r:id="rId18"/>
    <p:sldId id="3644" r:id="rId19"/>
    <p:sldId id="8671" r:id="rId20"/>
    <p:sldId id="8652" r:id="rId21"/>
    <p:sldId id="3779" r:id="rId22"/>
    <p:sldId id="3397" r:id="rId23"/>
    <p:sldId id="3455" r:id="rId24"/>
    <p:sldId id="3453" r:id="rId25"/>
    <p:sldId id="866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455"/>
    <a:srgbClr val="FFFFFF"/>
    <a:srgbClr val="DDE2B7"/>
    <a:srgbClr val="86B172"/>
    <a:srgbClr val="E2E4BF"/>
    <a:srgbClr val="F0E2D7"/>
    <a:srgbClr val="6B9958"/>
    <a:srgbClr val="FD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023" autoAdjust="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82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558EA-7D43-4CFD-8A83-107709249C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8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E94C-05C9-4EF2-984B-7A85CC1C61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9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063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3864-CA18-44A9-BBAD-40D2449FD0A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8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8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76D-A161-448D-B6CF-F08EE065FC69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96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6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00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B353-F9EB-435F-BB91-77E27EDFD4C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99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80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0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2E6E-5889-4D30-AE35-1CE0EE728D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3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56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46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043BF-D1A4-4C91-8FCE-AE11E63873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05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66452BB-95A6-4DA9-95C3-0FC504DAFCAD}"/>
              </a:ext>
            </a:extLst>
          </p:cNvPr>
          <p:cNvGrpSpPr/>
          <p:nvPr userDrawn="1"/>
        </p:nvGrpSpPr>
        <p:grpSpPr>
          <a:xfrm>
            <a:off x="0" y="0"/>
            <a:ext cx="12217400" cy="6873643"/>
            <a:chOff x="-12700" y="-1"/>
            <a:chExt cx="12217400" cy="687364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2752867-3645-4ECF-967D-1A1169DC14BD}"/>
                </a:ext>
              </a:extLst>
            </p:cNvPr>
            <p:cNvGrpSpPr/>
            <p:nvPr/>
          </p:nvGrpSpPr>
          <p:grpSpPr>
            <a:xfrm>
              <a:off x="-12700" y="-1"/>
              <a:ext cx="12217400" cy="6873643"/>
              <a:chOff x="-12700" y="-1"/>
              <a:chExt cx="12217400" cy="6873643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B2BD4769-7BF7-4451-A2E2-96940B52BC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63" r="62471"/>
              <a:stretch/>
            </p:blipFill>
            <p:spPr>
              <a:xfrm rot="5400000" flipH="1">
                <a:off x="957382" y="910782"/>
                <a:ext cx="4994035" cy="6908799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4B8EB40D-ADA0-40B7-A0AD-7AD17AFE02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63" r="62471"/>
              <a:stretch/>
            </p:blipFill>
            <p:spPr>
              <a:xfrm rot="5400000" flipH="1" flipV="1">
                <a:off x="6240583" y="922225"/>
                <a:ext cx="4994035" cy="6908799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2141F557-F8F6-4D5C-89AB-6DAE19C7DB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63" r="62471"/>
              <a:stretch/>
            </p:blipFill>
            <p:spPr>
              <a:xfrm rot="5400000" flipV="1">
                <a:off x="6253283" y="-957382"/>
                <a:ext cx="4994035" cy="6908799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5600232-4FFA-4DC0-8246-640EEFAD3D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63" r="62471"/>
              <a:stretch/>
            </p:blipFill>
            <p:spPr>
              <a:xfrm rot="16200000" flipH="1" flipV="1">
                <a:off x="944682" y="-957383"/>
                <a:ext cx="4994035" cy="6908799"/>
              </a:xfrm>
              <a:prstGeom prst="rect">
                <a:avLst/>
              </a:prstGeom>
            </p:spPr>
          </p:pic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EB21A80-7DA5-44A2-A82B-601D99770F64}"/>
                </a:ext>
              </a:extLst>
            </p:cNvPr>
            <p:cNvSpPr/>
            <p:nvPr/>
          </p:nvSpPr>
          <p:spPr>
            <a:xfrm>
              <a:off x="335666" y="324091"/>
              <a:ext cx="11516810" cy="612300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0E2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40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2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2021/8/20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8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82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34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43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65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5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603AF24-4F17-44C3-8229-28B5C2605125}"/>
              </a:ext>
            </a:extLst>
          </p:cNvPr>
          <p:cNvGrpSpPr/>
          <p:nvPr/>
        </p:nvGrpSpPr>
        <p:grpSpPr>
          <a:xfrm>
            <a:off x="6792886" y="0"/>
            <a:ext cx="5399114" cy="6858002"/>
            <a:chOff x="6792886" y="0"/>
            <a:chExt cx="5399114" cy="685800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6F8593E-38CB-48B6-A507-18518F6A0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5"/>
            <a:stretch/>
          </p:blipFill>
          <p:spPr>
            <a:xfrm flipH="1" flipV="1">
              <a:off x="6792886" y="0"/>
              <a:ext cx="5399114" cy="68580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41906AB-C279-499E-B293-448E72E2E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" b="17219"/>
            <a:stretch/>
          </p:blipFill>
          <p:spPr>
            <a:xfrm rot="16200000" flipH="1">
              <a:off x="9017091" y="3683093"/>
              <a:ext cx="3142577" cy="3207241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339DB1B-A580-403B-9A8C-9CC08B1F0424}"/>
              </a:ext>
            </a:extLst>
          </p:cNvPr>
          <p:cNvGrpSpPr/>
          <p:nvPr/>
        </p:nvGrpSpPr>
        <p:grpSpPr>
          <a:xfrm>
            <a:off x="0" y="-3208"/>
            <a:ext cx="5399114" cy="6912008"/>
            <a:chOff x="0" y="-3208"/>
            <a:chExt cx="5399114" cy="691200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30028AD-6DD1-4FB7-B316-59E35F610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5"/>
            <a:stretch/>
          </p:blipFill>
          <p:spPr>
            <a:xfrm>
              <a:off x="0" y="0"/>
              <a:ext cx="5399114" cy="69088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73C5ECA-531E-4D24-8E2E-D83C30A38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6" b="17219"/>
            <a:stretch/>
          </p:blipFill>
          <p:spPr>
            <a:xfrm rot="16200000" flipV="1">
              <a:off x="35216" y="-35540"/>
              <a:ext cx="3142577" cy="3207241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19527A6-9A60-445C-B919-A588BAA97234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8785067-940B-4943-B036-20A43DCB75C5}"/>
              </a:ext>
            </a:extLst>
          </p:cNvPr>
          <p:cNvSpPr txBox="1"/>
          <p:nvPr/>
        </p:nvSpPr>
        <p:spPr>
          <a:xfrm>
            <a:off x="1982221" y="2806104"/>
            <a:ext cx="83055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BEAUTIFUL PPT 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TEMPLATE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</a:t>
            </a:r>
            <a:endParaRPr kumimoji="0" lang="zh-CN" altLang="en-US" sz="480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B2E13B80-AE80-4B28-8B56-7E077DFF4EE5}"/>
              </a:ext>
            </a:extLst>
          </p:cNvPr>
          <p:cNvSpPr txBox="1"/>
          <p:nvPr/>
        </p:nvSpPr>
        <p:spPr>
          <a:xfrm>
            <a:off x="2307218" y="3718631"/>
            <a:ext cx="7577562" cy="4589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pc="1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2ED623-56CF-4179-89C0-4E791E919EC7}"/>
              </a:ext>
            </a:extLst>
          </p:cNvPr>
          <p:cNvSpPr/>
          <p:nvPr/>
        </p:nvSpPr>
        <p:spPr>
          <a:xfrm>
            <a:off x="4991878" y="4494257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9F6A43E-C882-41B9-B4CB-790B57DB22BF}"/>
              </a:ext>
            </a:extLst>
          </p:cNvPr>
          <p:cNvSpPr/>
          <p:nvPr/>
        </p:nvSpPr>
        <p:spPr>
          <a:xfrm>
            <a:off x="5253701" y="19493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69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3">
            <a:hlinkClick r:id="rId6"/>
            <a:extLst>
              <a:ext uri="{FF2B5EF4-FFF2-40B4-BE49-F238E27FC236}">
                <a16:creationId xmlns:a16="http://schemas.microsoft.com/office/drawing/2014/main" id="{6F0C6754-C8E9-4CF7-AA6D-D30DA1C28F68}"/>
              </a:ext>
            </a:extLst>
          </p:cNvPr>
          <p:cNvSpPr txBox="1"/>
          <p:nvPr/>
        </p:nvSpPr>
        <p:spPr>
          <a:xfrm>
            <a:off x="3511194" y="649811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06403" y="4603386"/>
            <a:ext cx="7233343" cy="116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Enter a description of the chapter and the language should be concise. Enter a description of the chapter and the language should be concise. Enter a description of the chapter and the language should be concise.</a:t>
            </a: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6402" y="1761107"/>
            <a:ext cx="7233343" cy="19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Enter a description of the chapter and the language should be concise. Enter a description of the chapter and the language should be concise. Enter a description of the chapter and the language should be concise.</a:t>
            </a: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spc="3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0B00635-B04D-42F1-BC8F-2AB8939CFC4E}"/>
              </a:ext>
            </a:extLst>
          </p:cNvPr>
          <p:cNvGrpSpPr/>
          <p:nvPr/>
        </p:nvGrpSpPr>
        <p:grpSpPr>
          <a:xfrm>
            <a:off x="1230020" y="3156938"/>
            <a:ext cx="9360447" cy="1011192"/>
            <a:chOff x="1230020" y="3156938"/>
            <a:chExt cx="9360447" cy="1011192"/>
          </a:xfrm>
        </p:grpSpPr>
        <p:grpSp>
          <p:nvGrpSpPr>
            <p:cNvPr id="7" name="组合 6"/>
            <p:cNvGrpSpPr/>
            <p:nvPr/>
          </p:nvGrpSpPr>
          <p:grpSpPr>
            <a:xfrm>
              <a:off x="1230020" y="3156938"/>
              <a:ext cx="2348936" cy="1011192"/>
              <a:chOff x="1342678" y="3004538"/>
              <a:chExt cx="2349356" cy="1011192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1342678" y="3004538"/>
                <a:ext cx="2349356" cy="1011192"/>
              </a:xfrm>
              <a:custGeom>
                <a:avLst/>
                <a:gdLst>
                  <a:gd name="T0" fmla="*/ 483734 w 829"/>
                  <a:gd name="T1" fmla="*/ 0 h 357"/>
                  <a:gd name="T2" fmla="*/ 2240309 w 829"/>
                  <a:gd name="T3" fmla="*/ 0 h 357"/>
                  <a:gd name="T4" fmla="*/ 2240309 w 829"/>
                  <a:gd name="T5" fmla="*/ 964766 h 357"/>
                  <a:gd name="T6" fmla="*/ 483734 w 829"/>
                  <a:gd name="T7" fmla="*/ 964766 h 357"/>
                  <a:gd name="T8" fmla="*/ 0 w 829"/>
                  <a:gd name="T9" fmla="*/ 486437 h 357"/>
                  <a:gd name="T10" fmla="*/ 483734 w 829"/>
                  <a:gd name="T11" fmla="*/ 0 h 357"/>
                  <a:gd name="T12" fmla="*/ 483734 w 829"/>
                  <a:gd name="T13" fmla="*/ 0 h 3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9"/>
                  <a:gd name="T22" fmla="*/ 0 h 357"/>
                  <a:gd name="T23" fmla="*/ 829 w 829"/>
                  <a:gd name="T24" fmla="*/ 357 h 3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9" h="357">
                    <a:moveTo>
                      <a:pt x="179" y="0"/>
                    </a:moveTo>
                    <a:lnTo>
                      <a:pt x="829" y="0"/>
                    </a:lnTo>
                    <a:lnTo>
                      <a:pt x="829" y="357"/>
                    </a:lnTo>
                    <a:lnTo>
                      <a:pt x="179" y="357"/>
                    </a:lnTo>
                    <a:lnTo>
                      <a:pt x="0" y="18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6694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1883964" y="3092345"/>
                <a:ext cx="1592688" cy="841244"/>
              </a:xfrm>
              <a:custGeom>
                <a:avLst/>
                <a:gdLst>
                  <a:gd name="T0" fmla="*/ 0 w 562"/>
                  <a:gd name="T1" fmla="*/ 0 h 297"/>
                  <a:gd name="T2" fmla="*/ 1518762 w 562"/>
                  <a:gd name="T3" fmla="*/ 0 h 297"/>
                  <a:gd name="T4" fmla="*/ 1518762 w 562"/>
                  <a:gd name="T5" fmla="*/ 802621 h 297"/>
                  <a:gd name="T6" fmla="*/ 0 w 562"/>
                  <a:gd name="T7" fmla="*/ 802621 h 297"/>
                  <a:gd name="T8" fmla="*/ 0 w 562"/>
                  <a:gd name="T9" fmla="*/ 0 h 297"/>
                  <a:gd name="T10" fmla="*/ 0 w 562"/>
                  <a:gd name="T11" fmla="*/ 0 h 2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297"/>
                  <a:gd name="T20" fmla="*/ 562 w 562"/>
                  <a:gd name="T21" fmla="*/ 297 h 2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297">
                    <a:moveTo>
                      <a:pt x="0" y="0"/>
                    </a:moveTo>
                    <a:lnTo>
                      <a:pt x="562" y="0"/>
                    </a:lnTo>
                    <a:lnTo>
                      <a:pt x="562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461705" y="3318943"/>
                <a:ext cx="342908" cy="382384"/>
              </a:xfrm>
              <a:custGeom>
                <a:avLst/>
                <a:gdLst>
                  <a:gd name="T0" fmla="*/ 181062 w 121"/>
                  <a:gd name="T1" fmla="*/ 0 h 135"/>
                  <a:gd name="T2" fmla="*/ 181062 w 121"/>
                  <a:gd name="T3" fmla="*/ 83775 h 135"/>
                  <a:gd name="T4" fmla="*/ 326992 w 121"/>
                  <a:gd name="T5" fmla="*/ 83775 h 135"/>
                  <a:gd name="T6" fmla="*/ 326992 w 121"/>
                  <a:gd name="T7" fmla="*/ 281053 h 135"/>
                  <a:gd name="T8" fmla="*/ 181062 w 121"/>
                  <a:gd name="T9" fmla="*/ 281053 h 135"/>
                  <a:gd name="T10" fmla="*/ 181062 w 121"/>
                  <a:gd name="T11" fmla="*/ 364828 h 135"/>
                  <a:gd name="T12" fmla="*/ 0 w 121"/>
                  <a:gd name="T13" fmla="*/ 186468 h 135"/>
                  <a:gd name="T14" fmla="*/ 181062 w 121"/>
                  <a:gd name="T15" fmla="*/ 0 h 135"/>
                  <a:gd name="T16" fmla="*/ 181062 w 121"/>
                  <a:gd name="T17" fmla="*/ 0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1"/>
                  <a:gd name="T28" fmla="*/ 0 h 135"/>
                  <a:gd name="T29" fmla="*/ 121 w 121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1" h="135">
                    <a:moveTo>
                      <a:pt x="67" y="0"/>
                    </a:moveTo>
                    <a:lnTo>
                      <a:pt x="67" y="31"/>
                    </a:lnTo>
                    <a:lnTo>
                      <a:pt x="121" y="31"/>
                    </a:lnTo>
                    <a:lnTo>
                      <a:pt x="121" y="104"/>
                    </a:lnTo>
                    <a:lnTo>
                      <a:pt x="67" y="104"/>
                    </a:lnTo>
                    <a:lnTo>
                      <a:pt x="67" y="135"/>
                    </a:lnTo>
                    <a:lnTo>
                      <a:pt x="0" y="6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>
                <a:spLocks noChangeArrowheads="1"/>
              </p:cNvSpPr>
              <p:nvPr/>
            </p:nvSpPr>
            <p:spPr bwMode="auto">
              <a:xfrm>
                <a:off x="1883964" y="3256656"/>
                <a:ext cx="1592688" cy="400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2" tIns="45702" rIns="91402" bIns="45702">
                <a:spAutoFit/>
              </a:bodyPr>
              <a:lstStyle/>
              <a:p>
                <a:pPr algn="ctr"/>
                <a:r>
                  <a:rPr lang="zh-CN" altLang="en-US" sz="2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561521" y="3156938"/>
              <a:ext cx="2357438" cy="1011192"/>
              <a:chOff x="3674597" y="3004538"/>
              <a:chExt cx="2357858" cy="1011192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674597" y="3004538"/>
                <a:ext cx="2357858" cy="1011192"/>
              </a:xfrm>
              <a:custGeom>
                <a:avLst/>
                <a:gdLst>
                  <a:gd name="T0" fmla="*/ 491841 w 832"/>
                  <a:gd name="T1" fmla="*/ 0 h 357"/>
                  <a:gd name="T2" fmla="*/ 2248417 w 832"/>
                  <a:gd name="T3" fmla="*/ 0 h 357"/>
                  <a:gd name="T4" fmla="*/ 2248417 w 832"/>
                  <a:gd name="T5" fmla="*/ 964766 h 357"/>
                  <a:gd name="T6" fmla="*/ 491841 w 832"/>
                  <a:gd name="T7" fmla="*/ 964766 h 357"/>
                  <a:gd name="T8" fmla="*/ 0 w 832"/>
                  <a:gd name="T9" fmla="*/ 486437 h 357"/>
                  <a:gd name="T10" fmla="*/ 491841 w 832"/>
                  <a:gd name="T11" fmla="*/ 0 h 357"/>
                  <a:gd name="T12" fmla="*/ 491841 w 832"/>
                  <a:gd name="T13" fmla="*/ 0 h 3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2"/>
                  <a:gd name="T22" fmla="*/ 0 h 357"/>
                  <a:gd name="T23" fmla="*/ 832 w 832"/>
                  <a:gd name="T24" fmla="*/ 357 h 3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2" h="357">
                    <a:moveTo>
                      <a:pt x="182" y="0"/>
                    </a:moveTo>
                    <a:lnTo>
                      <a:pt x="832" y="0"/>
                    </a:lnTo>
                    <a:lnTo>
                      <a:pt x="832" y="357"/>
                    </a:lnTo>
                    <a:lnTo>
                      <a:pt x="182" y="357"/>
                    </a:lnTo>
                    <a:lnTo>
                      <a:pt x="0" y="18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DDE2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4224387" y="3092345"/>
                <a:ext cx="1592687" cy="841244"/>
              </a:xfrm>
              <a:custGeom>
                <a:avLst/>
                <a:gdLst>
                  <a:gd name="T0" fmla="*/ 0 w 562"/>
                  <a:gd name="T1" fmla="*/ 0 h 297"/>
                  <a:gd name="T2" fmla="*/ 1518762 w 562"/>
                  <a:gd name="T3" fmla="*/ 0 h 297"/>
                  <a:gd name="T4" fmla="*/ 1518762 w 562"/>
                  <a:gd name="T5" fmla="*/ 802621 h 297"/>
                  <a:gd name="T6" fmla="*/ 0 w 562"/>
                  <a:gd name="T7" fmla="*/ 802621 h 297"/>
                  <a:gd name="T8" fmla="*/ 0 w 562"/>
                  <a:gd name="T9" fmla="*/ 0 h 297"/>
                  <a:gd name="T10" fmla="*/ 0 w 562"/>
                  <a:gd name="T11" fmla="*/ 0 h 2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297"/>
                  <a:gd name="T20" fmla="*/ 562 w 562"/>
                  <a:gd name="T21" fmla="*/ 297 h 2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297">
                    <a:moveTo>
                      <a:pt x="0" y="0"/>
                    </a:moveTo>
                    <a:lnTo>
                      <a:pt x="562" y="0"/>
                    </a:lnTo>
                    <a:lnTo>
                      <a:pt x="562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796458" y="3318943"/>
                <a:ext cx="348576" cy="382384"/>
              </a:xfrm>
              <a:custGeom>
                <a:avLst/>
                <a:gdLst>
                  <a:gd name="T0" fmla="*/ 183764 w 123"/>
                  <a:gd name="T1" fmla="*/ 0 h 135"/>
                  <a:gd name="T2" fmla="*/ 183764 w 123"/>
                  <a:gd name="T3" fmla="*/ 83775 h 135"/>
                  <a:gd name="T4" fmla="*/ 332397 w 123"/>
                  <a:gd name="T5" fmla="*/ 83775 h 135"/>
                  <a:gd name="T6" fmla="*/ 332397 w 123"/>
                  <a:gd name="T7" fmla="*/ 281053 h 135"/>
                  <a:gd name="T8" fmla="*/ 183764 w 123"/>
                  <a:gd name="T9" fmla="*/ 281053 h 135"/>
                  <a:gd name="T10" fmla="*/ 183764 w 123"/>
                  <a:gd name="T11" fmla="*/ 364828 h 135"/>
                  <a:gd name="T12" fmla="*/ 0 w 123"/>
                  <a:gd name="T13" fmla="*/ 186468 h 135"/>
                  <a:gd name="T14" fmla="*/ 183764 w 123"/>
                  <a:gd name="T15" fmla="*/ 0 h 135"/>
                  <a:gd name="T16" fmla="*/ 183764 w 123"/>
                  <a:gd name="T17" fmla="*/ 0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35"/>
                  <a:gd name="T29" fmla="*/ 123 w 123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35">
                    <a:moveTo>
                      <a:pt x="68" y="0"/>
                    </a:moveTo>
                    <a:lnTo>
                      <a:pt x="68" y="31"/>
                    </a:lnTo>
                    <a:lnTo>
                      <a:pt x="123" y="31"/>
                    </a:lnTo>
                    <a:lnTo>
                      <a:pt x="123" y="104"/>
                    </a:lnTo>
                    <a:lnTo>
                      <a:pt x="68" y="104"/>
                    </a:lnTo>
                    <a:lnTo>
                      <a:pt x="68" y="135"/>
                    </a:lnTo>
                    <a:lnTo>
                      <a:pt x="0" y="6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4241846" y="3253279"/>
                <a:ext cx="1592687" cy="36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2" tIns="45702" rIns="91402" bIns="45702">
                <a:spAutoFit/>
              </a:bodyPr>
              <a:lstStyle/>
              <a:p>
                <a:pPr algn="ctr"/>
                <a:r>
                  <a:rPr lang="zh-CN" alt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901528" y="3156938"/>
              <a:ext cx="2348936" cy="1011192"/>
              <a:chOff x="6015019" y="3004538"/>
              <a:chExt cx="2349356" cy="1011192"/>
            </a:xfrm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015019" y="3004538"/>
                <a:ext cx="2349356" cy="1011192"/>
              </a:xfrm>
              <a:custGeom>
                <a:avLst/>
                <a:gdLst>
                  <a:gd name="T0" fmla="*/ 483734 w 829"/>
                  <a:gd name="T1" fmla="*/ 0 h 357"/>
                  <a:gd name="T2" fmla="*/ 2240309 w 829"/>
                  <a:gd name="T3" fmla="*/ 0 h 357"/>
                  <a:gd name="T4" fmla="*/ 2240309 w 829"/>
                  <a:gd name="T5" fmla="*/ 964766 h 357"/>
                  <a:gd name="T6" fmla="*/ 483734 w 829"/>
                  <a:gd name="T7" fmla="*/ 964766 h 357"/>
                  <a:gd name="T8" fmla="*/ 0 w 829"/>
                  <a:gd name="T9" fmla="*/ 486437 h 357"/>
                  <a:gd name="T10" fmla="*/ 483734 w 829"/>
                  <a:gd name="T11" fmla="*/ 0 h 357"/>
                  <a:gd name="T12" fmla="*/ 483734 w 829"/>
                  <a:gd name="T13" fmla="*/ 0 h 3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9"/>
                  <a:gd name="T22" fmla="*/ 0 h 357"/>
                  <a:gd name="T23" fmla="*/ 829 w 829"/>
                  <a:gd name="T24" fmla="*/ 357 h 3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9" h="357">
                    <a:moveTo>
                      <a:pt x="179" y="0"/>
                    </a:moveTo>
                    <a:lnTo>
                      <a:pt x="829" y="0"/>
                    </a:lnTo>
                    <a:lnTo>
                      <a:pt x="829" y="357"/>
                    </a:lnTo>
                    <a:lnTo>
                      <a:pt x="179" y="357"/>
                    </a:lnTo>
                    <a:lnTo>
                      <a:pt x="0" y="18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66945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6556305" y="3092345"/>
                <a:ext cx="1592688" cy="841244"/>
              </a:xfrm>
              <a:custGeom>
                <a:avLst/>
                <a:gdLst>
                  <a:gd name="T0" fmla="*/ 0 w 562"/>
                  <a:gd name="T1" fmla="*/ 0 h 297"/>
                  <a:gd name="T2" fmla="*/ 1518762 w 562"/>
                  <a:gd name="T3" fmla="*/ 0 h 297"/>
                  <a:gd name="T4" fmla="*/ 1518762 w 562"/>
                  <a:gd name="T5" fmla="*/ 802621 h 297"/>
                  <a:gd name="T6" fmla="*/ 0 w 562"/>
                  <a:gd name="T7" fmla="*/ 802621 h 297"/>
                  <a:gd name="T8" fmla="*/ 0 w 562"/>
                  <a:gd name="T9" fmla="*/ 0 h 297"/>
                  <a:gd name="T10" fmla="*/ 0 w 562"/>
                  <a:gd name="T11" fmla="*/ 0 h 2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297"/>
                  <a:gd name="T20" fmla="*/ 562 w 562"/>
                  <a:gd name="T21" fmla="*/ 297 h 2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297">
                    <a:moveTo>
                      <a:pt x="0" y="0"/>
                    </a:moveTo>
                    <a:lnTo>
                      <a:pt x="562" y="0"/>
                    </a:lnTo>
                    <a:lnTo>
                      <a:pt x="562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6134046" y="3318943"/>
                <a:ext cx="342908" cy="382384"/>
              </a:xfrm>
              <a:custGeom>
                <a:avLst/>
                <a:gdLst>
                  <a:gd name="T0" fmla="*/ 181062 w 121"/>
                  <a:gd name="T1" fmla="*/ 0 h 135"/>
                  <a:gd name="T2" fmla="*/ 181062 w 121"/>
                  <a:gd name="T3" fmla="*/ 83775 h 135"/>
                  <a:gd name="T4" fmla="*/ 326992 w 121"/>
                  <a:gd name="T5" fmla="*/ 83775 h 135"/>
                  <a:gd name="T6" fmla="*/ 326992 w 121"/>
                  <a:gd name="T7" fmla="*/ 281053 h 135"/>
                  <a:gd name="T8" fmla="*/ 181062 w 121"/>
                  <a:gd name="T9" fmla="*/ 281053 h 135"/>
                  <a:gd name="T10" fmla="*/ 181062 w 121"/>
                  <a:gd name="T11" fmla="*/ 364828 h 135"/>
                  <a:gd name="T12" fmla="*/ 0 w 121"/>
                  <a:gd name="T13" fmla="*/ 186468 h 135"/>
                  <a:gd name="T14" fmla="*/ 181062 w 121"/>
                  <a:gd name="T15" fmla="*/ 0 h 135"/>
                  <a:gd name="T16" fmla="*/ 181062 w 121"/>
                  <a:gd name="T17" fmla="*/ 0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1"/>
                  <a:gd name="T28" fmla="*/ 0 h 135"/>
                  <a:gd name="T29" fmla="*/ 121 w 121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1" h="135">
                    <a:moveTo>
                      <a:pt x="67" y="0"/>
                    </a:moveTo>
                    <a:lnTo>
                      <a:pt x="67" y="31"/>
                    </a:lnTo>
                    <a:lnTo>
                      <a:pt x="121" y="31"/>
                    </a:lnTo>
                    <a:lnTo>
                      <a:pt x="121" y="104"/>
                    </a:lnTo>
                    <a:lnTo>
                      <a:pt x="67" y="104"/>
                    </a:lnTo>
                    <a:lnTo>
                      <a:pt x="67" y="135"/>
                    </a:lnTo>
                    <a:lnTo>
                      <a:pt x="0" y="6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6595981" y="3216542"/>
                <a:ext cx="1592688" cy="36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2" tIns="45702" rIns="91402" bIns="45702">
                <a:spAutoFit/>
              </a:bodyPr>
              <a:lstStyle/>
              <a:p>
                <a:pPr algn="ctr"/>
                <a:r>
                  <a:rPr lang="zh-CN" alt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233029" y="3156938"/>
              <a:ext cx="2357438" cy="1011192"/>
              <a:chOff x="8346938" y="3004538"/>
              <a:chExt cx="2357858" cy="1011192"/>
            </a:xfrm>
          </p:grpSpPr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8346938" y="3004538"/>
                <a:ext cx="2357858" cy="1011192"/>
              </a:xfrm>
              <a:custGeom>
                <a:avLst/>
                <a:gdLst>
                  <a:gd name="T0" fmla="*/ 491841 w 832"/>
                  <a:gd name="T1" fmla="*/ 0 h 357"/>
                  <a:gd name="T2" fmla="*/ 2248417 w 832"/>
                  <a:gd name="T3" fmla="*/ 0 h 357"/>
                  <a:gd name="T4" fmla="*/ 2248417 w 832"/>
                  <a:gd name="T5" fmla="*/ 964766 h 357"/>
                  <a:gd name="T6" fmla="*/ 491841 w 832"/>
                  <a:gd name="T7" fmla="*/ 964766 h 357"/>
                  <a:gd name="T8" fmla="*/ 0 w 832"/>
                  <a:gd name="T9" fmla="*/ 486437 h 357"/>
                  <a:gd name="T10" fmla="*/ 491841 w 832"/>
                  <a:gd name="T11" fmla="*/ 0 h 357"/>
                  <a:gd name="T12" fmla="*/ 491841 w 832"/>
                  <a:gd name="T13" fmla="*/ 0 h 3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2"/>
                  <a:gd name="T22" fmla="*/ 0 h 357"/>
                  <a:gd name="T23" fmla="*/ 832 w 832"/>
                  <a:gd name="T24" fmla="*/ 357 h 3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2" h="357">
                    <a:moveTo>
                      <a:pt x="182" y="0"/>
                    </a:moveTo>
                    <a:lnTo>
                      <a:pt x="832" y="0"/>
                    </a:lnTo>
                    <a:lnTo>
                      <a:pt x="832" y="357"/>
                    </a:lnTo>
                    <a:lnTo>
                      <a:pt x="182" y="357"/>
                    </a:lnTo>
                    <a:lnTo>
                      <a:pt x="0" y="18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DDE2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8896728" y="3092345"/>
                <a:ext cx="1592687" cy="841244"/>
              </a:xfrm>
              <a:custGeom>
                <a:avLst/>
                <a:gdLst>
                  <a:gd name="T0" fmla="*/ 0 w 562"/>
                  <a:gd name="T1" fmla="*/ 0 h 297"/>
                  <a:gd name="T2" fmla="*/ 1518762 w 562"/>
                  <a:gd name="T3" fmla="*/ 0 h 297"/>
                  <a:gd name="T4" fmla="*/ 1518762 w 562"/>
                  <a:gd name="T5" fmla="*/ 802621 h 297"/>
                  <a:gd name="T6" fmla="*/ 0 w 562"/>
                  <a:gd name="T7" fmla="*/ 802621 h 297"/>
                  <a:gd name="T8" fmla="*/ 0 w 562"/>
                  <a:gd name="T9" fmla="*/ 0 h 297"/>
                  <a:gd name="T10" fmla="*/ 0 w 562"/>
                  <a:gd name="T11" fmla="*/ 0 h 2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297"/>
                  <a:gd name="T20" fmla="*/ 562 w 562"/>
                  <a:gd name="T21" fmla="*/ 297 h 2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297">
                    <a:moveTo>
                      <a:pt x="0" y="0"/>
                    </a:moveTo>
                    <a:lnTo>
                      <a:pt x="562" y="0"/>
                    </a:lnTo>
                    <a:lnTo>
                      <a:pt x="562" y="297"/>
                    </a:lnTo>
                    <a:lnTo>
                      <a:pt x="0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8468799" y="3318943"/>
                <a:ext cx="348576" cy="382384"/>
              </a:xfrm>
              <a:custGeom>
                <a:avLst/>
                <a:gdLst>
                  <a:gd name="T0" fmla="*/ 183764 w 123"/>
                  <a:gd name="T1" fmla="*/ 0 h 135"/>
                  <a:gd name="T2" fmla="*/ 183764 w 123"/>
                  <a:gd name="T3" fmla="*/ 83775 h 135"/>
                  <a:gd name="T4" fmla="*/ 332397 w 123"/>
                  <a:gd name="T5" fmla="*/ 83775 h 135"/>
                  <a:gd name="T6" fmla="*/ 332397 w 123"/>
                  <a:gd name="T7" fmla="*/ 281053 h 135"/>
                  <a:gd name="T8" fmla="*/ 183764 w 123"/>
                  <a:gd name="T9" fmla="*/ 281053 h 135"/>
                  <a:gd name="T10" fmla="*/ 183764 w 123"/>
                  <a:gd name="T11" fmla="*/ 364828 h 135"/>
                  <a:gd name="T12" fmla="*/ 0 w 123"/>
                  <a:gd name="T13" fmla="*/ 186468 h 135"/>
                  <a:gd name="T14" fmla="*/ 183764 w 123"/>
                  <a:gd name="T15" fmla="*/ 0 h 135"/>
                  <a:gd name="T16" fmla="*/ 183764 w 123"/>
                  <a:gd name="T17" fmla="*/ 0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3"/>
                  <a:gd name="T28" fmla="*/ 0 h 135"/>
                  <a:gd name="T29" fmla="*/ 123 w 123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3" h="135">
                    <a:moveTo>
                      <a:pt x="68" y="0"/>
                    </a:moveTo>
                    <a:lnTo>
                      <a:pt x="68" y="31"/>
                    </a:lnTo>
                    <a:lnTo>
                      <a:pt x="123" y="31"/>
                    </a:lnTo>
                    <a:lnTo>
                      <a:pt x="123" y="104"/>
                    </a:lnTo>
                    <a:lnTo>
                      <a:pt x="68" y="104"/>
                    </a:lnTo>
                    <a:lnTo>
                      <a:pt x="68" y="135"/>
                    </a:lnTo>
                    <a:lnTo>
                      <a:pt x="0" y="6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 sz="1599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8910465" y="3262760"/>
                <a:ext cx="1592687" cy="36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2" tIns="45702" rIns="91402" bIns="45702">
                <a:spAutoFit/>
              </a:bodyPr>
              <a:lstStyle/>
              <a:p>
                <a:pPr algn="ctr"/>
                <a:r>
                  <a:rPr lang="zh-CN" altLang="en-US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6EF2F243-7325-4BC4-A34C-0FD0D332CE2F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ED45B0-AC80-4B57-845E-4D781F2D89A4}"/>
              </a:ext>
            </a:extLst>
          </p:cNvPr>
          <p:cNvGrpSpPr/>
          <p:nvPr/>
        </p:nvGrpSpPr>
        <p:grpSpPr>
          <a:xfrm>
            <a:off x="6492501" y="1854421"/>
            <a:ext cx="4609044" cy="1226090"/>
            <a:chOff x="6492501" y="1854421"/>
            <a:chExt cx="4609044" cy="122609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9EF5F8C-473B-4827-8AF9-5803965EE6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98074" y="1854421"/>
              <a:ext cx="3703471" cy="1226090"/>
              <a:chOff x="3216573" y="364103"/>
              <a:chExt cx="2783087" cy="884641"/>
            </a:xfrm>
          </p:grpSpPr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62AE3579-F827-4FFE-925C-F7BD270E5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1542" y="364103"/>
                <a:ext cx="1218118" cy="377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10" name="文本框 66">
                <a:extLst>
                  <a:ext uri="{FF2B5EF4-FFF2-40B4-BE49-F238E27FC236}">
                    <a16:creationId xmlns:a16="http://schemas.microsoft.com/office/drawing/2014/main" id="{9A427251-FAF3-44B8-AB2C-95567FDFA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573" y="805955"/>
                <a:ext cx="2783087" cy="442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defTabSz="866341">
                  <a:lnSpc>
                    <a:spcPct val="15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description of the chapter and the language should be concise.</a:t>
                </a:r>
              </a:p>
              <a:p>
                <a:pPr defTabSz="866341">
                  <a:lnSpc>
                    <a:spcPct val="150000"/>
                  </a:lnSpc>
                  <a:defRPr/>
                </a:pP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14ABF70-DCF9-4125-8A24-8FE24F3E9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2501" y="2089421"/>
              <a:ext cx="732885" cy="765792"/>
              <a:chOff x="2307521" y="2283162"/>
              <a:chExt cx="551398" cy="551398"/>
            </a:xfrm>
            <a:noFill/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C62B9A1-B764-44C9-8099-7A44B706C966}"/>
                  </a:ext>
                </a:extLst>
              </p:cNvPr>
              <p:cNvSpPr/>
              <p:nvPr/>
            </p:nvSpPr>
            <p:spPr>
              <a:xfrm>
                <a:off x="2307521" y="2283162"/>
                <a:ext cx="551398" cy="551398"/>
              </a:xfrm>
              <a:prstGeom prst="rect">
                <a:avLst/>
              </a:prstGeom>
              <a:solidFill>
                <a:srgbClr val="66945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五角星 15">
                <a:extLst>
                  <a:ext uri="{FF2B5EF4-FFF2-40B4-BE49-F238E27FC236}">
                    <a16:creationId xmlns:a16="http://schemas.microsoft.com/office/drawing/2014/main" id="{23D13F1F-9825-438B-B585-A212F116EFBB}"/>
                  </a:ext>
                </a:extLst>
              </p:cNvPr>
              <p:cNvSpPr/>
              <p:nvPr/>
            </p:nvSpPr>
            <p:spPr>
              <a:xfrm>
                <a:off x="2456891" y="2427350"/>
                <a:ext cx="252658" cy="2551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924669F-1EA8-491E-BC69-906B6608B7BC}"/>
              </a:ext>
            </a:extLst>
          </p:cNvPr>
          <p:cNvGrpSpPr/>
          <p:nvPr/>
        </p:nvGrpSpPr>
        <p:grpSpPr>
          <a:xfrm>
            <a:off x="1236781" y="1630874"/>
            <a:ext cx="4668946" cy="1567090"/>
            <a:chOff x="746584" y="4613954"/>
            <a:chExt cx="5212200" cy="1679079"/>
          </a:xfrm>
        </p:grpSpPr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4AAC70EB-4C09-435B-80DC-9BE1B4222B1D}"/>
                </a:ext>
              </a:extLst>
            </p:cNvPr>
            <p:cNvSpPr/>
            <p:nvPr/>
          </p:nvSpPr>
          <p:spPr>
            <a:xfrm flipH="1">
              <a:off x="746584" y="4613954"/>
              <a:ext cx="5212200" cy="1679079"/>
            </a:xfrm>
            <a:prstGeom prst="rect">
              <a:avLst/>
            </a:prstGeom>
            <a:noFill/>
            <a:ln>
              <a:solidFill>
                <a:srgbClr val="86B17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9" tIns="45698" rIns="91399" bIns="45698"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99B5E082-645E-4877-80B0-06D1AB1204E6}"/>
                </a:ext>
              </a:extLst>
            </p:cNvPr>
            <p:cNvSpPr txBox="1"/>
            <p:nvPr/>
          </p:nvSpPr>
          <p:spPr>
            <a:xfrm flipH="1">
              <a:off x="1165833" y="4853476"/>
              <a:ext cx="4566951" cy="1364319"/>
            </a:xfrm>
            <a:prstGeom prst="rect">
              <a:avLst/>
            </a:prstGeom>
          </p:spPr>
          <p:txBody>
            <a:bodyPr vert="horz" lIns="91399" tIns="45698" rIns="91399" bIns="45698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6341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a description of the chapter and the language should be concise.</a:t>
              </a:r>
            </a:p>
            <a:p>
              <a:pPr defTabSz="866341">
                <a:lnSpc>
                  <a:spcPct val="150000"/>
                </a:lnSpc>
                <a:defRPr/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378FE86F-37EC-4F89-8EC3-EAFF0FEC2365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192064-48C9-4CAF-9768-6500EB7922A4}"/>
              </a:ext>
            </a:extLst>
          </p:cNvPr>
          <p:cNvGrpSpPr/>
          <p:nvPr/>
        </p:nvGrpSpPr>
        <p:grpSpPr>
          <a:xfrm>
            <a:off x="6492501" y="4126560"/>
            <a:ext cx="4609044" cy="1226090"/>
            <a:chOff x="6492501" y="4126560"/>
            <a:chExt cx="4609044" cy="122609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D602FEC-0D52-4DFF-A09C-F23E74713F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2501" y="4250876"/>
              <a:ext cx="732885" cy="765792"/>
              <a:chOff x="2307521" y="2283162"/>
              <a:chExt cx="551398" cy="551398"/>
            </a:xfrm>
            <a:noFill/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49239D8-8FB7-4FA7-ADB9-BDA6C14F4B43}"/>
                  </a:ext>
                </a:extLst>
              </p:cNvPr>
              <p:cNvSpPr/>
              <p:nvPr/>
            </p:nvSpPr>
            <p:spPr>
              <a:xfrm>
                <a:off x="2307521" y="2283162"/>
                <a:ext cx="551398" cy="551398"/>
              </a:xfrm>
              <a:prstGeom prst="rect">
                <a:avLst/>
              </a:prstGeom>
              <a:solidFill>
                <a:srgbClr val="DDE2B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五角星 25">
                <a:extLst>
                  <a:ext uri="{FF2B5EF4-FFF2-40B4-BE49-F238E27FC236}">
                    <a16:creationId xmlns:a16="http://schemas.microsoft.com/office/drawing/2014/main" id="{8A486EF6-09CB-4007-BEF1-7F4F983AEB8A}"/>
                  </a:ext>
                </a:extLst>
              </p:cNvPr>
              <p:cNvSpPr/>
              <p:nvPr/>
            </p:nvSpPr>
            <p:spPr>
              <a:xfrm>
                <a:off x="2456891" y="2427350"/>
                <a:ext cx="252658" cy="255100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872DC56-0474-4A81-B41E-27F367976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98074" y="4126560"/>
              <a:ext cx="3703471" cy="1226090"/>
              <a:chOff x="3216573" y="364103"/>
              <a:chExt cx="2783087" cy="884641"/>
            </a:xfrm>
          </p:grpSpPr>
          <p:sp>
            <p:nvSpPr>
              <p:cNvPr id="31" name="文本框 13">
                <a:extLst>
                  <a:ext uri="{FF2B5EF4-FFF2-40B4-BE49-F238E27FC236}">
                    <a16:creationId xmlns:a16="http://schemas.microsoft.com/office/drawing/2014/main" id="{B543FCF7-58E0-4DD9-B50A-B6306F579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1542" y="364103"/>
                <a:ext cx="1218118" cy="377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32" name="文本框 66">
                <a:extLst>
                  <a:ext uri="{FF2B5EF4-FFF2-40B4-BE49-F238E27FC236}">
                    <a16:creationId xmlns:a16="http://schemas.microsoft.com/office/drawing/2014/main" id="{B7F5CC44-8AD4-417B-A5C6-6387CEF2A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573" y="805955"/>
                <a:ext cx="2783087" cy="442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defTabSz="866341">
                  <a:lnSpc>
                    <a:spcPct val="15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description of the chapter and the language should be concise.</a:t>
                </a:r>
              </a:p>
              <a:p>
                <a:pPr defTabSz="866341">
                  <a:lnSpc>
                    <a:spcPct val="150000"/>
                  </a:lnSpc>
                  <a:defRPr/>
                </a:pP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337C8D9F-1C03-42D3-8EB9-88A6F6CE2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301"/>
          <a:stretch/>
        </p:blipFill>
        <p:spPr>
          <a:xfrm>
            <a:off x="1236781" y="3401431"/>
            <a:ext cx="4668946" cy="27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8">
            <a:extLst>
              <a:ext uri="{FF2B5EF4-FFF2-40B4-BE49-F238E27FC236}">
                <a16:creationId xmlns:a16="http://schemas.microsoft.com/office/drawing/2014/main" id="{D579F515-5D8E-4AC0-BB27-6FC784766880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139F0E-AF46-4290-A71B-9ACA4D656150}"/>
              </a:ext>
            </a:extLst>
          </p:cNvPr>
          <p:cNvGrpSpPr/>
          <p:nvPr/>
        </p:nvGrpSpPr>
        <p:grpSpPr>
          <a:xfrm>
            <a:off x="4378085" y="1936999"/>
            <a:ext cx="1620617" cy="1620618"/>
            <a:chOff x="4378085" y="1936999"/>
            <a:chExt cx="1620617" cy="1620618"/>
          </a:xfrm>
        </p:grpSpPr>
        <p:sp>
          <p:nvSpPr>
            <p:cNvPr id="78" name="单圆角矩形 46">
              <a:extLst>
                <a:ext uri="{FF2B5EF4-FFF2-40B4-BE49-F238E27FC236}">
                  <a16:creationId xmlns:a16="http://schemas.microsoft.com/office/drawing/2014/main" id="{0FCAF6A8-322F-4D88-9EFF-4EACCBB411B5}"/>
                </a:ext>
              </a:extLst>
            </p:cNvPr>
            <p:cNvSpPr/>
            <p:nvPr/>
          </p:nvSpPr>
          <p:spPr>
            <a:xfrm flipH="1">
              <a:off x="4378085" y="1936999"/>
              <a:ext cx="1620617" cy="1620618"/>
            </a:xfrm>
            <a:prstGeom prst="round1Rect">
              <a:avLst>
                <a:gd name="adj" fmla="val 21387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81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</a:gradFill>
            </a:ln>
            <a:effectLst>
              <a:outerShdw blurRad="292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4" name="单圆角矩形 51">
              <a:extLst>
                <a:ext uri="{FF2B5EF4-FFF2-40B4-BE49-F238E27FC236}">
                  <a16:creationId xmlns:a16="http://schemas.microsoft.com/office/drawing/2014/main" id="{96C054BE-1FEC-436E-AAA8-4CEFF94542C8}"/>
                </a:ext>
              </a:extLst>
            </p:cNvPr>
            <p:cNvSpPr/>
            <p:nvPr/>
          </p:nvSpPr>
          <p:spPr>
            <a:xfrm flipH="1">
              <a:off x="4538933" y="2097847"/>
              <a:ext cx="1298921" cy="1298921"/>
            </a:xfrm>
            <a:prstGeom prst="round1Rect">
              <a:avLst/>
            </a:prstGeom>
            <a:solidFill>
              <a:srgbClr val="DDE2B7"/>
            </a:solidFill>
            <a:ln w="2540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innerShdw blurRad="1016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3C9277CA-894A-4861-8900-9F4D97AD8D77}"/>
                </a:ext>
              </a:extLst>
            </p:cNvPr>
            <p:cNvSpPr txBox="1"/>
            <p:nvPr/>
          </p:nvSpPr>
          <p:spPr>
            <a:xfrm>
              <a:off x="4758050" y="2286700"/>
              <a:ext cx="1037687" cy="91332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533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5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B75B356-1C13-444E-8E52-6F680141A837}"/>
              </a:ext>
            </a:extLst>
          </p:cNvPr>
          <p:cNvGrpSpPr/>
          <p:nvPr/>
        </p:nvGrpSpPr>
        <p:grpSpPr>
          <a:xfrm>
            <a:off x="6193297" y="1936999"/>
            <a:ext cx="1620617" cy="1620618"/>
            <a:chOff x="6193297" y="1936999"/>
            <a:chExt cx="1620617" cy="1620618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397FD919-C7B5-4752-A0DD-6A074073766A}"/>
                </a:ext>
              </a:extLst>
            </p:cNvPr>
            <p:cNvSpPr/>
            <p:nvPr/>
          </p:nvSpPr>
          <p:spPr>
            <a:xfrm>
              <a:off x="6193297" y="1936999"/>
              <a:ext cx="1620617" cy="1620618"/>
            </a:xfrm>
            <a:prstGeom prst="rect">
              <a:avLst/>
            </a:prstGeom>
            <a:gradFill flip="none" rotWithShape="1"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934A1F32-B923-401A-8323-99B36171572D}"/>
                </a:ext>
              </a:extLst>
            </p:cNvPr>
            <p:cNvSpPr/>
            <p:nvPr/>
          </p:nvSpPr>
          <p:spPr>
            <a:xfrm>
              <a:off x="6354145" y="2097847"/>
              <a:ext cx="1298921" cy="1298921"/>
            </a:xfrm>
            <a:prstGeom prst="rect">
              <a:avLst/>
            </a:prstGeom>
            <a:solidFill>
              <a:srgbClr val="669455"/>
            </a:solidFill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016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A007554E-09CD-476A-A319-D1947A5C49B9}"/>
                </a:ext>
              </a:extLst>
            </p:cNvPr>
            <p:cNvSpPr txBox="1"/>
            <p:nvPr/>
          </p:nvSpPr>
          <p:spPr>
            <a:xfrm>
              <a:off x="6556204" y="2286700"/>
              <a:ext cx="1044444" cy="91332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533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94ABE10-5CE9-48B6-871B-FA9AD54344FB}"/>
              </a:ext>
            </a:extLst>
          </p:cNvPr>
          <p:cNvGrpSpPr/>
          <p:nvPr/>
        </p:nvGrpSpPr>
        <p:grpSpPr>
          <a:xfrm>
            <a:off x="4378085" y="3734456"/>
            <a:ext cx="1620617" cy="1620618"/>
            <a:chOff x="4378085" y="3734456"/>
            <a:chExt cx="1620617" cy="1620618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9853F19E-D773-4CC0-9573-D59CBE138774}"/>
                </a:ext>
              </a:extLst>
            </p:cNvPr>
            <p:cNvSpPr/>
            <p:nvPr/>
          </p:nvSpPr>
          <p:spPr>
            <a:xfrm>
              <a:off x="4378085" y="3734456"/>
              <a:ext cx="1620617" cy="1620618"/>
            </a:xfrm>
            <a:prstGeom prst="rect">
              <a:avLst/>
            </a:prstGeom>
            <a:gradFill flip="none" rotWithShape="1"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90E32629-B1CF-46C3-87A3-169EF6DCACC2}"/>
                </a:ext>
              </a:extLst>
            </p:cNvPr>
            <p:cNvSpPr/>
            <p:nvPr/>
          </p:nvSpPr>
          <p:spPr>
            <a:xfrm>
              <a:off x="4535557" y="3895304"/>
              <a:ext cx="1298921" cy="1298921"/>
            </a:xfrm>
            <a:prstGeom prst="rect">
              <a:avLst/>
            </a:prstGeom>
            <a:solidFill>
              <a:srgbClr val="669455"/>
            </a:solidFill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016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042E04DE-DA6E-4B71-8A6F-EDDC47860714}"/>
                </a:ext>
              </a:extLst>
            </p:cNvPr>
            <p:cNvSpPr txBox="1"/>
            <p:nvPr/>
          </p:nvSpPr>
          <p:spPr>
            <a:xfrm>
              <a:off x="4719309" y="4092448"/>
              <a:ext cx="1076428" cy="91332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533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D3373A3-2DA8-4914-9D48-B9E1C464D9A3}"/>
              </a:ext>
            </a:extLst>
          </p:cNvPr>
          <p:cNvGrpSpPr/>
          <p:nvPr/>
        </p:nvGrpSpPr>
        <p:grpSpPr>
          <a:xfrm>
            <a:off x="6193297" y="3734456"/>
            <a:ext cx="1620617" cy="1620618"/>
            <a:chOff x="6193297" y="3734456"/>
            <a:chExt cx="1620617" cy="1620618"/>
          </a:xfrm>
        </p:grpSpPr>
        <p:sp>
          <p:nvSpPr>
            <p:cNvPr id="79" name="单圆角矩形 47">
              <a:extLst>
                <a:ext uri="{FF2B5EF4-FFF2-40B4-BE49-F238E27FC236}">
                  <a16:creationId xmlns:a16="http://schemas.microsoft.com/office/drawing/2014/main" id="{3F564D90-277B-4B7F-86E1-BE04A46CED17}"/>
                </a:ext>
              </a:extLst>
            </p:cNvPr>
            <p:cNvSpPr/>
            <p:nvPr/>
          </p:nvSpPr>
          <p:spPr>
            <a:xfrm flipV="1">
              <a:off x="6193297" y="3734456"/>
              <a:ext cx="1620617" cy="1620618"/>
            </a:xfrm>
            <a:prstGeom prst="round1Rect">
              <a:avLst>
                <a:gd name="adj" fmla="val 21387"/>
              </a:avLst>
            </a:prstGeom>
            <a:gradFill>
              <a:gsLst>
                <a:gs pos="100000">
                  <a:srgbClr val="F5F5F5"/>
                </a:gs>
                <a:gs pos="0">
                  <a:schemeClr val="bg1">
                    <a:lumMod val="85000"/>
                  </a:schemeClr>
                </a:gs>
              </a:gsLst>
              <a:lin ang="189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</a:ln>
            <a:effectLst>
              <a:outerShdw blurRad="2921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85" name="单圆角矩形 52">
              <a:extLst>
                <a:ext uri="{FF2B5EF4-FFF2-40B4-BE49-F238E27FC236}">
                  <a16:creationId xmlns:a16="http://schemas.microsoft.com/office/drawing/2014/main" id="{8CF01C88-BF4A-41B1-808C-7340439AA8C1}"/>
                </a:ext>
              </a:extLst>
            </p:cNvPr>
            <p:cNvSpPr/>
            <p:nvPr/>
          </p:nvSpPr>
          <p:spPr>
            <a:xfrm flipV="1">
              <a:off x="6354145" y="3895304"/>
              <a:ext cx="1298921" cy="1298921"/>
            </a:xfrm>
            <a:prstGeom prst="round1Rect">
              <a:avLst/>
            </a:prstGeom>
            <a:solidFill>
              <a:srgbClr val="DDE2B7"/>
            </a:solidFill>
            <a:ln w="2540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8900000" scaled="0"/>
              </a:gradFill>
            </a:ln>
            <a:effectLst>
              <a:innerShdw blurRad="101600" dist="254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9C96E6AB-02A2-487A-987F-4226A7761D05}"/>
                </a:ext>
              </a:extLst>
            </p:cNvPr>
            <p:cNvSpPr txBox="1"/>
            <p:nvPr/>
          </p:nvSpPr>
          <p:spPr>
            <a:xfrm>
              <a:off x="6509812" y="4091432"/>
              <a:ext cx="1044444" cy="91332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533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5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3A266179-4163-4E17-BDF0-56A91B1DAAC9}"/>
              </a:ext>
            </a:extLst>
          </p:cNvPr>
          <p:cNvGrpSpPr/>
          <p:nvPr/>
        </p:nvGrpSpPr>
        <p:grpSpPr>
          <a:xfrm>
            <a:off x="1079500" y="2097849"/>
            <a:ext cx="2846553" cy="748799"/>
            <a:chOff x="1021529" y="1645075"/>
            <a:chExt cx="2322713" cy="561599"/>
          </a:xfrm>
        </p:grpSpPr>
        <p:sp>
          <p:nvSpPr>
            <p:cNvPr id="92" name="TextBox 210">
              <a:extLst>
                <a:ext uri="{FF2B5EF4-FFF2-40B4-BE49-F238E27FC236}">
                  <a16:creationId xmlns:a16="http://schemas.microsoft.com/office/drawing/2014/main" id="{C5EACB6D-CE0F-4202-BBF1-F7351DA65127}"/>
                </a:ext>
              </a:extLst>
            </p:cNvPr>
            <p:cNvSpPr txBox="1"/>
            <p:nvPr/>
          </p:nvSpPr>
          <p:spPr>
            <a:xfrm>
              <a:off x="1021529" y="1958240"/>
              <a:ext cx="2322713" cy="24843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marL="0" marR="0" lvl="0" indent="0" algn="ctr" defTabSz="86634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description of the chapter and the language should be concise.</a:t>
              </a:r>
            </a:p>
          </p:txBody>
        </p:sp>
        <p:sp>
          <p:nvSpPr>
            <p:cNvPr id="93" name="TextBox 211">
              <a:extLst>
                <a:ext uri="{FF2B5EF4-FFF2-40B4-BE49-F238E27FC236}">
                  <a16:creationId xmlns:a16="http://schemas.microsoft.com/office/drawing/2014/main" id="{92201E66-72A3-4721-9016-3EDF7DAD2597}"/>
                </a:ext>
              </a:extLst>
            </p:cNvPr>
            <p:cNvSpPr txBox="1"/>
            <p:nvPr/>
          </p:nvSpPr>
          <p:spPr>
            <a:xfrm>
              <a:off x="1735545" y="1645075"/>
              <a:ext cx="894679" cy="24641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135" dirty="0"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1C37751-302E-4955-92F9-36195469D014}"/>
              </a:ext>
            </a:extLst>
          </p:cNvPr>
          <p:cNvGrpSpPr/>
          <p:nvPr/>
        </p:nvGrpSpPr>
        <p:grpSpPr>
          <a:xfrm>
            <a:off x="1079500" y="3895306"/>
            <a:ext cx="2846553" cy="748799"/>
            <a:chOff x="1021529" y="1645075"/>
            <a:chExt cx="2322713" cy="561599"/>
          </a:xfrm>
        </p:grpSpPr>
        <p:sp>
          <p:nvSpPr>
            <p:cNvPr id="104" name="TextBox 210">
              <a:extLst>
                <a:ext uri="{FF2B5EF4-FFF2-40B4-BE49-F238E27FC236}">
                  <a16:creationId xmlns:a16="http://schemas.microsoft.com/office/drawing/2014/main" id="{23766F34-2923-4A93-BFCE-3D2205519720}"/>
                </a:ext>
              </a:extLst>
            </p:cNvPr>
            <p:cNvSpPr txBox="1"/>
            <p:nvPr/>
          </p:nvSpPr>
          <p:spPr>
            <a:xfrm>
              <a:off x="1021529" y="1958240"/>
              <a:ext cx="2322713" cy="24843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marL="0" marR="0" lvl="0" indent="0" algn="ctr" defTabSz="86634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description of the chapter and the language should be concise.</a:t>
              </a:r>
            </a:p>
          </p:txBody>
        </p:sp>
        <p:sp>
          <p:nvSpPr>
            <p:cNvPr id="105" name="TextBox 211">
              <a:extLst>
                <a:ext uri="{FF2B5EF4-FFF2-40B4-BE49-F238E27FC236}">
                  <a16:creationId xmlns:a16="http://schemas.microsoft.com/office/drawing/2014/main" id="{528B1C98-6F91-479B-9275-AB8C11EA273A}"/>
                </a:ext>
              </a:extLst>
            </p:cNvPr>
            <p:cNvSpPr txBox="1"/>
            <p:nvPr/>
          </p:nvSpPr>
          <p:spPr>
            <a:xfrm>
              <a:off x="1735545" y="1645075"/>
              <a:ext cx="894679" cy="24641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135" dirty="0"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EC3D36F-2FAD-4C7B-BD93-9CC87EF6ADDA}"/>
              </a:ext>
            </a:extLst>
          </p:cNvPr>
          <p:cNvGrpSpPr/>
          <p:nvPr/>
        </p:nvGrpSpPr>
        <p:grpSpPr>
          <a:xfrm>
            <a:off x="8265947" y="2139309"/>
            <a:ext cx="2846553" cy="748799"/>
            <a:chOff x="1021529" y="1645075"/>
            <a:chExt cx="2322713" cy="561599"/>
          </a:xfrm>
        </p:grpSpPr>
        <p:sp>
          <p:nvSpPr>
            <p:cNvPr id="107" name="TextBox 210">
              <a:extLst>
                <a:ext uri="{FF2B5EF4-FFF2-40B4-BE49-F238E27FC236}">
                  <a16:creationId xmlns:a16="http://schemas.microsoft.com/office/drawing/2014/main" id="{EFD83F11-35E4-4DD5-8BA4-D45AF184B8ED}"/>
                </a:ext>
              </a:extLst>
            </p:cNvPr>
            <p:cNvSpPr txBox="1"/>
            <p:nvPr/>
          </p:nvSpPr>
          <p:spPr>
            <a:xfrm>
              <a:off x="1021529" y="1958240"/>
              <a:ext cx="2322713" cy="24843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marL="0" marR="0" lvl="0" indent="0" algn="ctr" defTabSz="86634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description of the chapter and the language should be concise.</a:t>
              </a:r>
            </a:p>
          </p:txBody>
        </p:sp>
        <p:sp>
          <p:nvSpPr>
            <p:cNvPr id="108" name="TextBox 211">
              <a:extLst>
                <a:ext uri="{FF2B5EF4-FFF2-40B4-BE49-F238E27FC236}">
                  <a16:creationId xmlns:a16="http://schemas.microsoft.com/office/drawing/2014/main" id="{64AFE9C0-D477-4344-B1A0-38EDA71F9A90}"/>
                </a:ext>
              </a:extLst>
            </p:cNvPr>
            <p:cNvSpPr txBox="1"/>
            <p:nvPr/>
          </p:nvSpPr>
          <p:spPr>
            <a:xfrm>
              <a:off x="1735545" y="1645075"/>
              <a:ext cx="894679" cy="24641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135" dirty="0"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CE47CE78-EF38-45E4-9321-211262371A12}"/>
              </a:ext>
            </a:extLst>
          </p:cNvPr>
          <p:cNvGrpSpPr/>
          <p:nvPr/>
        </p:nvGrpSpPr>
        <p:grpSpPr>
          <a:xfrm>
            <a:off x="8265947" y="3936766"/>
            <a:ext cx="2846553" cy="748799"/>
            <a:chOff x="1021529" y="1645075"/>
            <a:chExt cx="2322713" cy="561599"/>
          </a:xfrm>
        </p:grpSpPr>
        <p:sp>
          <p:nvSpPr>
            <p:cNvPr id="110" name="TextBox 210">
              <a:extLst>
                <a:ext uri="{FF2B5EF4-FFF2-40B4-BE49-F238E27FC236}">
                  <a16:creationId xmlns:a16="http://schemas.microsoft.com/office/drawing/2014/main" id="{A341E50E-AACE-4024-8A86-B6980BFE498F}"/>
                </a:ext>
              </a:extLst>
            </p:cNvPr>
            <p:cNvSpPr txBox="1"/>
            <p:nvPr/>
          </p:nvSpPr>
          <p:spPr>
            <a:xfrm>
              <a:off x="1021529" y="1958240"/>
              <a:ext cx="2322713" cy="24843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marL="0" marR="0" lvl="0" indent="0" algn="ctr" defTabSz="86634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Enter a description of the chapter and the language should be concise.</a:t>
              </a:r>
            </a:p>
          </p:txBody>
        </p:sp>
        <p:sp>
          <p:nvSpPr>
            <p:cNvPr id="111" name="TextBox 211">
              <a:extLst>
                <a:ext uri="{FF2B5EF4-FFF2-40B4-BE49-F238E27FC236}">
                  <a16:creationId xmlns:a16="http://schemas.microsoft.com/office/drawing/2014/main" id="{D44189D7-E283-4A40-A875-DA42AA82E7C2}"/>
                </a:ext>
              </a:extLst>
            </p:cNvPr>
            <p:cNvSpPr txBox="1"/>
            <p:nvPr/>
          </p:nvSpPr>
          <p:spPr>
            <a:xfrm>
              <a:off x="1735545" y="1645075"/>
              <a:ext cx="894679" cy="24641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2135" dirty="0">
                  <a:cs typeface="+mn-ea"/>
                  <a:sym typeface="+mn-lt"/>
                </a:rPr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7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C9031C0E-331F-4FD5-A346-9FFC8535FF83}"/>
              </a:ext>
            </a:extLst>
          </p:cNvPr>
          <p:cNvGrpSpPr/>
          <p:nvPr/>
        </p:nvGrpSpPr>
        <p:grpSpPr>
          <a:xfrm>
            <a:off x="0" y="-3208"/>
            <a:ext cx="12192000" cy="6912008"/>
            <a:chOff x="0" y="-3208"/>
            <a:chExt cx="12192000" cy="691200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954EE5-9213-492D-A9B5-4171033592D9}"/>
                </a:ext>
              </a:extLst>
            </p:cNvPr>
            <p:cNvGrpSpPr/>
            <p:nvPr/>
          </p:nvGrpSpPr>
          <p:grpSpPr>
            <a:xfrm>
              <a:off x="6792886" y="0"/>
              <a:ext cx="5399114" cy="6858002"/>
              <a:chOff x="6792886" y="0"/>
              <a:chExt cx="5399114" cy="6858002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CDA5D93-08E6-40C7-A030-31F4ECC0C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 flipH="1" flipV="1">
                <a:off x="6792886" y="0"/>
                <a:ext cx="5399114" cy="6858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B1509C7-1847-4BAB-9B6A-2CD9C5FE7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H="1">
                <a:off x="9017091" y="3683093"/>
                <a:ext cx="3142577" cy="3207241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5575FB1-8556-4790-AD0E-F4F421D3740F}"/>
                </a:ext>
              </a:extLst>
            </p:cNvPr>
            <p:cNvGrpSpPr/>
            <p:nvPr/>
          </p:nvGrpSpPr>
          <p:grpSpPr>
            <a:xfrm>
              <a:off x="0" y="-3208"/>
              <a:ext cx="5399114" cy="6912008"/>
              <a:chOff x="0" y="-3208"/>
              <a:chExt cx="5399114" cy="691200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848094B5-5F57-4212-90B4-6ADEF1143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>
                <a:off x="0" y="0"/>
                <a:ext cx="5399114" cy="69088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9930AE7-E86D-4D67-9BAF-A4CB385131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V="1">
                <a:off x="35216" y="-35540"/>
                <a:ext cx="3142577" cy="3207241"/>
              </a:xfrm>
              <a:prstGeom prst="rect">
                <a:avLst/>
              </a:prstGeom>
            </p:spPr>
          </p:pic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3911514-689F-48F4-935D-EA437EC0CE52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4231F4-AC5D-49F5-BC98-282DB72EE54F}"/>
              </a:ext>
            </a:extLst>
          </p:cNvPr>
          <p:cNvSpPr/>
          <p:nvPr/>
        </p:nvSpPr>
        <p:spPr>
          <a:xfrm>
            <a:off x="4991877" y="2414530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C3D871-0C02-400E-AE7D-6FC9BEA32CB4}"/>
              </a:ext>
            </a:extLst>
          </p:cNvPr>
          <p:cNvSpPr txBox="1"/>
          <p:nvPr/>
        </p:nvSpPr>
        <p:spPr>
          <a:xfrm>
            <a:off x="2641600" y="4110033"/>
            <a:ext cx="690880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the chapter content description, the language should be concise, the expression should be clear and accurate.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3325C-4AB7-440F-8BB2-13DC35AF3481}"/>
              </a:ext>
            </a:extLst>
          </p:cNvPr>
          <p:cNvGrpSpPr/>
          <p:nvPr/>
        </p:nvGrpSpPr>
        <p:grpSpPr>
          <a:xfrm>
            <a:off x="2208628" y="3248841"/>
            <a:ext cx="7934178" cy="656181"/>
            <a:chOff x="2208628" y="3438748"/>
            <a:chExt cx="7934178" cy="65618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8E9C37-BEB7-4A92-8177-F8A9DA4033DF}"/>
                </a:ext>
              </a:extLst>
            </p:cNvPr>
            <p:cNvSpPr/>
            <p:nvPr/>
          </p:nvSpPr>
          <p:spPr>
            <a:xfrm>
              <a:off x="2208628" y="3438748"/>
              <a:ext cx="7934178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 process of education and teaching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F72E1A6-3BEF-46BC-A104-7EC9F88348FB}"/>
                </a:ext>
              </a:extLst>
            </p:cNvPr>
            <p:cNvCxnSpPr/>
            <p:nvPr/>
          </p:nvCxnSpPr>
          <p:spPr>
            <a:xfrm>
              <a:off x="5676900" y="4094929"/>
              <a:ext cx="838200" cy="0"/>
            </a:xfrm>
            <a:prstGeom prst="line">
              <a:avLst/>
            </a:prstGeom>
            <a:ln w="28575">
              <a:solidFill>
                <a:srgbClr val="86B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8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">
            <a:extLst>
              <a:ext uri="{FF2B5EF4-FFF2-40B4-BE49-F238E27FC236}">
                <a16:creationId xmlns:a16="http://schemas.microsoft.com/office/drawing/2014/main" id="{47F9C652-A485-4F89-96E4-B6D543041358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597E543-21D4-4399-913A-C5FC652DB264}"/>
              </a:ext>
            </a:extLst>
          </p:cNvPr>
          <p:cNvGrpSpPr/>
          <p:nvPr/>
        </p:nvGrpSpPr>
        <p:grpSpPr>
          <a:xfrm>
            <a:off x="4091940" y="1397635"/>
            <a:ext cx="7246620" cy="4513580"/>
            <a:chOff x="4091940" y="1397635"/>
            <a:chExt cx="7246620" cy="451358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D416C6B4-B0B4-4E71-88AE-20D915B371E1}"/>
                </a:ext>
              </a:extLst>
            </p:cNvPr>
            <p:cNvSpPr/>
            <p:nvPr/>
          </p:nvSpPr>
          <p:spPr>
            <a:xfrm>
              <a:off x="4552950" y="1964055"/>
              <a:ext cx="6785610" cy="394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EFDBBC8-216A-4309-A4C5-A85BF6A4E032}"/>
                </a:ext>
              </a:extLst>
            </p:cNvPr>
            <p:cNvSpPr/>
            <p:nvPr/>
          </p:nvSpPr>
          <p:spPr>
            <a:xfrm>
              <a:off x="5085080" y="2843941"/>
              <a:ext cx="539750" cy="539750"/>
            </a:xfrm>
            <a:prstGeom prst="rect">
              <a:avLst/>
            </a:prstGeom>
            <a:solidFill>
              <a:srgbClr val="86B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22EA3E8E-7D7E-4216-A338-C9C920407569}"/>
                </a:ext>
              </a:extLst>
            </p:cNvPr>
            <p:cNvSpPr/>
            <p:nvPr/>
          </p:nvSpPr>
          <p:spPr>
            <a:xfrm>
              <a:off x="4091940" y="1397635"/>
              <a:ext cx="6257925" cy="354965"/>
            </a:xfrm>
            <a:prstGeom prst="rect">
              <a:avLst/>
            </a:prstGeom>
            <a:solidFill>
              <a:srgbClr val="66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C06F56C-8BDE-43C4-9584-52760DE99A55}"/>
                </a:ext>
              </a:extLst>
            </p:cNvPr>
            <p:cNvSpPr/>
            <p:nvPr/>
          </p:nvSpPr>
          <p:spPr>
            <a:xfrm>
              <a:off x="5085080" y="4107703"/>
              <a:ext cx="539750" cy="539750"/>
            </a:xfrm>
            <a:prstGeom prst="rect">
              <a:avLst/>
            </a:prstGeom>
            <a:solidFill>
              <a:srgbClr val="DDE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3F88A4A-3569-4B68-AEEA-E887AA103859}"/>
                </a:ext>
              </a:extLst>
            </p:cNvPr>
            <p:cNvSpPr/>
            <p:nvPr/>
          </p:nvSpPr>
          <p:spPr>
            <a:xfrm>
              <a:off x="5880100" y="2172092"/>
              <a:ext cx="3199130" cy="37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1867" spc="600" dirty="0">
                  <a:solidFill>
                    <a:prstClr val="black">
                      <a:lumMod val="75000"/>
                    </a:prst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C0272DE-C553-4E8A-B3EA-8E235E01FAEF}"/>
                </a:ext>
              </a:extLst>
            </p:cNvPr>
            <p:cNvSpPr/>
            <p:nvPr/>
          </p:nvSpPr>
          <p:spPr>
            <a:xfrm>
              <a:off x="5880100" y="2710998"/>
              <a:ext cx="5068570" cy="23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 Enter a description of the content and the language should be concise. Enter a description of the content and the language should be concise. Enter a description of the content and the language should be concise.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CA0FF4BC-8495-41A3-88E4-206379E63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23041"/>
          <a:stretch/>
        </p:blipFill>
        <p:spPr>
          <a:xfrm>
            <a:off x="902970" y="1397635"/>
            <a:ext cx="3649980" cy="451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íṩľíḍè-Straight Connector 21"/>
          <p:cNvCxnSpPr/>
          <p:nvPr/>
        </p:nvCxnSpPr>
        <p:spPr>
          <a:xfrm>
            <a:off x="6454492" y="2779731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íṩľíḍè-Straight Connector 22"/>
          <p:cNvCxnSpPr/>
          <p:nvPr/>
        </p:nvCxnSpPr>
        <p:spPr>
          <a:xfrm>
            <a:off x="5737507" y="2779731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íṩľíḍè-Straight Connector 25"/>
          <p:cNvCxnSpPr/>
          <p:nvPr/>
        </p:nvCxnSpPr>
        <p:spPr>
          <a:xfrm>
            <a:off x="7156692" y="3578023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íṩľíḍè-Straight Connector 26"/>
          <p:cNvCxnSpPr/>
          <p:nvPr/>
        </p:nvCxnSpPr>
        <p:spPr>
          <a:xfrm>
            <a:off x="5027914" y="3578023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íṩľíḍè-Straight Connector 29"/>
          <p:cNvCxnSpPr/>
          <p:nvPr/>
        </p:nvCxnSpPr>
        <p:spPr>
          <a:xfrm>
            <a:off x="7873678" y="4500264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íṩľíḍè-Straight Connector 30"/>
          <p:cNvCxnSpPr/>
          <p:nvPr/>
        </p:nvCxnSpPr>
        <p:spPr>
          <a:xfrm>
            <a:off x="4325714" y="4500264"/>
            <a:ext cx="0" cy="141919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5758CF5-8724-4E93-B3D9-EAA306106593}"/>
              </a:ext>
            </a:extLst>
          </p:cNvPr>
          <p:cNvGrpSpPr/>
          <p:nvPr/>
        </p:nvGrpSpPr>
        <p:grpSpPr>
          <a:xfrm>
            <a:off x="1084766" y="2189356"/>
            <a:ext cx="5014930" cy="3125300"/>
            <a:chOff x="1084766" y="2189356"/>
            <a:chExt cx="5014930" cy="31253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757B8EC-72AF-4111-A339-D56F1DF1B504}"/>
                </a:ext>
              </a:extLst>
            </p:cNvPr>
            <p:cNvGrpSpPr/>
            <p:nvPr/>
          </p:nvGrpSpPr>
          <p:grpSpPr>
            <a:xfrm>
              <a:off x="3608729" y="2757556"/>
              <a:ext cx="2490967" cy="2557100"/>
              <a:chOff x="3608729" y="2757556"/>
              <a:chExt cx="2490967" cy="2557100"/>
            </a:xfrm>
          </p:grpSpPr>
          <p:sp>
            <p:nvSpPr>
              <p:cNvPr id="5" name="íṩľíḍè-Freeform: Shape 5"/>
              <p:cNvSpPr/>
              <p:nvPr/>
            </p:nvSpPr>
            <p:spPr>
              <a:xfrm>
                <a:off x="5390103" y="3156310"/>
                <a:ext cx="709593" cy="2158346"/>
              </a:xfrm>
              <a:custGeom>
                <a:avLst/>
                <a:gdLst>
                  <a:gd name="connsiteX0" fmla="*/ 914400 w 914400"/>
                  <a:gd name="connsiteY0" fmla="*/ 0 h 2781300"/>
                  <a:gd name="connsiteX1" fmla="*/ 914400 w 914400"/>
                  <a:gd name="connsiteY1" fmla="*/ 2781300 h 2781300"/>
                  <a:gd name="connsiteX2" fmla="*/ 0 w 914400"/>
                  <a:gd name="connsiteY2" fmla="*/ 2781300 h 2781300"/>
                  <a:gd name="connsiteX3" fmla="*/ 0 w 914400"/>
                  <a:gd name="connsiteY3" fmla="*/ 777656 h 2781300"/>
                  <a:gd name="connsiteX4" fmla="*/ 93241 w 914400"/>
                  <a:gd name="connsiteY4" fmla="*/ 631646 h 2781300"/>
                  <a:gd name="connsiteX5" fmla="*/ 914400 w 914400"/>
                  <a:gd name="connsiteY5" fmla="*/ 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781300">
                    <a:moveTo>
                      <a:pt x="914400" y="0"/>
                    </a:moveTo>
                    <a:lnTo>
                      <a:pt x="914400" y="2781300"/>
                    </a:lnTo>
                    <a:lnTo>
                      <a:pt x="0" y="2781300"/>
                    </a:lnTo>
                    <a:lnTo>
                      <a:pt x="0" y="777656"/>
                    </a:lnTo>
                    <a:lnTo>
                      <a:pt x="93241" y="631646"/>
                    </a:lnTo>
                    <a:cubicBezTo>
                      <a:pt x="339289" y="258654"/>
                      <a:pt x="571500" y="0"/>
                      <a:pt x="914400" y="0"/>
                    </a:cubicBezTo>
                    <a:close/>
                  </a:path>
                </a:pathLst>
              </a:custGeom>
              <a:solidFill>
                <a:srgbClr val="DDE2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íṩľíḍè-Oval 18"/>
              <p:cNvSpPr/>
              <p:nvPr/>
            </p:nvSpPr>
            <p:spPr>
              <a:xfrm>
                <a:off x="5682071" y="2971128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DDE2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18" name="íṩľíḍè-Straight Connector 24"/>
              <p:cNvCxnSpPr/>
              <p:nvPr/>
            </p:nvCxnSpPr>
            <p:spPr>
              <a:xfrm>
                <a:off x="3608729" y="2757556"/>
                <a:ext cx="2128778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86B3FA0-3E08-4897-88CC-013A5C5C0ABB}"/>
                </a:ext>
              </a:extLst>
            </p:cNvPr>
            <p:cNvGrpSpPr/>
            <p:nvPr/>
          </p:nvGrpSpPr>
          <p:grpSpPr>
            <a:xfrm>
              <a:off x="1084766" y="2189356"/>
              <a:ext cx="2231995" cy="941049"/>
              <a:chOff x="1084766" y="2189356"/>
              <a:chExt cx="2231995" cy="941049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3E262E7-5654-4084-AD68-ADD4C7F3C2C2}"/>
                  </a:ext>
                </a:extLst>
              </p:cNvPr>
              <p:cNvSpPr/>
              <p:nvPr/>
            </p:nvSpPr>
            <p:spPr>
              <a:xfrm>
                <a:off x="1084766" y="2530634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F92CE3CE-6717-4D76-8692-447E2047DAF0}"/>
                  </a:ext>
                </a:extLst>
              </p:cNvPr>
              <p:cNvSpPr/>
              <p:nvPr/>
            </p:nvSpPr>
            <p:spPr>
              <a:xfrm>
                <a:off x="1084766" y="2189356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EEE7810-7BE6-4236-A0D7-04154306BA82}"/>
              </a:ext>
            </a:extLst>
          </p:cNvPr>
          <p:cNvGrpSpPr/>
          <p:nvPr/>
        </p:nvGrpSpPr>
        <p:grpSpPr>
          <a:xfrm>
            <a:off x="6099696" y="2150986"/>
            <a:ext cx="5007540" cy="3163670"/>
            <a:chOff x="6099696" y="2150986"/>
            <a:chExt cx="5007540" cy="316367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003AA1EF-84A7-48DF-8597-3DEB56FA1255}"/>
                </a:ext>
              </a:extLst>
            </p:cNvPr>
            <p:cNvGrpSpPr/>
            <p:nvPr/>
          </p:nvGrpSpPr>
          <p:grpSpPr>
            <a:xfrm>
              <a:off x="6099696" y="2757556"/>
              <a:ext cx="2483575" cy="2557100"/>
              <a:chOff x="6099696" y="2757556"/>
              <a:chExt cx="2483575" cy="2557100"/>
            </a:xfrm>
          </p:grpSpPr>
          <p:sp>
            <p:nvSpPr>
              <p:cNvPr id="6" name="íṩľíḍè-Freeform: Shape 6"/>
              <p:cNvSpPr/>
              <p:nvPr/>
            </p:nvSpPr>
            <p:spPr>
              <a:xfrm>
                <a:off x="6099696" y="3156310"/>
                <a:ext cx="709593" cy="2158346"/>
              </a:xfrm>
              <a:custGeom>
                <a:avLst/>
                <a:gdLst>
                  <a:gd name="connsiteX0" fmla="*/ 0 w 914400"/>
                  <a:gd name="connsiteY0" fmla="*/ 0 h 2781300"/>
                  <a:gd name="connsiteX1" fmla="*/ 821159 w 914400"/>
                  <a:gd name="connsiteY1" fmla="*/ 631646 h 2781300"/>
                  <a:gd name="connsiteX2" fmla="*/ 914400 w 914400"/>
                  <a:gd name="connsiteY2" fmla="*/ 777656 h 2781300"/>
                  <a:gd name="connsiteX3" fmla="*/ 914400 w 914400"/>
                  <a:gd name="connsiteY3" fmla="*/ 2781300 h 2781300"/>
                  <a:gd name="connsiteX4" fmla="*/ 0 w 914400"/>
                  <a:gd name="connsiteY4" fmla="*/ 278130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2781300">
                    <a:moveTo>
                      <a:pt x="0" y="0"/>
                    </a:moveTo>
                    <a:cubicBezTo>
                      <a:pt x="342900" y="0"/>
                      <a:pt x="575112" y="258654"/>
                      <a:pt x="821159" y="631646"/>
                    </a:cubicBezTo>
                    <a:lnTo>
                      <a:pt x="914400" y="777656"/>
                    </a:lnTo>
                    <a:lnTo>
                      <a:pt x="914400" y="2781300"/>
                    </a:lnTo>
                    <a:lnTo>
                      <a:pt x="0" y="2781300"/>
                    </a:lnTo>
                    <a:close/>
                  </a:path>
                </a:pathLst>
              </a:custGeom>
              <a:solidFill>
                <a:srgbClr val="DDE2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íṩľíḍè-Oval 19"/>
              <p:cNvSpPr/>
              <p:nvPr/>
            </p:nvSpPr>
            <p:spPr>
              <a:xfrm>
                <a:off x="6391664" y="2971128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DDE2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17" name="íṩľíḍè-Straight Connector 23"/>
              <p:cNvCxnSpPr/>
              <p:nvPr/>
            </p:nvCxnSpPr>
            <p:spPr>
              <a:xfrm>
                <a:off x="6454491" y="2757556"/>
                <a:ext cx="2128780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63C41E7-DC20-47C2-856B-EF77B2D251E8}"/>
                </a:ext>
              </a:extLst>
            </p:cNvPr>
            <p:cNvGrpSpPr/>
            <p:nvPr/>
          </p:nvGrpSpPr>
          <p:grpSpPr>
            <a:xfrm>
              <a:off x="8875241" y="2150986"/>
              <a:ext cx="2231995" cy="941049"/>
              <a:chOff x="8875241" y="2150986"/>
              <a:chExt cx="2231995" cy="941049"/>
            </a:xfrm>
          </p:grpSpPr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D0BD3D08-4DFA-4B51-A93D-EC543E36FE0D}"/>
                  </a:ext>
                </a:extLst>
              </p:cNvPr>
              <p:cNvSpPr/>
              <p:nvPr/>
            </p:nvSpPr>
            <p:spPr>
              <a:xfrm>
                <a:off x="8875241" y="2492264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AA7E1205-6FA0-4267-9CC3-545D9789B745}"/>
                  </a:ext>
                </a:extLst>
              </p:cNvPr>
              <p:cNvSpPr/>
              <p:nvPr/>
            </p:nvSpPr>
            <p:spPr>
              <a:xfrm>
                <a:off x="8875241" y="2150986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4577D82-9690-44A1-A876-FAC80A17F7BD}"/>
              </a:ext>
            </a:extLst>
          </p:cNvPr>
          <p:cNvGrpSpPr/>
          <p:nvPr/>
        </p:nvGrpSpPr>
        <p:grpSpPr>
          <a:xfrm>
            <a:off x="1084765" y="3188073"/>
            <a:ext cx="4305339" cy="2126583"/>
            <a:chOff x="1084765" y="3188073"/>
            <a:chExt cx="4305339" cy="212658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B5542D4-B6E0-4307-9AC2-5E63233ECAF3}"/>
                </a:ext>
              </a:extLst>
            </p:cNvPr>
            <p:cNvGrpSpPr/>
            <p:nvPr/>
          </p:nvGrpSpPr>
          <p:grpSpPr>
            <a:xfrm>
              <a:off x="3608729" y="3566935"/>
              <a:ext cx="1781375" cy="1747721"/>
              <a:chOff x="3608729" y="3566935"/>
              <a:chExt cx="1781375" cy="1747721"/>
            </a:xfrm>
          </p:grpSpPr>
          <p:sp>
            <p:nvSpPr>
              <p:cNvPr id="4" name="íṩľíḍè-Freeform: Shape 4"/>
              <p:cNvSpPr/>
              <p:nvPr/>
            </p:nvSpPr>
            <p:spPr>
              <a:xfrm>
                <a:off x="4680511" y="3759787"/>
                <a:ext cx="709593" cy="1554869"/>
              </a:xfrm>
              <a:custGeom>
                <a:avLst/>
                <a:gdLst>
                  <a:gd name="connsiteX0" fmla="*/ 914400 w 914400"/>
                  <a:gd name="connsiteY0" fmla="*/ 0 h 2003644"/>
                  <a:gd name="connsiteX1" fmla="*/ 914400 w 914400"/>
                  <a:gd name="connsiteY1" fmla="*/ 2003644 h 2003644"/>
                  <a:gd name="connsiteX2" fmla="*/ 0 w 914400"/>
                  <a:gd name="connsiteY2" fmla="*/ 2003644 h 2003644"/>
                  <a:gd name="connsiteX3" fmla="*/ 0 w 914400"/>
                  <a:gd name="connsiteY3" fmla="*/ 1282128 h 2003644"/>
                  <a:gd name="connsiteX4" fmla="*/ 103466 w 914400"/>
                  <a:gd name="connsiteY4" fmla="*/ 1171666 h 2003644"/>
                  <a:gd name="connsiteX5" fmla="*/ 882888 w 914400"/>
                  <a:gd name="connsiteY5" fmla="*/ 49346 h 20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003644">
                    <a:moveTo>
                      <a:pt x="914400" y="0"/>
                    </a:moveTo>
                    <a:lnTo>
                      <a:pt x="914400" y="2003644"/>
                    </a:lnTo>
                    <a:lnTo>
                      <a:pt x="0" y="2003644"/>
                    </a:lnTo>
                    <a:lnTo>
                      <a:pt x="0" y="1282128"/>
                    </a:lnTo>
                    <a:lnTo>
                      <a:pt x="103466" y="1171666"/>
                    </a:lnTo>
                    <a:cubicBezTo>
                      <a:pt x="435336" y="790538"/>
                      <a:pt x="671123" y="388593"/>
                      <a:pt x="882888" y="49346"/>
                    </a:cubicBezTo>
                    <a:close/>
                  </a:path>
                </a:pathLst>
              </a:custGeom>
              <a:solidFill>
                <a:srgbClr val="86B17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íṩľíḍè-Oval 17"/>
              <p:cNvSpPr/>
              <p:nvPr/>
            </p:nvSpPr>
            <p:spPr>
              <a:xfrm>
                <a:off x="4972479" y="3777876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86B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2" name="íṩľíḍè-Straight Connector 28"/>
              <p:cNvCxnSpPr/>
              <p:nvPr/>
            </p:nvCxnSpPr>
            <p:spPr>
              <a:xfrm>
                <a:off x="3608729" y="3566935"/>
                <a:ext cx="1419186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7C58C91-A07D-47D5-9EB4-B68A016B8E0E}"/>
                </a:ext>
              </a:extLst>
            </p:cNvPr>
            <p:cNvGrpSpPr/>
            <p:nvPr/>
          </p:nvGrpSpPr>
          <p:grpSpPr>
            <a:xfrm>
              <a:off x="1084765" y="3188073"/>
              <a:ext cx="2231995" cy="941049"/>
              <a:chOff x="1084765" y="3188073"/>
              <a:chExt cx="2231995" cy="941049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B406CF6A-D37C-4BF0-8ACE-585621362A25}"/>
                  </a:ext>
                </a:extLst>
              </p:cNvPr>
              <p:cNvSpPr/>
              <p:nvPr/>
            </p:nvSpPr>
            <p:spPr>
              <a:xfrm>
                <a:off x="1084765" y="3529351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F03C36D9-E322-42FE-9F90-CBE7B8D1A381}"/>
                  </a:ext>
                </a:extLst>
              </p:cNvPr>
              <p:cNvSpPr/>
              <p:nvPr/>
            </p:nvSpPr>
            <p:spPr>
              <a:xfrm>
                <a:off x="1084765" y="3188073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3CC7ECE-B658-4F92-B863-8700E1DC70E0}"/>
              </a:ext>
            </a:extLst>
          </p:cNvPr>
          <p:cNvGrpSpPr/>
          <p:nvPr/>
        </p:nvGrpSpPr>
        <p:grpSpPr>
          <a:xfrm>
            <a:off x="6809289" y="3149703"/>
            <a:ext cx="4297946" cy="2164953"/>
            <a:chOff x="6809289" y="3149703"/>
            <a:chExt cx="4297946" cy="2164953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A5D7F58-96E8-48E2-8CFF-56389C139A51}"/>
                </a:ext>
              </a:extLst>
            </p:cNvPr>
            <p:cNvGrpSpPr/>
            <p:nvPr/>
          </p:nvGrpSpPr>
          <p:grpSpPr>
            <a:xfrm>
              <a:off x="6809289" y="3566935"/>
              <a:ext cx="1773982" cy="1747721"/>
              <a:chOff x="6809289" y="3566935"/>
              <a:chExt cx="1773982" cy="1747721"/>
            </a:xfrm>
          </p:grpSpPr>
          <p:sp>
            <p:nvSpPr>
              <p:cNvPr id="7" name="íṩľíḍè-Freeform: Shape 7"/>
              <p:cNvSpPr/>
              <p:nvPr/>
            </p:nvSpPr>
            <p:spPr>
              <a:xfrm>
                <a:off x="6809289" y="3759787"/>
                <a:ext cx="709593" cy="1554869"/>
              </a:xfrm>
              <a:custGeom>
                <a:avLst/>
                <a:gdLst>
                  <a:gd name="connsiteX0" fmla="*/ 0 w 914400"/>
                  <a:gd name="connsiteY0" fmla="*/ 0 h 2003644"/>
                  <a:gd name="connsiteX1" fmla="*/ 31512 w 914400"/>
                  <a:gd name="connsiteY1" fmla="*/ 49346 h 2003644"/>
                  <a:gd name="connsiteX2" fmla="*/ 810934 w 914400"/>
                  <a:gd name="connsiteY2" fmla="*/ 1171666 h 2003644"/>
                  <a:gd name="connsiteX3" fmla="*/ 914400 w 914400"/>
                  <a:gd name="connsiteY3" fmla="*/ 1282128 h 2003644"/>
                  <a:gd name="connsiteX4" fmla="*/ 914400 w 914400"/>
                  <a:gd name="connsiteY4" fmla="*/ 2003644 h 2003644"/>
                  <a:gd name="connsiteX5" fmla="*/ 0 w 914400"/>
                  <a:gd name="connsiteY5" fmla="*/ 2003644 h 20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400" h="2003644">
                    <a:moveTo>
                      <a:pt x="0" y="0"/>
                    </a:moveTo>
                    <a:lnTo>
                      <a:pt x="31512" y="49346"/>
                    </a:lnTo>
                    <a:cubicBezTo>
                      <a:pt x="243278" y="388593"/>
                      <a:pt x="479064" y="790538"/>
                      <a:pt x="810934" y="1171666"/>
                    </a:cubicBezTo>
                    <a:lnTo>
                      <a:pt x="914400" y="1282128"/>
                    </a:lnTo>
                    <a:lnTo>
                      <a:pt x="914400" y="2003644"/>
                    </a:lnTo>
                    <a:lnTo>
                      <a:pt x="0" y="2003644"/>
                    </a:lnTo>
                    <a:close/>
                  </a:path>
                </a:pathLst>
              </a:custGeom>
              <a:solidFill>
                <a:srgbClr val="86B17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íṩľíḍè-Oval 20"/>
              <p:cNvSpPr/>
              <p:nvPr/>
            </p:nvSpPr>
            <p:spPr>
              <a:xfrm>
                <a:off x="7101256" y="3777876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86B1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1" name="íṩľíḍè-Straight Connector 27"/>
              <p:cNvCxnSpPr/>
              <p:nvPr/>
            </p:nvCxnSpPr>
            <p:spPr>
              <a:xfrm>
                <a:off x="7164085" y="3566935"/>
                <a:ext cx="1419186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A959774-ABDB-457C-95EA-44E01F5E90C6}"/>
                </a:ext>
              </a:extLst>
            </p:cNvPr>
            <p:cNvGrpSpPr/>
            <p:nvPr/>
          </p:nvGrpSpPr>
          <p:grpSpPr>
            <a:xfrm>
              <a:off x="8875240" y="3149703"/>
              <a:ext cx="2231995" cy="941049"/>
              <a:chOff x="8875240" y="3149703"/>
              <a:chExt cx="2231995" cy="941049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00CF6E56-4A09-4898-A78F-30DB430A7F57}"/>
                  </a:ext>
                </a:extLst>
              </p:cNvPr>
              <p:cNvSpPr/>
              <p:nvPr/>
            </p:nvSpPr>
            <p:spPr>
              <a:xfrm>
                <a:off x="8875240" y="3490981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A2875D90-C1B1-4245-8120-6B8B849E9070}"/>
                  </a:ext>
                </a:extLst>
              </p:cNvPr>
              <p:cNvSpPr/>
              <p:nvPr/>
            </p:nvSpPr>
            <p:spPr>
              <a:xfrm>
                <a:off x="8875240" y="3149703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FC6590D-5198-4D66-9345-B7F70BB9ED09}"/>
              </a:ext>
            </a:extLst>
          </p:cNvPr>
          <p:cNvGrpSpPr/>
          <p:nvPr/>
        </p:nvGrpSpPr>
        <p:grpSpPr>
          <a:xfrm>
            <a:off x="1084765" y="4127362"/>
            <a:ext cx="3595746" cy="1187294"/>
            <a:chOff x="1084765" y="4127362"/>
            <a:chExt cx="3595746" cy="118729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FF759B8-8AD7-4801-BF33-01C91210A341}"/>
                </a:ext>
              </a:extLst>
            </p:cNvPr>
            <p:cNvGrpSpPr/>
            <p:nvPr/>
          </p:nvGrpSpPr>
          <p:grpSpPr>
            <a:xfrm>
              <a:off x="3608729" y="4488321"/>
              <a:ext cx="1071782" cy="826335"/>
              <a:chOff x="3608729" y="4488321"/>
              <a:chExt cx="1071782" cy="826335"/>
            </a:xfrm>
          </p:grpSpPr>
          <p:sp>
            <p:nvSpPr>
              <p:cNvPr id="3" name="íṩľíḍè-Freeform: Shape 3"/>
              <p:cNvSpPr/>
              <p:nvPr/>
            </p:nvSpPr>
            <p:spPr>
              <a:xfrm>
                <a:off x="3970918" y="4754745"/>
                <a:ext cx="709593" cy="559911"/>
              </a:xfrm>
              <a:custGeom>
                <a:avLst/>
                <a:gdLst>
                  <a:gd name="connsiteX0" fmla="*/ 914400 w 914400"/>
                  <a:gd name="connsiteY0" fmla="*/ 0 h 721516"/>
                  <a:gd name="connsiteX1" fmla="*/ 914400 w 914400"/>
                  <a:gd name="connsiteY1" fmla="*/ 721516 h 721516"/>
                  <a:gd name="connsiteX2" fmla="*/ 0 w 914400"/>
                  <a:gd name="connsiteY2" fmla="*/ 721516 h 721516"/>
                  <a:gd name="connsiteX3" fmla="*/ 806637 w 914400"/>
                  <a:gd name="connsiteY3" fmla="*/ 115049 h 72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721516">
                    <a:moveTo>
                      <a:pt x="914400" y="0"/>
                    </a:moveTo>
                    <a:lnTo>
                      <a:pt x="914400" y="721516"/>
                    </a:lnTo>
                    <a:lnTo>
                      <a:pt x="0" y="721516"/>
                    </a:lnTo>
                    <a:cubicBezTo>
                      <a:pt x="319035" y="544894"/>
                      <a:pt x="582726" y="336725"/>
                      <a:pt x="806637" y="115049"/>
                    </a:cubicBezTo>
                    <a:close/>
                  </a:path>
                </a:pathLst>
              </a:custGeom>
              <a:solidFill>
                <a:srgbClr val="DDE2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íṩľíḍè-Oval 16"/>
              <p:cNvSpPr/>
              <p:nvPr/>
            </p:nvSpPr>
            <p:spPr>
              <a:xfrm>
                <a:off x="4266581" y="4691916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DDE2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6" name="íṩľíḍè-Straight Connector 32"/>
              <p:cNvCxnSpPr/>
              <p:nvPr/>
            </p:nvCxnSpPr>
            <p:spPr>
              <a:xfrm>
                <a:off x="3608729" y="4488321"/>
                <a:ext cx="709593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6060175-1C8F-4509-856A-83B1124B3CAA}"/>
                </a:ext>
              </a:extLst>
            </p:cNvPr>
            <p:cNvGrpSpPr/>
            <p:nvPr/>
          </p:nvGrpSpPr>
          <p:grpSpPr>
            <a:xfrm>
              <a:off x="1084765" y="4127362"/>
              <a:ext cx="2231995" cy="941049"/>
              <a:chOff x="1084765" y="4127362"/>
              <a:chExt cx="2231995" cy="941049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93894F88-8ACA-4B26-9872-6C5AC0198F9D}"/>
                  </a:ext>
                </a:extLst>
              </p:cNvPr>
              <p:cNvSpPr/>
              <p:nvPr/>
            </p:nvSpPr>
            <p:spPr>
              <a:xfrm>
                <a:off x="1084765" y="4468640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3ED2C9F7-2A7E-453C-9139-A0FD1A4A1AA7}"/>
                  </a:ext>
                </a:extLst>
              </p:cNvPr>
              <p:cNvSpPr/>
              <p:nvPr/>
            </p:nvSpPr>
            <p:spPr>
              <a:xfrm>
                <a:off x="1084765" y="4127362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52E67311-53E3-48F0-8023-0C5EF7C63629}"/>
              </a:ext>
            </a:extLst>
          </p:cNvPr>
          <p:cNvGrpSpPr/>
          <p:nvPr/>
        </p:nvGrpSpPr>
        <p:grpSpPr>
          <a:xfrm>
            <a:off x="7518882" y="4088992"/>
            <a:ext cx="3588353" cy="1225664"/>
            <a:chOff x="7518882" y="4088992"/>
            <a:chExt cx="3588353" cy="122566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2C38374-4738-4FD8-A010-22F7F391FD93}"/>
                </a:ext>
              </a:extLst>
            </p:cNvPr>
            <p:cNvGrpSpPr/>
            <p:nvPr/>
          </p:nvGrpSpPr>
          <p:grpSpPr>
            <a:xfrm>
              <a:off x="7518882" y="4488321"/>
              <a:ext cx="1064389" cy="826335"/>
              <a:chOff x="7518882" y="4488321"/>
              <a:chExt cx="1064389" cy="826335"/>
            </a:xfrm>
          </p:grpSpPr>
          <p:sp>
            <p:nvSpPr>
              <p:cNvPr id="8" name="íṩľíḍè-Freeform: Shape 8"/>
              <p:cNvSpPr/>
              <p:nvPr/>
            </p:nvSpPr>
            <p:spPr>
              <a:xfrm>
                <a:off x="7518882" y="4754745"/>
                <a:ext cx="709593" cy="559911"/>
              </a:xfrm>
              <a:custGeom>
                <a:avLst/>
                <a:gdLst>
                  <a:gd name="connsiteX0" fmla="*/ 0 w 914400"/>
                  <a:gd name="connsiteY0" fmla="*/ 0 h 721516"/>
                  <a:gd name="connsiteX1" fmla="*/ 107763 w 914400"/>
                  <a:gd name="connsiteY1" fmla="*/ 115049 h 721516"/>
                  <a:gd name="connsiteX2" fmla="*/ 914400 w 914400"/>
                  <a:gd name="connsiteY2" fmla="*/ 721516 h 721516"/>
                  <a:gd name="connsiteX3" fmla="*/ 0 w 914400"/>
                  <a:gd name="connsiteY3" fmla="*/ 721516 h 72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400" h="721516">
                    <a:moveTo>
                      <a:pt x="0" y="0"/>
                    </a:moveTo>
                    <a:lnTo>
                      <a:pt x="107763" y="115049"/>
                    </a:lnTo>
                    <a:cubicBezTo>
                      <a:pt x="331675" y="336725"/>
                      <a:pt x="595365" y="544894"/>
                      <a:pt x="914400" y="721516"/>
                    </a:cubicBezTo>
                    <a:lnTo>
                      <a:pt x="0" y="721516"/>
                    </a:lnTo>
                    <a:close/>
                  </a:path>
                </a:pathLst>
              </a:custGeom>
              <a:solidFill>
                <a:srgbClr val="DDE2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íṩľíḍè-Oval 15"/>
              <p:cNvSpPr/>
              <p:nvPr/>
            </p:nvSpPr>
            <p:spPr>
              <a:xfrm>
                <a:off x="7814545" y="4691916"/>
                <a:ext cx="125657" cy="125657"/>
              </a:xfrm>
              <a:prstGeom prst="ellipse">
                <a:avLst/>
              </a:prstGeom>
              <a:noFill/>
              <a:ln w="38100">
                <a:solidFill>
                  <a:srgbClr val="DDE2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5" name="íṩľíḍè-Straight Connector 31"/>
              <p:cNvCxnSpPr/>
              <p:nvPr/>
            </p:nvCxnSpPr>
            <p:spPr>
              <a:xfrm>
                <a:off x="7873678" y="4488321"/>
                <a:ext cx="709593" cy="0"/>
              </a:xfrm>
              <a:prstGeom prst="line">
                <a:avLst/>
              </a:prstGeom>
              <a:ln>
                <a:solidFill>
                  <a:srgbClr val="7F8C8D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F57A33D-89A7-4DB5-9E5B-D4E74B7D3070}"/>
                </a:ext>
              </a:extLst>
            </p:cNvPr>
            <p:cNvGrpSpPr/>
            <p:nvPr/>
          </p:nvGrpSpPr>
          <p:grpSpPr>
            <a:xfrm>
              <a:off x="8875240" y="4088992"/>
              <a:ext cx="2231995" cy="941049"/>
              <a:chOff x="8875240" y="4088992"/>
              <a:chExt cx="2231995" cy="941049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367B1BFE-D9CE-4243-8F92-AABBDDD643E9}"/>
                  </a:ext>
                </a:extLst>
              </p:cNvPr>
              <p:cNvSpPr/>
              <p:nvPr/>
            </p:nvSpPr>
            <p:spPr>
              <a:xfrm>
                <a:off x="8875240" y="4430270"/>
                <a:ext cx="2231995" cy="599771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333" dirty="0">
                    <a:solidFill>
                      <a:schemeClr val="bg2">
                        <a:lumMod val="10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C64392A3-D722-4B24-A4B5-7B8BBB5E0EBA}"/>
                  </a:ext>
                </a:extLst>
              </p:cNvPr>
              <p:cNvSpPr/>
              <p:nvPr/>
            </p:nvSpPr>
            <p:spPr>
              <a:xfrm>
                <a:off x="8875240" y="4088992"/>
                <a:ext cx="2231995" cy="379648"/>
              </a:xfrm>
              <a:prstGeom prst="rect">
                <a:avLst/>
              </a:prstGeom>
            </p:spPr>
            <p:txBody>
              <a:bodyPr wrap="square" lIns="91433" tIns="45716" rIns="91433" bIns="45716">
                <a:spAutoFit/>
              </a:bodyPr>
              <a:lstStyle/>
              <a:p>
                <a:pPr algn="just"/>
                <a:r>
                  <a:rPr lang="zh-CN" altLang="en-US" sz="1867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sp>
        <p:nvSpPr>
          <p:cNvPr id="44" name="TextBox 8">
            <a:extLst>
              <a:ext uri="{FF2B5EF4-FFF2-40B4-BE49-F238E27FC236}">
                <a16:creationId xmlns:a16="http://schemas.microsoft.com/office/drawing/2014/main" id="{38B5F422-0FDC-458D-85D6-51E4D7E48D10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5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1F29241-CB4D-4336-9A3E-8DB4C62FD4A5}"/>
              </a:ext>
            </a:extLst>
          </p:cNvPr>
          <p:cNvGrpSpPr/>
          <p:nvPr/>
        </p:nvGrpSpPr>
        <p:grpSpPr>
          <a:xfrm>
            <a:off x="7348159" y="1937752"/>
            <a:ext cx="1557820" cy="4281182"/>
            <a:chOff x="7348159" y="1937752"/>
            <a:chExt cx="1557820" cy="428118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E684248-675A-4DDB-B068-D4532DA17A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68739" y="1937752"/>
              <a:ext cx="737240" cy="3899890"/>
            </a:xfrm>
            <a:custGeom>
              <a:avLst/>
              <a:gdLst>
                <a:gd name="T0" fmla="*/ 197 w 290"/>
                <a:gd name="T1" fmla="*/ 1273 h 1548"/>
                <a:gd name="T2" fmla="*/ 290 w 290"/>
                <a:gd name="T3" fmla="*/ 1406 h 1548"/>
                <a:gd name="T4" fmla="*/ 145 w 290"/>
                <a:gd name="T5" fmla="*/ 1548 h 1548"/>
                <a:gd name="T6" fmla="*/ 0 w 290"/>
                <a:gd name="T7" fmla="*/ 1406 h 1548"/>
                <a:gd name="T8" fmla="*/ 93 w 290"/>
                <a:gd name="T9" fmla="*/ 1273 h 1548"/>
                <a:gd name="T10" fmla="*/ 93 w 290"/>
                <a:gd name="T11" fmla="*/ 0 h 1548"/>
                <a:gd name="T12" fmla="*/ 197 w 290"/>
                <a:gd name="T13" fmla="*/ 0 h 1548"/>
                <a:gd name="T14" fmla="*/ 197 w 290"/>
                <a:gd name="T15" fmla="*/ 1273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1548">
                  <a:moveTo>
                    <a:pt x="197" y="1273"/>
                  </a:moveTo>
                  <a:cubicBezTo>
                    <a:pt x="251" y="1294"/>
                    <a:pt x="290" y="1345"/>
                    <a:pt x="290" y="1406"/>
                  </a:cubicBezTo>
                  <a:cubicBezTo>
                    <a:pt x="290" y="1485"/>
                    <a:pt x="225" y="1548"/>
                    <a:pt x="145" y="1548"/>
                  </a:cubicBezTo>
                  <a:cubicBezTo>
                    <a:pt x="65" y="1548"/>
                    <a:pt x="0" y="1485"/>
                    <a:pt x="0" y="1406"/>
                  </a:cubicBezTo>
                  <a:cubicBezTo>
                    <a:pt x="0" y="1345"/>
                    <a:pt x="38" y="1294"/>
                    <a:pt x="93" y="127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97" y="1273"/>
                  </a:lnTo>
                  <a:close/>
                </a:path>
              </a:pathLst>
            </a:custGeom>
            <a:solidFill>
              <a:srgbClr val="86B17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AC231A68-E66D-44DC-B7CC-9770D5135211}"/>
                </a:ext>
              </a:extLst>
            </p:cNvPr>
            <p:cNvGrpSpPr/>
            <p:nvPr/>
          </p:nvGrpSpPr>
          <p:grpSpPr>
            <a:xfrm flipH="1">
              <a:off x="8339694" y="4159530"/>
              <a:ext cx="395332" cy="1481515"/>
              <a:chOff x="3313112" y="3231686"/>
              <a:chExt cx="293688" cy="1100602"/>
            </a:xfrm>
            <a:solidFill>
              <a:srgbClr val="76A284"/>
            </a:solidFill>
          </p:grpSpPr>
          <p:sp>
            <p:nvSpPr>
              <p:cNvPr id="28" name="Oval 6">
                <a:extLst>
                  <a:ext uri="{FF2B5EF4-FFF2-40B4-BE49-F238E27FC236}">
                    <a16:creationId xmlns:a16="http://schemas.microsoft.com/office/drawing/2014/main" id="{A3C3F955-F9B7-4B6F-9BE1-FBEF2C3D4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112" y="4046538"/>
                <a:ext cx="293688" cy="285750"/>
              </a:xfrm>
              <a:prstGeom prst="ellipse">
                <a:avLst/>
              </a:prstGeom>
              <a:solidFill>
                <a:srgbClr val="86B172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58776144-4667-4917-B448-809F9BEAA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664" y="3231686"/>
                <a:ext cx="100584" cy="876764"/>
              </a:xfrm>
              <a:prstGeom prst="rect">
                <a:avLst/>
              </a:prstGeom>
              <a:solidFill>
                <a:srgbClr val="86B172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C94EB225-DCF0-41BB-BD98-38443B5FC504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7415148" y="3411487"/>
              <a:ext cx="681054" cy="815031"/>
            </a:xfrm>
            <a:custGeom>
              <a:avLst/>
              <a:gdLst>
                <a:gd name="T0" fmla="*/ 634 w 1268"/>
                <a:gd name="T1" fmla="*/ 0 h 1515"/>
                <a:gd name="T2" fmla="*/ 1268 w 1268"/>
                <a:gd name="T3" fmla="*/ 635 h 1515"/>
                <a:gd name="T4" fmla="*/ 867 w 1268"/>
                <a:gd name="T5" fmla="*/ 1225 h 1515"/>
                <a:gd name="T6" fmla="*/ 867 w 1268"/>
                <a:gd name="T7" fmla="*/ 1225 h 1515"/>
                <a:gd name="T8" fmla="*/ 649 w 1268"/>
                <a:gd name="T9" fmla="*/ 1515 h 1515"/>
                <a:gd name="T10" fmla="*/ 400 w 1268"/>
                <a:gd name="T11" fmla="*/ 1225 h 1515"/>
                <a:gd name="T12" fmla="*/ 400 w 1268"/>
                <a:gd name="T13" fmla="*/ 1225 h 1515"/>
                <a:gd name="T14" fmla="*/ 0 w 1268"/>
                <a:gd name="T15" fmla="*/ 635 h 1515"/>
                <a:gd name="T16" fmla="*/ 634 w 1268"/>
                <a:gd name="T1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1515">
                  <a:moveTo>
                    <a:pt x="634" y="0"/>
                  </a:moveTo>
                  <a:cubicBezTo>
                    <a:pt x="984" y="0"/>
                    <a:pt x="1268" y="284"/>
                    <a:pt x="1268" y="635"/>
                  </a:cubicBezTo>
                  <a:cubicBezTo>
                    <a:pt x="1268" y="903"/>
                    <a:pt x="1102" y="1132"/>
                    <a:pt x="867" y="1225"/>
                  </a:cubicBezTo>
                  <a:cubicBezTo>
                    <a:pt x="867" y="1225"/>
                    <a:pt x="867" y="1225"/>
                    <a:pt x="867" y="1225"/>
                  </a:cubicBezTo>
                  <a:cubicBezTo>
                    <a:pt x="649" y="1515"/>
                    <a:pt x="649" y="1515"/>
                    <a:pt x="649" y="151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165" y="1131"/>
                    <a:pt x="0" y="902"/>
                    <a:pt x="0" y="635"/>
                  </a:cubicBezTo>
                  <a:cubicBezTo>
                    <a:pt x="0" y="284"/>
                    <a:pt x="284" y="0"/>
                    <a:pt x="634" y="0"/>
                  </a:cubicBezTo>
                  <a:close/>
                </a:path>
              </a:pathLst>
            </a:custGeom>
            <a:solidFill>
              <a:srgbClr val="86B172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B0CF52C4-7856-4CBB-9F6A-C7C948A99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392302" y="3622212"/>
              <a:ext cx="563594" cy="35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sz="20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C3F8D008-935E-4641-A103-E60DBF2DE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44341" y="5895779"/>
              <a:ext cx="586037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2020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D80E4FA-CEBD-4035-B0FE-335E07F1CEB5}"/>
              </a:ext>
            </a:extLst>
          </p:cNvPr>
          <p:cNvGrpSpPr/>
          <p:nvPr/>
        </p:nvGrpSpPr>
        <p:grpSpPr>
          <a:xfrm>
            <a:off x="5482622" y="1937752"/>
            <a:ext cx="1557820" cy="4281182"/>
            <a:chOff x="5482622" y="1937752"/>
            <a:chExt cx="1557820" cy="428118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FC69701-C45C-4B60-8C65-7C7495E769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303202" y="1937752"/>
              <a:ext cx="737240" cy="3899890"/>
            </a:xfrm>
            <a:custGeom>
              <a:avLst/>
              <a:gdLst>
                <a:gd name="T0" fmla="*/ 197 w 290"/>
                <a:gd name="T1" fmla="*/ 1273 h 1548"/>
                <a:gd name="T2" fmla="*/ 290 w 290"/>
                <a:gd name="T3" fmla="*/ 1406 h 1548"/>
                <a:gd name="T4" fmla="*/ 145 w 290"/>
                <a:gd name="T5" fmla="*/ 1548 h 1548"/>
                <a:gd name="T6" fmla="*/ 0 w 290"/>
                <a:gd name="T7" fmla="*/ 1406 h 1548"/>
                <a:gd name="T8" fmla="*/ 93 w 290"/>
                <a:gd name="T9" fmla="*/ 1273 h 1548"/>
                <a:gd name="T10" fmla="*/ 93 w 290"/>
                <a:gd name="T11" fmla="*/ 0 h 1548"/>
                <a:gd name="T12" fmla="*/ 197 w 290"/>
                <a:gd name="T13" fmla="*/ 0 h 1548"/>
                <a:gd name="T14" fmla="*/ 197 w 290"/>
                <a:gd name="T15" fmla="*/ 1273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1548">
                  <a:moveTo>
                    <a:pt x="197" y="1273"/>
                  </a:moveTo>
                  <a:cubicBezTo>
                    <a:pt x="251" y="1294"/>
                    <a:pt x="290" y="1345"/>
                    <a:pt x="290" y="1406"/>
                  </a:cubicBezTo>
                  <a:cubicBezTo>
                    <a:pt x="290" y="1485"/>
                    <a:pt x="225" y="1548"/>
                    <a:pt x="145" y="1548"/>
                  </a:cubicBezTo>
                  <a:cubicBezTo>
                    <a:pt x="65" y="1548"/>
                    <a:pt x="0" y="1485"/>
                    <a:pt x="0" y="1406"/>
                  </a:cubicBezTo>
                  <a:cubicBezTo>
                    <a:pt x="0" y="1345"/>
                    <a:pt x="38" y="1294"/>
                    <a:pt x="93" y="127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97" y="1273"/>
                  </a:lnTo>
                  <a:close/>
                </a:path>
              </a:pathLst>
            </a:custGeom>
            <a:solidFill>
              <a:srgbClr val="DDE2B7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6288F214-C57F-45C6-9F25-9C69CA166BC9}"/>
                </a:ext>
              </a:extLst>
            </p:cNvPr>
            <p:cNvGrpSpPr/>
            <p:nvPr/>
          </p:nvGrpSpPr>
          <p:grpSpPr>
            <a:xfrm flipH="1">
              <a:off x="6474156" y="2247607"/>
              <a:ext cx="395332" cy="3393438"/>
              <a:chOff x="4699000" y="1811338"/>
              <a:chExt cx="293688" cy="2520950"/>
            </a:xfrm>
            <a:solidFill>
              <a:srgbClr val="76A284"/>
            </a:solidFill>
          </p:grpSpPr>
          <p:sp>
            <p:nvSpPr>
              <p:cNvPr id="26" name="Oval 6">
                <a:extLst>
                  <a:ext uri="{FF2B5EF4-FFF2-40B4-BE49-F238E27FC236}">
                    <a16:creationId xmlns:a16="http://schemas.microsoft.com/office/drawing/2014/main" id="{8B6A0304-BB8A-410C-8ECD-B88E75488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9000" y="4046538"/>
                <a:ext cx="293688" cy="285750"/>
              </a:xfrm>
              <a:prstGeom prst="ellipse">
                <a:avLst/>
              </a:prstGeom>
              <a:solidFill>
                <a:srgbClr val="DDE2B7"/>
              </a:solidFill>
              <a:ln>
                <a:solidFill>
                  <a:srgbClr val="DDE2B7"/>
                </a:solidFill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Rectangle 7">
                <a:extLst>
                  <a:ext uri="{FF2B5EF4-FFF2-40B4-BE49-F238E27FC236}">
                    <a16:creationId xmlns:a16="http://schemas.microsoft.com/office/drawing/2014/main" id="{6A6E6CC3-6FDA-4965-80D2-47536ABCC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552" y="1811338"/>
                <a:ext cx="100584" cy="2297112"/>
              </a:xfrm>
              <a:prstGeom prst="rect">
                <a:avLst/>
              </a:prstGeom>
              <a:solidFill>
                <a:srgbClr val="DDE2B7"/>
              </a:solidFill>
              <a:ln>
                <a:solidFill>
                  <a:srgbClr val="DDE2B7"/>
                </a:solidFill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5E442BA1-59F2-442B-B231-84DE901DD367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5549611" y="3411487"/>
              <a:ext cx="681054" cy="815031"/>
            </a:xfrm>
            <a:custGeom>
              <a:avLst/>
              <a:gdLst>
                <a:gd name="T0" fmla="*/ 634 w 1268"/>
                <a:gd name="T1" fmla="*/ 0 h 1515"/>
                <a:gd name="T2" fmla="*/ 1268 w 1268"/>
                <a:gd name="T3" fmla="*/ 635 h 1515"/>
                <a:gd name="T4" fmla="*/ 867 w 1268"/>
                <a:gd name="T5" fmla="*/ 1225 h 1515"/>
                <a:gd name="T6" fmla="*/ 867 w 1268"/>
                <a:gd name="T7" fmla="*/ 1225 h 1515"/>
                <a:gd name="T8" fmla="*/ 649 w 1268"/>
                <a:gd name="T9" fmla="*/ 1515 h 1515"/>
                <a:gd name="T10" fmla="*/ 400 w 1268"/>
                <a:gd name="T11" fmla="*/ 1225 h 1515"/>
                <a:gd name="T12" fmla="*/ 400 w 1268"/>
                <a:gd name="T13" fmla="*/ 1225 h 1515"/>
                <a:gd name="T14" fmla="*/ 0 w 1268"/>
                <a:gd name="T15" fmla="*/ 635 h 1515"/>
                <a:gd name="T16" fmla="*/ 634 w 1268"/>
                <a:gd name="T1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1515">
                  <a:moveTo>
                    <a:pt x="634" y="0"/>
                  </a:moveTo>
                  <a:cubicBezTo>
                    <a:pt x="984" y="0"/>
                    <a:pt x="1268" y="284"/>
                    <a:pt x="1268" y="635"/>
                  </a:cubicBezTo>
                  <a:cubicBezTo>
                    <a:pt x="1268" y="903"/>
                    <a:pt x="1102" y="1132"/>
                    <a:pt x="867" y="1225"/>
                  </a:cubicBezTo>
                  <a:cubicBezTo>
                    <a:pt x="867" y="1225"/>
                    <a:pt x="867" y="1225"/>
                    <a:pt x="867" y="1225"/>
                  </a:cubicBezTo>
                  <a:cubicBezTo>
                    <a:pt x="649" y="1515"/>
                    <a:pt x="649" y="1515"/>
                    <a:pt x="649" y="151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165" y="1131"/>
                    <a:pt x="0" y="902"/>
                    <a:pt x="0" y="635"/>
                  </a:cubicBezTo>
                  <a:cubicBezTo>
                    <a:pt x="0" y="284"/>
                    <a:pt x="284" y="0"/>
                    <a:pt x="634" y="0"/>
                  </a:cubicBezTo>
                  <a:close/>
                </a:path>
              </a:pathLst>
            </a:custGeom>
            <a:solidFill>
              <a:srgbClr val="DDE2B7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DEB65CC-E3BF-4C3C-B73B-DF8B7B022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526767" y="3622212"/>
              <a:ext cx="563594" cy="35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sz="2000" spc="-1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92%</a:t>
              </a: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BF3E4A67-B675-401B-B179-7E6ABCE21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378802" y="5895779"/>
              <a:ext cx="586037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2019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710891F-4D3F-4473-8104-4E9C2AA5EA17}"/>
              </a:ext>
            </a:extLst>
          </p:cNvPr>
          <p:cNvGrpSpPr/>
          <p:nvPr/>
        </p:nvGrpSpPr>
        <p:grpSpPr>
          <a:xfrm>
            <a:off x="9238126" y="1933603"/>
            <a:ext cx="1557819" cy="4281184"/>
            <a:chOff x="9238126" y="1933603"/>
            <a:chExt cx="1557819" cy="428118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AA7836E-1FC4-4522-9507-1695B21350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58705" y="1933603"/>
              <a:ext cx="737240" cy="3899890"/>
            </a:xfrm>
            <a:custGeom>
              <a:avLst/>
              <a:gdLst>
                <a:gd name="T0" fmla="*/ 197 w 290"/>
                <a:gd name="T1" fmla="*/ 1273 h 1548"/>
                <a:gd name="T2" fmla="*/ 290 w 290"/>
                <a:gd name="T3" fmla="*/ 1406 h 1548"/>
                <a:gd name="T4" fmla="*/ 145 w 290"/>
                <a:gd name="T5" fmla="*/ 1548 h 1548"/>
                <a:gd name="T6" fmla="*/ 0 w 290"/>
                <a:gd name="T7" fmla="*/ 1406 h 1548"/>
                <a:gd name="T8" fmla="*/ 93 w 290"/>
                <a:gd name="T9" fmla="*/ 1273 h 1548"/>
                <a:gd name="T10" fmla="*/ 93 w 290"/>
                <a:gd name="T11" fmla="*/ 0 h 1548"/>
                <a:gd name="T12" fmla="*/ 197 w 290"/>
                <a:gd name="T13" fmla="*/ 0 h 1548"/>
                <a:gd name="T14" fmla="*/ 197 w 290"/>
                <a:gd name="T15" fmla="*/ 1273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1548">
                  <a:moveTo>
                    <a:pt x="197" y="1273"/>
                  </a:moveTo>
                  <a:cubicBezTo>
                    <a:pt x="251" y="1294"/>
                    <a:pt x="290" y="1345"/>
                    <a:pt x="290" y="1406"/>
                  </a:cubicBezTo>
                  <a:cubicBezTo>
                    <a:pt x="290" y="1485"/>
                    <a:pt x="225" y="1548"/>
                    <a:pt x="145" y="1548"/>
                  </a:cubicBezTo>
                  <a:cubicBezTo>
                    <a:pt x="65" y="1548"/>
                    <a:pt x="0" y="1485"/>
                    <a:pt x="0" y="1406"/>
                  </a:cubicBezTo>
                  <a:cubicBezTo>
                    <a:pt x="0" y="1345"/>
                    <a:pt x="38" y="1294"/>
                    <a:pt x="93" y="127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97" y="1273"/>
                  </a:lnTo>
                  <a:close/>
                </a:path>
              </a:pathLst>
            </a:custGeom>
            <a:solidFill>
              <a:srgbClr val="DDE2B7"/>
            </a:solidFill>
            <a:ln>
              <a:solidFill>
                <a:srgbClr val="DDE2B7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624488D8-66C0-4F4D-BDC5-9C1A221E751A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9305115" y="3407338"/>
              <a:ext cx="681054" cy="815031"/>
            </a:xfrm>
            <a:custGeom>
              <a:avLst/>
              <a:gdLst>
                <a:gd name="T0" fmla="*/ 634 w 1268"/>
                <a:gd name="T1" fmla="*/ 0 h 1515"/>
                <a:gd name="T2" fmla="*/ 1268 w 1268"/>
                <a:gd name="T3" fmla="*/ 635 h 1515"/>
                <a:gd name="T4" fmla="*/ 867 w 1268"/>
                <a:gd name="T5" fmla="*/ 1225 h 1515"/>
                <a:gd name="T6" fmla="*/ 867 w 1268"/>
                <a:gd name="T7" fmla="*/ 1225 h 1515"/>
                <a:gd name="T8" fmla="*/ 649 w 1268"/>
                <a:gd name="T9" fmla="*/ 1515 h 1515"/>
                <a:gd name="T10" fmla="*/ 400 w 1268"/>
                <a:gd name="T11" fmla="*/ 1225 h 1515"/>
                <a:gd name="T12" fmla="*/ 400 w 1268"/>
                <a:gd name="T13" fmla="*/ 1225 h 1515"/>
                <a:gd name="T14" fmla="*/ 0 w 1268"/>
                <a:gd name="T15" fmla="*/ 635 h 1515"/>
                <a:gd name="T16" fmla="*/ 634 w 1268"/>
                <a:gd name="T17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1515">
                  <a:moveTo>
                    <a:pt x="634" y="0"/>
                  </a:moveTo>
                  <a:cubicBezTo>
                    <a:pt x="984" y="0"/>
                    <a:pt x="1268" y="284"/>
                    <a:pt x="1268" y="635"/>
                  </a:cubicBezTo>
                  <a:cubicBezTo>
                    <a:pt x="1268" y="903"/>
                    <a:pt x="1102" y="1132"/>
                    <a:pt x="867" y="1225"/>
                  </a:cubicBezTo>
                  <a:cubicBezTo>
                    <a:pt x="867" y="1225"/>
                    <a:pt x="867" y="1225"/>
                    <a:pt x="867" y="1225"/>
                  </a:cubicBezTo>
                  <a:cubicBezTo>
                    <a:pt x="649" y="1515"/>
                    <a:pt x="649" y="1515"/>
                    <a:pt x="649" y="151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400" y="1225"/>
                    <a:pt x="400" y="1225"/>
                    <a:pt x="400" y="1225"/>
                  </a:cubicBezTo>
                  <a:cubicBezTo>
                    <a:pt x="165" y="1131"/>
                    <a:pt x="0" y="902"/>
                    <a:pt x="0" y="635"/>
                  </a:cubicBezTo>
                  <a:cubicBezTo>
                    <a:pt x="0" y="284"/>
                    <a:pt x="284" y="0"/>
                    <a:pt x="634" y="0"/>
                  </a:cubicBezTo>
                  <a:close/>
                </a:path>
              </a:pathLst>
            </a:custGeom>
            <a:solidFill>
              <a:srgbClr val="DDE2B7"/>
            </a:solidFill>
            <a:ln>
              <a:solidFill>
                <a:srgbClr val="DDE2B7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823D1F11-40FA-4440-8103-F372CEC79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9282267" y="3618064"/>
              <a:ext cx="563594" cy="35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sz="2000" spc="-1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8FA46C44-EB39-49F4-BC02-D8CF98638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134309" y="5891632"/>
              <a:ext cx="586037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09" tIns="22855" rIns="45709" bIns="22855">
              <a:spAutoFit/>
            </a:bodyPr>
            <a:lstStyle/>
            <a:p>
              <a:pPr algn="ctr" defTabSz="1088014"/>
              <a:r>
                <a:rPr lang="en-CA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D5F1AE-616C-4530-B4B4-81A27B93ED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39879" y="5256397"/>
              <a:ext cx="395332" cy="384647"/>
            </a:xfrm>
            <a:prstGeom prst="ellipse">
              <a:avLst/>
            </a:prstGeom>
            <a:solidFill>
              <a:srgbClr val="DDE2B7"/>
            </a:solidFill>
            <a:ln>
              <a:solidFill>
                <a:srgbClr val="DDE2B7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F606E2E-C750-49E1-8E29-F409065D23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385304" y="3765584"/>
              <a:ext cx="119937" cy="1574153"/>
            </a:xfrm>
            <a:prstGeom prst="rect">
              <a:avLst/>
            </a:prstGeom>
            <a:solidFill>
              <a:srgbClr val="DDE2B7"/>
            </a:solidFill>
            <a:ln>
              <a:solidFill>
                <a:srgbClr val="DDE2B7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97893B4-A8ED-4B4A-B2EA-A95EFD3AC895}"/>
              </a:ext>
            </a:extLst>
          </p:cNvPr>
          <p:cNvGrpSpPr/>
          <p:nvPr/>
        </p:nvGrpSpPr>
        <p:grpSpPr>
          <a:xfrm>
            <a:off x="1250161" y="2281799"/>
            <a:ext cx="3716557" cy="565339"/>
            <a:chOff x="1250161" y="2281799"/>
            <a:chExt cx="3716557" cy="565339"/>
          </a:xfrm>
        </p:grpSpPr>
        <p:sp>
          <p:nvSpPr>
            <p:cNvPr id="30" name="椭圆 51">
              <a:extLst>
                <a:ext uri="{FF2B5EF4-FFF2-40B4-BE49-F238E27FC236}">
                  <a16:creationId xmlns:a16="http://schemas.microsoft.com/office/drawing/2014/main" id="{AB86BA0D-27AF-4292-9D52-39AD6866C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161" y="2399567"/>
              <a:ext cx="447571" cy="447571"/>
            </a:xfrm>
            <a:prstGeom prst="ellipse">
              <a:avLst/>
            </a:prstGeom>
            <a:solidFill>
              <a:srgbClr val="DDE2B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54">
              <a:extLst>
                <a:ext uri="{FF2B5EF4-FFF2-40B4-BE49-F238E27FC236}">
                  <a16:creationId xmlns:a16="http://schemas.microsoft.com/office/drawing/2014/main" id="{532CF7B5-B599-43C3-A17F-2EE2A4D0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802" y="2281799"/>
              <a:ext cx="2920916" cy="36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3B18C5-E930-4EB7-B441-446A24B88699}"/>
              </a:ext>
            </a:extLst>
          </p:cNvPr>
          <p:cNvGrpSpPr/>
          <p:nvPr/>
        </p:nvGrpSpPr>
        <p:grpSpPr>
          <a:xfrm>
            <a:off x="1250161" y="3506956"/>
            <a:ext cx="3716557" cy="536880"/>
            <a:chOff x="1250161" y="3506956"/>
            <a:chExt cx="3716557" cy="536880"/>
          </a:xfrm>
        </p:grpSpPr>
        <p:sp>
          <p:nvSpPr>
            <p:cNvPr id="31" name="椭圆 52">
              <a:extLst>
                <a:ext uri="{FF2B5EF4-FFF2-40B4-BE49-F238E27FC236}">
                  <a16:creationId xmlns:a16="http://schemas.microsoft.com/office/drawing/2014/main" id="{3520A64A-AA31-4E01-B078-37DCCF321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161" y="3596265"/>
              <a:ext cx="447571" cy="447571"/>
            </a:xfrm>
            <a:prstGeom prst="ellipse">
              <a:avLst/>
            </a:prstGeom>
            <a:solidFill>
              <a:srgbClr val="86B172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55">
              <a:extLst>
                <a:ext uri="{FF2B5EF4-FFF2-40B4-BE49-F238E27FC236}">
                  <a16:creationId xmlns:a16="http://schemas.microsoft.com/office/drawing/2014/main" id="{F67BC767-01A0-4472-A10B-C32ED331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802" y="3506956"/>
              <a:ext cx="2920916" cy="36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592E02D-D22C-4FFB-9423-4637E3462944}"/>
              </a:ext>
            </a:extLst>
          </p:cNvPr>
          <p:cNvGrpSpPr/>
          <p:nvPr/>
        </p:nvGrpSpPr>
        <p:grpSpPr>
          <a:xfrm>
            <a:off x="1250161" y="4656631"/>
            <a:ext cx="3656424" cy="583903"/>
            <a:chOff x="1250161" y="4656631"/>
            <a:chExt cx="3656424" cy="583903"/>
          </a:xfrm>
        </p:grpSpPr>
        <p:sp>
          <p:nvSpPr>
            <p:cNvPr id="32" name="椭圆 53">
              <a:extLst>
                <a:ext uri="{FF2B5EF4-FFF2-40B4-BE49-F238E27FC236}">
                  <a16:creationId xmlns:a16="http://schemas.microsoft.com/office/drawing/2014/main" id="{D7D13DBB-8AD1-459A-BA3A-80CA587A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161" y="4792963"/>
              <a:ext cx="447571" cy="447571"/>
            </a:xfrm>
            <a:prstGeom prst="ellipse">
              <a:avLst/>
            </a:prstGeom>
            <a:solidFill>
              <a:srgbClr val="DDE2B7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en-US" sz="16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56">
              <a:extLst>
                <a:ext uri="{FF2B5EF4-FFF2-40B4-BE49-F238E27FC236}">
                  <a16:creationId xmlns:a16="http://schemas.microsoft.com/office/drawing/2014/main" id="{09C5529D-3D0C-4EDE-9EC8-9B6252D0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669" y="4656631"/>
              <a:ext cx="2920916" cy="36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</p:grpSp>
      <p:sp>
        <p:nvSpPr>
          <p:cNvPr id="36" name="TextBox 8">
            <a:extLst>
              <a:ext uri="{FF2B5EF4-FFF2-40B4-BE49-F238E27FC236}">
                <a16:creationId xmlns:a16="http://schemas.microsoft.com/office/drawing/2014/main" id="{5A513107-9C1E-4DB7-AE56-7390BDB46A7A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3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7DEE1A75-AE01-4200-9DD7-241898763989}"/>
              </a:ext>
            </a:extLst>
          </p:cNvPr>
          <p:cNvGrpSpPr/>
          <p:nvPr/>
        </p:nvGrpSpPr>
        <p:grpSpPr>
          <a:xfrm>
            <a:off x="6386814" y="1412778"/>
            <a:ext cx="5033433" cy="2188633"/>
            <a:chOff x="6386814" y="1412778"/>
            <a:chExt cx="5033433" cy="2188633"/>
          </a:xfrm>
        </p:grpSpPr>
        <p:sp>
          <p:nvSpPr>
            <p:cNvPr id="2" name="Puzzle3"/>
            <p:cNvSpPr>
              <a:spLocks noEditPoints="1" noChangeArrowheads="1"/>
            </p:cNvSpPr>
            <p:nvPr/>
          </p:nvSpPr>
          <p:spPr bwMode="auto">
            <a:xfrm>
              <a:off x="6386814" y="1412778"/>
              <a:ext cx="1784351" cy="2188633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DDE2B7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21908" tIns="60953" rIns="121908" bIns="60953"/>
            <a:lstStyle/>
            <a:p>
              <a:pPr>
                <a:defRPr/>
              </a:pPr>
              <a:endParaRPr lang="zh-CN" altLang="en-US" sz="1467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70547" y="1683711"/>
              <a:ext cx="3949700" cy="1028700"/>
              <a:chOff x="5155406" y="1401901"/>
              <a:chExt cx="2962275" cy="771525"/>
            </a:xfrm>
          </p:grpSpPr>
          <p:cxnSp>
            <p:nvCxnSpPr>
              <p:cNvPr id="7" name="肘形连接符 27"/>
              <p:cNvCxnSpPr>
                <a:cxnSpLocks noChangeShapeType="1"/>
              </p:cNvCxnSpPr>
              <p:nvPr/>
            </p:nvCxnSpPr>
            <p:spPr bwMode="auto">
              <a:xfrm>
                <a:off x="5155406" y="1411426"/>
                <a:ext cx="2570163" cy="284162"/>
              </a:xfrm>
              <a:prstGeom prst="bentConnector3">
                <a:avLst>
                  <a:gd name="adj1" fmla="val 34458"/>
                </a:avLst>
              </a:prstGeom>
              <a:noFill/>
              <a:ln w="3175" algn="ctr">
                <a:solidFill>
                  <a:srgbClr val="DDE2B7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" name="TextBox 13"/>
              <p:cNvSpPr txBox="1">
                <a:spLocks noChangeArrowheads="1"/>
              </p:cNvSpPr>
              <p:nvPr/>
            </p:nvSpPr>
            <p:spPr bwMode="auto">
              <a:xfrm>
                <a:off x="6065044" y="1401901"/>
                <a:ext cx="2052637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2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9" name="TextBox 14"/>
              <p:cNvSpPr txBox="1">
                <a:spLocks noChangeArrowheads="1"/>
              </p:cNvSpPr>
              <p:nvPr/>
            </p:nvSpPr>
            <p:spPr bwMode="auto">
              <a:xfrm>
                <a:off x="6065044" y="1711463"/>
                <a:ext cx="205263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description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of the chapter.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B4042F-1307-4518-8774-11DC4D7586E1}"/>
              </a:ext>
            </a:extLst>
          </p:cNvPr>
          <p:cNvGrpSpPr/>
          <p:nvPr/>
        </p:nvGrpSpPr>
        <p:grpSpPr>
          <a:xfrm>
            <a:off x="1581981" y="2983344"/>
            <a:ext cx="4900084" cy="2550581"/>
            <a:chOff x="1581981" y="2983344"/>
            <a:chExt cx="4900084" cy="2550581"/>
          </a:xfrm>
        </p:grpSpPr>
        <p:sp>
          <p:nvSpPr>
            <p:cNvPr id="4" name="Puzzle4"/>
            <p:cNvSpPr>
              <a:spLocks noEditPoints="1" noChangeArrowheads="1"/>
            </p:cNvSpPr>
            <p:nvPr/>
          </p:nvSpPr>
          <p:spPr bwMode="auto">
            <a:xfrm>
              <a:off x="4765448" y="2983344"/>
              <a:ext cx="1716617" cy="2546349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DE2B7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21908" tIns="60953" rIns="121908" bIns="60953"/>
            <a:lstStyle/>
            <a:p>
              <a:pPr>
                <a:defRPr/>
              </a:pPr>
              <a:endParaRPr lang="zh-CN" altLang="en-US" sz="1467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81981" y="4517925"/>
              <a:ext cx="3881967" cy="1016000"/>
              <a:chOff x="738981" y="3527563"/>
              <a:chExt cx="2911475" cy="762000"/>
            </a:xfrm>
          </p:grpSpPr>
          <p:cxnSp>
            <p:nvCxnSpPr>
              <p:cNvPr id="11" name="肘形连接符 21"/>
              <p:cNvCxnSpPr>
                <a:cxnSpLocks noChangeShapeType="1"/>
              </p:cNvCxnSpPr>
              <p:nvPr/>
            </p:nvCxnSpPr>
            <p:spPr bwMode="auto">
              <a:xfrm rot="10800000">
                <a:off x="1146969" y="3816488"/>
                <a:ext cx="2503487" cy="296863"/>
              </a:xfrm>
              <a:prstGeom prst="bentConnector3">
                <a:avLst>
                  <a:gd name="adj1" fmla="val 33894"/>
                </a:avLst>
              </a:prstGeom>
              <a:noFill/>
              <a:ln w="3175" algn="ctr">
                <a:solidFill>
                  <a:srgbClr val="DDE2B7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" name="TextBox 31"/>
              <p:cNvSpPr txBox="1"/>
              <p:nvPr/>
            </p:nvSpPr>
            <p:spPr>
              <a:xfrm>
                <a:off x="738981" y="3527563"/>
                <a:ext cx="2052638" cy="288925"/>
              </a:xfrm>
              <a:prstGeom prst="rect">
                <a:avLst/>
              </a:prstGeom>
              <a:noFill/>
            </p:spPr>
            <p:txBody>
              <a:bodyPr wrap="none" anchor="ctr"/>
              <a:lstStyle>
                <a:defPPr>
                  <a:defRPr lang="zh-CN"/>
                </a:defPPr>
                <a:lvl1pPr>
                  <a:def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华文行楷" pitchFamily="2" charset="-122"/>
                    <a:ea typeface="华文行楷" pitchFamily="2" charset="-122"/>
                  </a:defRPr>
                </a:lvl1pPr>
              </a:lstStyle>
              <a:p>
                <a:pPr algn="r">
                  <a:defRPr/>
                </a:pPr>
                <a:r>
                  <a:rPr lang="zh-CN" altLang="en-US" sz="2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13" name="TextBox 34"/>
              <p:cNvSpPr txBox="1">
                <a:spLocks noChangeArrowheads="1"/>
              </p:cNvSpPr>
              <p:nvPr/>
            </p:nvSpPr>
            <p:spPr bwMode="auto">
              <a:xfrm>
                <a:off x="738981" y="3827601"/>
                <a:ext cx="205263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chapter.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7511BBA-D0C6-4B4F-8A36-5CE7241120F9}"/>
              </a:ext>
            </a:extLst>
          </p:cNvPr>
          <p:cNvGrpSpPr/>
          <p:nvPr/>
        </p:nvGrpSpPr>
        <p:grpSpPr>
          <a:xfrm>
            <a:off x="5868231" y="3006626"/>
            <a:ext cx="5568950" cy="2019300"/>
            <a:chOff x="5868231" y="3006626"/>
            <a:chExt cx="5568950" cy="2019300"/>
          </a:xfrm>
        </p:grpSpPr>
        <p:sp>
          <p:nvSpPr>
            <p:cNvPr id="3" name="Puzzle2"/>
            <p:cNvSpPr>
              <a:spLocks noEditPoints="1" noChangeArrowheads="1"/>
            </p:cNvSpPr>
            <p:nvPr/>
          </p:nvSpPr>
          <p:spPr bwMode="auto">
            <a:xfrm>
              <a:off x="5868231" y="3006626"/>
              <a:ext cx="2846916" cy="1993900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669455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21908" tIns="60953" rIns="121908" bIns="60953"/>
            <a:lstStyle/>
            <a:p>
              <a:pPr>
                <a:defRPr/>
              </a:pPr>
              <a:endParaRPr lang="zh-CN" altLang="en-US" sz="1467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677112" y="4001459"/>
              <a:ext cx="2760069" cy="1024467"/>
              <a:chOff x="6060329" y="3140213"/>
              <a:chExt cx="2070052" cy="768350"/>
            </a:xfrm>
          </p:grpSpPr>
          <p:sp>
            <p:nvSpPr>
              <p:cNvPr id="15" name="TextBox 35"/>
              <p:cNvSpPr txBox="1"/>
              <p:nvPr/>
            </p:nvSpPr>
            <p:spPr>
              <a:xfrm>
                <a:off x="6077744" y="3140213"/>
                <a:ext cx="2052637" cy="287338"/>
              </a:xfrm>
              <a:prstGeom prst="rect">
                <a:avLst/>
              </a:prstGeom>
              <a:noFill/>
            </p:spPr>
            <p:txBody>
              <a:bodyPr wrap="none" anchor="ctr"/>
              <a:lstStyle>
                <a:defPPr>
                  <a:defRPr lang="zh-CN"/>
                </a:defPPr>
                <a:lvl1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行楷" pitchFamily="2" charset="-122"/>
                    <a:ea typeface="华文行楷" pitchFamily="2" charset="-122"/>
                  </a:defRPr>
                </a:lvl1pPr>
              </a:lstStyle>
              <a:p>
                <a:pPr>
                  <a:defRPr/>
                </a:pPr>
                <a:r>
                  <a:rPr lang="zh-CN" altLang="en-US" sz="2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16" name="TextBox 36"/>
              <p:cNvSpPr txBox="1">
                <a:spLocks noChangeArrowheads="1"/>
              </p:cNvSpPr>
              <p:nvPr/>
            </p:nvSpPr>
            <p:spPr bwMode="auto">
              <a:xfrm>
                <a:off x="6077744" y="3446601"/>
                <a:ext cx="205263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description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of the chapter.</a:t>
                </a:r>
              </a:p>
            </p:txBody>
          </p:sp>
          <p:cxnSp>
            <p:nvCxnSpPr>
              <p:cNvPr id="17" name="直接连接符 34"/>
              <p:cNvCxnSpPr>
                <a:cxnSpLocks noChangeShapeType="1"/>
              </p:cNvCxnSpPr>
              <p:nvPr/>
            </p:nvCxnSpPr>
            <p:spPr bwMode="auto">
              <a:xfrm>
                <a:off x="6060329" y="3438663"/>
                <a:ext cx="1420813" cy="0"/>
              </a:xfrm>
              <a:prstGeom prst="line">
                <a:avLst/>
              </a:prstGeom>
              <a:noFill/>
              <a:ln w="3175" algn="ctr">
                <a:solidFill>
                  <a:srgbClr val="66945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65FBBA0-D63A-4F1C-8035-2A6FDBD304CD}"/>
              </a:ext>
            </a:extLst>
          </p:cNvPr>
          <p:cNvGrpSpPr/>
          <p:nvPr/>
        </p:nvGrpSpPr>
        <p:grpSpPr>
          <a:xfrm>
            <a:off x="1429579" y="2075293"/>
            <a:ext cx="5628218" cy="1588558"/>
            <a:chOff x="1429579" y="2075293"/>
            <a:chExt cx="5628218" cy="1588558"/>
          </a:xfrm>
        </p:grpSpPr>
        <p:sp>
          <p:nvSpPr>
            <p:cNvPr id="5" name="Puzzle1"/>
            <p:cNvSpPr>
              <a:spLocks noEditPoints="1" noChangeArrowheads="1"/>
            </p:cNvSpPr>
            <p:nvPr/>
          </p:nvSpPr>
          <p:spPr bwMode="auto">
            <a:xfrm>
              <a:off x="4177013" y="2075293"/>
              <a:ext cx="2880784" cy="15176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669455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21908" tIns="60953" rIns="121908" bIns="60953"/>
            <a:lstStyle/>
            <a:p>
              <a:pPr>
                <a:defRPr/>
              </a:pPr>
              <a:endParaRPr lang="zh-CN" altLang="en-US" sz="1467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29579" y="2443592"/>
              <a:ext cx="2889254" cy="1220259"/>
              <a:chOff x="624681" y="1971813"/>
              <a:chExt cx="2166941" cy="915194"/>
            </a:xfrm>
          </p:grpSpPr>
          <p:sp>
            <p:nvSpPr>
              <p:cNvPr id="19" name="TextBox 46"/>
              <p:cNvSpPr txBox="1"/>
              <p:nvPr/>
            </p:nvSpPr>
            <p:spPr>
              <a:xfrm>
                <a:off x="624681" y="1971813"/>
                <a:ext cx="2052638" cy="287338"/>
              </a:xfrm>
              <a:prstGeom prst="rect">
                <a:avLst/>
              </a:prstGeom>
              <a:noFill/>
            </p:spPr>
            <p:txBody>
              <a:bodyPr wrap="none" anchor="ctr"/>
              <a:lstStyle>
                <a:defPPr>
                  <a:defRPr lang="zh-CN"/>
                </a:defPPr>
                <a:lvl1pPr algn="r">
                  <a:defRPr sz="22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Medium" panose="020B0600000000000000" pitchFamily="34" charset="-122"/>
                    <a:ea typeface="思源黑体 Medium" panose="020B0600000000000000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20" name="TextBox 49"/>
              <p:cNvSpPr txBox="1">
                <a:spLocks noChangeArrowheads="1"/>
              </p:cNvSpPr>
              <p:nvPr/>
            </p:nvSpPr>
            <p:spPr bwMode="auto">
              <a:xfrm>
                <a:off x="1027908" y="2425045"/>
                <a:ext cx="1763714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Narrow" pitchFamily="34" charset="0"/>
                    <a:ea typeface="微软雅黑" pitchFamily="34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a description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of the chapter.</a:t>
                </a:r>
              </a:p>
            </p:txBody>
          </p:sp>
          <p:cxnSp>
            <p:nvCxnSpPr>
              <p:cNvPr id="21" name="直接连接符 35"/>
              <p:cNvCxnSpPr>
                <a:cxnSpLocks noChangeShapeType="1"/>
              </p:cNvCxnSpPr>
              <p:nvPr/>
            </p:nvCxnSpPr>
            <p:spPr bwMode="auto">
              <a:xfrm>
                <a:off x="1027906" y="2265501"/>
                <a:ext cx="1673225" cy="0"/>
              </a:xfrm>
              <a:prstGeom prst="line">
                <a:avLst/>
              </a:prstGeom>
              <a:noFill/>
              <a:ln w="3175" algn="ctr">
                <a:solidFill>
                  <a:srgbClr val="669455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3" name="TextBox 8">
            <a:extLst>
              <a:ext uri="{FF2B5EF4-FFF2-40B4-BE49-F238E27FC236}">
                <a16:creationId xmlns:a16="http://schemas.microsoft.com/office/drawing/2014/main" id="{E4F9F045-934E-49C3-B9EA-8AD733A539DD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17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C9031C0E-331F-4FD5-A346-9FFC8535FF83}"/>
              </a:ext>
            </a:extLst>
          </p:cNvPr>
          <p:cNvGrpSpPr/>
          <p:nvPr/>
        </p:nvGrpSpPr>
        <p:grpSpPr>
          <a:xfrm>
            <a:off x="0" y="-3208"/>
            <a:ext cx="12192000" cy="6912008"/>
            <a:chOff x="0" y="-3208"/>
            <a:chExt cx="12192000" cy="691200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954EE5-9213-492D-A9B5-4171033592D9}"/>
                </a:ext>
              </a:extLst>
            </p:cNvPr>
            <p:cNvGrpSpPr/>
            <p:nvPr/>
          </p:nvGrpSpPr>
          <p:grpSpPr>
            <a:xfrm>
              <a:off x="6792886" y="0"/>
              <a:ext cx="5399114" cy="6858002"/>
              <a:chOff x="6792886" y="0"/>
              <a:chExt cx="5399114" cy="6858002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CDA5D93-08E6-40C7-A030-31F4ECC0C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 flipH="1" flipV="1">
                <a:off x="6792886" y="0"/>
                <a:ext cx="5399114" cy="6858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B1509C7-1847-4BAB-9B6A-2CD9C5FE7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H="1">
                <a:off x="9017091" y="3683093"/>
                <a:ext cx="3142577" cy="3207241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5575FB1-8556-4790-AD0E-F4F421D3740F}"/>
                </a:ext>
              </a:extLst>
            </p:cNvPr>
            <p:cNvGrpSpPr/>
            <p:nvPr/>
          </p:nvGrpSpPr>
          <p:grpSpPr>
            <a:xfrm>
              <a:off x="0" y="-3208"/>
              <a:ext cx="5399114" cy="6912008"/>
              <a:chOff x="0" y="-3208"/>
              <a:chExt cx="5399114" cy="691200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848094B5-5F57-4212-90B4-6ADEF1143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>
                <a:off x="0" y="0"/>
                <a:ext cx="5399114" cy="69088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9930AE7-E86D-4D67-9BAF-A4CB385131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V="1">
                <a:off x="35216" y="-35540"/>
                <a:ext cx="3142577" cy="3207241"/>
              </a:xfrm>
              <a:prstGeom prst="rect">
                <a:avLst/>
              </a:prstGeom>
            </p:spPr>
          </p:pic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3911514-689F-48F4-935D-EA437EC0CE52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4231F4-AC5D-49F5-BC98-282DB72EE54F}"/>
              </a:ext>
            </a:extLst>
          </p:cNvPr>
          <p:cNvSpPr/>
          <p:nvPr/>
        </p:nvSpPr>
        <p:spPr>
          <a:xfrm>
            <a:off x="4991877" y="2414530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C3D871-0C02-400E-AE7D-6FC9BEA32CB4}"/>
              </a:ext>
            </a:extLst>
          </p:cNvPr>
          <p:cNvSpPr txBox="1"/>
          <p:nvPr/>
        </p:nvSpPr>
        <p:spPr>
          <a:xfrm>
            <a:off x="2641600" y="4110033"/>
            <a:ext cx="690880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the chapter content description, the language should be concise, the expression should be clear and accurate.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3325C-4AB7-440F-8BB2-13DC35AF3481}"/>
              </a:ext>
            </a:extLst>
          </p:cNvPr>
          <p:cNvGrpSpPr/>
          <p:nvPr/>
        </p:nvGrpSpPr>
        <p:grpSpPr>
          <a:xfrm>
            <a:off x="2264898" y="3248841"/>
            <a:ext cx="7285502" cy="656181"/>
            <a:chOff x="2264898" y="3438748"/>
            <a:chExt cx="7285502" cy="65618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8E9C37-BEB7-4A92-8177-F8A9DA4033DF}"/>
                </a:ext>
              </a:extLst>
            </p:cNvPr>
            <p:cNvSpPr/>
            <p:nvPr/>
          </p:nvSpPr>
          <p:spPr>
            <a:xfrm>
              <a:off x="2264898" y="3438748"/>
              <a:ext cx="728550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Summary of education and teaching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F72E1A6-3BEF-46BC-A104-7EC9F88348FB}"/>
                </a:ext>
              </a:extLst>
            </p:cNvPr>
            <p:cNvCxnSpPr/>
            <p:nvPr/>
          </p:nvCxnSpPr>
          <p:spPr>
            <a:xfrm>
              <a:off x="5676900" y="4094929"/>
              <a:ext cx="838200" cy="0"/>
            </a:xfrm>
            <a:prstGeom prst="line">
              <a:avLst/>
            </a:prstGeom>
            <a:ln w="28575">
              <a:solidFill>
                <a:srgbClr val="86B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5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BBF2F3-EFB6-4EDF-A0C2-6D73255DE864}"/>
              </a:ext>
            </a:extLst>
          </p:cNvPr>
          <p:cNvGrpSpPr/>
          <p:nvPr/>
        </p:nvGrpSpPr>
        <p:grpSpPr>
          <a:xfrm>
            <a:off x="8133203" y="1963579"/>
            <a:ext cx="3453459" cy="3692206"/>
            <a:chOff x="8133203" y="1963579"/>
            <a:chExt cx="3453459" cy="3692206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AB89823F-A9AC-4C0C-9C2D-9C0F99CF1EBB}"/>
                </a:ext>
              </a:extLst>
            </p:cNvPr>
            <p:cNvSpPr txBox="1"/>
            <p:nvPr/>
          </p:nvSpPr>
          <p:spPr>
            <a:xfrm flipH="1">
              <a:off x="8402499" y="4668547"/>
              <a:ext cx="29940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99DE12A9-DEB6-45D8-AE01-5ADFDCDFC65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212421" y="5091894"/>
              <a:ext cx="3374241" cy="5638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  <p:sp>
          <p:nvSpPr>
            <p:cNvPr id="10" name="Rounded Rectangle 44">
              <a:extLst>
                <a:ext uri="{FF2B5EF4-FFF2-40B4-BE49-F238E27FC236}">
                  <a16:creationId xmlns:a16="http://schemas.microsoft.com/office/drawing/2014/main" id="{3DA69DAC-6654-4251-88D5-FCD208EA375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836941" y="1963579"/>
              <a:ext cx="2125207" cy="2125206"/>
            </a:xfrm>
            <a:prstGeom prst="roundRect">
              <a:avLst>
                <a:gd name="adj" fmla="val 50000"/>
              </a:avLst>
            </a:prstGeom>
            <a:solidFill>
              <a:srgbClr val="86B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99" dirty="0">
                <a:cs typeface="+mn-ea"/>
                <a:sym typeface="+mn-lt"/>
              </a:endParaRP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9882FE40-211D-4A9B-BBB2-ACEE2D899DC9}"/>
                </a:ext>
              </a:extLst>
            </p:cNvPr>
            <p:cNvSpPr txBox="1"/>
            <p:nvPr/>
          </p:nvSpPr>
          <p:spPr>
            <a:xfrm flipH="1">
              <a:off x="9289021" y="2354272"/>
              <a:ext cx="1235039" cy="64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599" dirty="0">
                  <a:solidFill>
                    <a:srgbClr val="FFFFFF"/>
                  </a:solidFill>
                  <a:cs typeface="+mn-ea"/>
                  <a:sym typeface="+mn-lt"/>
                </a:rPr>
                <a:t>10</a:t>
              </a:r>
              <a:r>
                <a:rPr lang="en-JM" sz="2000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  <p:cxnSp>
          <p:nvCxnSpPr>
            <p:cNvPr id="16" name="Straight Connector 62">
              <a:extLst>
                <a:ext uri="{FF2B5EF4-FFF2-40B4-BE49-F238E27FC236}">
                  <a16:creationId xmlns:a16="http://schemas.microsoft.com/office/drawing/2014/main" id="{6F6B1ADE-2A9B-40AD-9303-56D0E54D8DF9}"/>
                </a:ext>
              </a:extLst>
            </p:cNvPr>
            <p:cNvCxnSpPr/>
            <p:nvPr/>
          </p:nvCxnSpPr>
          <p:spPr>
            <a:xfrm flipH="1">
              <a:off x="8133203" y="2096404"/>
              <a:ext cx="0" cy="3054984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5" descr="video_64px.png">
              <a:extLst>
                <a:ext uri="{FF2B5EF4-FFF2-40B4-BE49-F238E27FC236}">
                  <a16:creationId xmlns:a16="http://schemas.microsoft.com/office/drawing/2014/main" id="{F6AF67FA-4700-403A-91EC-58E97420A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7644" y="3159008"/>
              <a:ext cx="447941" cy="387407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C4E70B-A6A9-4B38-A635-5DAE81134373}"/>
              </a:ext>
            </a:extLst>
          </p:cNvPr>
          <p:cNvGrpSpPr/>
          <p:nvPr/>
        </p:nvGrpSpPr>
        <p:grpSpPr>
          <a:xfrm>
            <a:off x="4148441" y="1963579"/>
            <a:ext cx="3639890" cy="3692206"/>
            <a:chOff x="4148441" y="1963579"/>
            <a:chExt cx="3639890" cy="3692206"/>
          </a:xfrm>
        </p:grpSpPr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00349968-622D-44E7-934D-DD8FB925B79B}"/>
                </a:ext>
              </a:extLst>
            </p:cNvPr>
            <p:cNvSpPr txBox="1"/>
            <p:nvPr/>
          </p:nvSpPr>
          <p:spPr>
            <a:xfrm flipH="1">
              <a:off x="4607813" y="4668547"/>
              <a:ext cx="29940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8" name="Text Placeholder 5">
              <a:extLst>
                <a:ext uri="{FF2B5EF4-FFF2-40B4-BE49-F238E27FC236}">
                  <a16:creationId xmlns:a16="http://schemas.microsoft.com/office/drawing/2014/main" id="{D4A19337-1DEC-465F-9663-DF96ABA4A57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414090" y="5091894"/>
              <a:ext cx="3374241" cy="5638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  <p:sp>
          <p:nvSpPr>
            <p:cNvPr id="12" name="Rounded Rectangle 56">
              <a:extLst>
                <a:ext uri="{FF2B5EF4-FFF2-40B4-BE49-F238E27FC236}">
                  <a16:creationId xmlns:a16="http://schemas.microsoft.com/office/drawing/2014/main" id="{177087B7-507D-4821-AAD4-C708B95E7C1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038610" y="1963579"/>
              <a:ext cx="2125207" cy="2125206"/>
            </a:xfrm>
            <a:prstGeom prst="roundRect">
              <a:avLst>
                <a:gd name="adj" fmla="val 50000"/>
              </a:avLst>
            </a:prstGeom>
            <a:solidFill>
              <a:srgbClr val="DDE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99" dirty="0">
                <a:cs typeface="+mn-ea"/>
                <a:sym typeface="+mn-lt"/>
              </a:endParaRP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9395B467-E1D5-4504-90A8-A2C1EAC66AD3}"/>
                </a:ext>
              </a:extLst>
            </p:cNvPr>
            <p:cNvSpPr txBox="1"/>
            <p:nvPr/>
          </p:nvSpPr>
          <p:spPr>
            <a:xfrm flipH="1">
              <a:off x="5490690" y="2354272"/>
              <a:ext cx="1235039" cy="64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599" dirty="0">
                  <a:solidFill>
                    <a:srgbClr val="FFFFFF"/>
                  </a:solidFill>
                  <a:cs typeface="+mn-ea"/>
                  <a:sym typeface="+mn-lt"/>
                </a:rPr>
                <a:t>40</a:t>
              </a:r>
              <a:r>
                <a:rPr lang="en-JM" sz="2000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  <p:cxnSp>
          <p:nvCxnSpPr>
            <p:cNvPr id="17" name="Straight Connector 63">
              <a:extLst>
                <a:ext uri="{FF2B5EF4-FFF2-40B4-BE49-F238E27FC236}">
                  <a16:creationId xmlns:a16="http://schemas.microsoft.com/office/drawing/2014/main" id="{EDA0ED7A-B731-432A-85A3-6A8FF05D1755}"/>
                </a:ext>
              </a:extLst>
            </p:cNvPr>
            <p:cNvCxnSpPr/>
            <p:nvPr/>
          </p:nvCxnSpPr>
          <p:spPr>
            <a:xfrm flipH="1">
              <a:off x="4148441" y="2229230"/>
              <a:ext cx="0" cy="3054984"/>
            </a:xfrm>
            <a:prstGeom prst="line">
              <a:avLst/>
            </a:prstGeom>
            <a:ln w="12700" cap="rnd" cmpd="sng">
              <a:solidFill>
                <a:schemeClr val="bg1">
                  <a:lumMod val="50000"/>
                </a:schemeClr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6" descr="scissors_64px.png">
              <a:extLst>
                <a:ext uri="{FF2B5EF4-FFF2-40B4-BE49-F238E27FC236}">
                  <a16:creationId xmlns:a16="http://schemas.microsoft.com/office/drawing/2014/main" id="{D452D8B8-1FB9-41DE-9863-5DA5E6F4C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75169" y="3159008"/>
              <a:ext cx="476808" cy="476808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15F2D7-991E-45D4-9DC7-4BC1B8371063}"/>
              </a:ext>
            </a:extLst>
          </p:cNvPr>
          <p:cNvGrpSpPr/>
          <p:nvPr/>
        </p:nvGrpSpPr>
        <p:grpSpPr>
          <a:xfrm>
            <a:off x="752984" y="1963579"/>
            <a:ext cx="3262631" cy="3692206"/>
            <a:chOff x="752984" y="1963579"/>
            <a:chExt cx="3262631" cy="3692206"/>
          </a:xfrm>
        </p:grpSpPr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E6313D13-4C98-4456-8683-C7D7AEB6FD25}"/>
                </a:ext>
              </a:extLst>
            </p:cNvPr>
            <p:cNvSpPr txBox="1"/>
            <p:nvPr/>
          </p:nvSpPr>
          <p:spPr>
            <a:xfrm flipH="1">
              <a:off x="887254" y="4668547"/>
              <a:ext cx="29940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13651BAF-1C1F-4332-AC2C-B710D72359C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52984" y="5091894"/>
              <a:ext cx="3262631" cy="5638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latin typeface="+mn-lt"/>
                  <a:cs typeface="+mn-ea"/>
                  <a:sym typeface="+mn-lt"/>
                </a:rPr>
                <a:t>Enter a description of the content and the language should be concise.</a:t>
              </a:r>
            </a:p>
          </p:txBody>
        </p:sp>
        <p:sp>
          <p:nvSpPr>
            <p:cNvPr id="14" name="Rounded Rectangle 58">
              <a:extLst>
                <a:ext uri="{FF2B5EF4-FFF2-40B4-BE49-F238E27FC236}">
                  <a16:creationId xmlns:a16="http://schemas.microsoft.com/office/drawing/2014/main" id="{544C3F06-E9ED-494B-B530-BACE0BD6093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321696" y="1963579"/>
              <a:ext cx="2125207" cy="2125206"/>
            </a:xfrm>
            <a:prstGeom prst="roundRect">
              <a:avLst>
                <a:gd name="adj" fmla="val 50000"/>
              </a:avLst>
            </a:prstGeom>
            <a:solidFill>
              <a:srgbClr val="86B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99" dirty="0">
                <a:cs typeface="+mn-ea"/>
                <a:sym typeface="+mn-lt"/>
              </a:endParaRPr>
            </a:p>
          </p:txBody>
        </p:sp>
        <p:sp>
          <p:nvSpPr>
            <p:cNvPr id="15" name="TextBox 29">
              <a:extLst>
                <a:ext uri="{FF2B5EF4-FFF2-40B4-BE49-F238E27FC236}">
                  <a16:creationId xmlns:a16="http://schemas.microsoft.com/office/drawing/2014/main" id="{4A5824BE-A7EF-42A2-9C3B-395A07EF1B8A}"/>
                </a:ext>
              </a:extLst>
            </p:cNvPr>
            <p:cNvSpPr txBox="1"/>
            <p:nvPr/>
          </p:nvSpPr>
          <p:spPr>
            <a:xfrm flipH="1">
              <a:off x="1773777" y="2354272"/>
              <a:ext cx="1235039" cy="64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M" sz="3599" dirty="0">
                  <a:solidFill>
                    <a:srgbClr val="FFFFFF"/>
                  </a:solidFill>
                  <a:cs typeface="+mn-ea"/>
                  <a:sym typeface="+mn-lt"/>
                </a:rPr>
                <a:t>30</a:t>
              </a:r>
              <a:r>
                <a:rPr lang="en-JM" sz="2000" dirty="0">
                  <a:solidFill>
                    <a:srgbClr val="FFFFFF"/>
                  </a:solidFill>
                  <a:cs typeface="+mn-ea"/>
                  <a:sym typeface="+mn-lt"/>
                </a:rPr>
                <a:t>%</a:t>
              </a:r>
            </a:p>
          </p:txBody>
        </p:sp>
        <p:pic>
          <p:nvPicPr>
            <p:cNvPr id="20" name="Picture 7" descr="hotairballoon_64px.png">
              <a:extLst>
                <a:ext uri="{FF2B5EF4-FFF2-40B4-BE49-F238E27FC236}">
                  <a16:creationId xmlns:a16="http://schemas.microsoft.com/office/drawing/2014/main" id="{426FC2F9-070D-4FD1-96D8-8435D0C8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52973" y="3159008"/>
              <a:ext cx="462654" cy="528748"/>
            </a:xfrm>
            <a:prstGeom prst="rect">
              <a:avLst/>
            </a:prstGeom>
          </p:spPr>
        </p:pic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05680E9C-5D63-446E-B5E5-C33F06FC3B28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77644" y="6285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63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C454F4C6-644E-44DA-8E07-E1DE67BFF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5"/>
          <a:stretch/>
        </p:blipFill>
        <p:spPr>
          <a:xfrm flipH="1" flipV="1">
            <a:off x="6792886" y="0"/>
            <a:ext cx="5399114" cy="69088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A3CF60D-BF6A-4535-ACE6-23A72D525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5"/>
          <a:stretch/>
        </p:blipFill>
        <p:spPr>
          <a:xfrm>
            <a:off x="0" y="0"/>
            <a:ext cx="5399114" cy="69088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FBE9C65-8076-4B36-8B1D-18469A2833DF}"/>
              </a:ext>
            </a:extLst>
          </p:cNvPr>
          <p:cNvSpPr/>
          <p:nvPr/>
        </p:nvSpPr>
        <p:spPr>
          <a:xfrm>
            <a:off x="335666" y="324091"/>
            <a:ext cx="11516810" cy="6123008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FC4537B-E6F8-474C-9840-57DD03341BAA}"/>
              </a:ext>
            </a:extLst>
          </p:cNvPr>
          <p:cNvGrpSpPr/>
          <p:nvPr/>
        </p:nvGrpSpPr>
        <p:grpSpPr>
          <a:xfrm>
            <a:off x="3733799" y="741625"/>
            <a:ext cx="4724402" cy="700143"/>
            <a:chOff x="3733799" y="741625"/>
            <a:chExt cx="4724402" cy="700143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007F53E-97BC-41CE-B677-C40EE330B59A}"/>
                </a:ext>
              </a:extLst>
            </p:cNvPr>
            <p:cNvCxnSpPr/>
            <p:nvPr/>
          </p:nvCxnSpPr>
          <p:spPr>
            <a:xfrm>
              <a:off x="5513337" y="1441768"/>
              <a:ext cx="1165326" cy="0"/>
            </a:xfrm>
            <a:prstGeom prst="line">
              <a:avLst/>
            </a:prstGeom>
            <a:ln w="47625">
              <a:solidFill>
                <a:srgbClr val="86B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5D165BD-43EB-4C6A-98E3-C05648052F3C}"/>
                </a:ext>
              </a:extLst>
            </p:cNvPr>
            <p:cNvSpPr txBox="1"/>
            <p:nvPr/>
          </p:nvSpPr>
          <p:spPr>
            <a:xfrm>
              <a:off x="3733799" y="741625"/>
              <a:ext cx="47244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52C9879-F157-430F-BFB5-3A003CABDB1A}"/>
              </a:ext>
            </a:extLst>
          </p:cNvPr>
          <p:cNvGrpSpPr/>
          <p:nvPr/>
        </p:nvGrpSpPr>
        <p:grpSpPr>
          <a:xfrm>
            <a:off x="1010950" y="2584758"/>
            <a:ext cx="1569660" cy="2806073"/>
            <a:chOff x="1010950" y="2584758"/>
            <a:chExt cx="1569660" cy="280607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841C9DE-3301-4B03-9A79-0E0F8598B38D}"/>
                </a:ext>
              </a:extLst>
            </p:cNvPr>
            <p:cNvGrpSpPr/>
            <p:nvPr/>
          </p:nvGrpSpPr>
          <p:grpSpPr>
            <a:xfrm>
              <a:off x="1175498" y="2584758"/>
              <a:ext cx="1367794" cy="1367790"/>
              <a:chOff x="1897704" y="2457337"/>
              <a:chExt cx="938734" cy="938732"/>
            </a:xfrm>
          </p:grpSpPr>
          <p:sp>
            <p:nvSpPr>
              <p:cNvPr id="11" name="菱形 10">
                <a:extLst>
                  <a:ext uri="{FF2B5EF4-FFF2-40B4-BE49-F238E27FC236}">
                    <a16:creationId xmlns:a16="http://schemas.microsoft.com/office/drawing/2014/main" id="{E5D3E0C6-14CD-4E82-9730-F7A0191DFB85}"/>
                  </a:ext>
                </a:extLst>
              </p:cNvPr>
              <p:cNvSpPr/>
              <p:nvPr/>
            </p:nvSpPr>
            <p:spPr>
              <a:xfrm>
                <a:off x="1897704" y="2457337"/>
                <a:ext cx="938734" cy="938732"/>
              </a:xfrm>
              <a:prstGeom prst="diamond">
                <a:avLst/>
              </a:pr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60">
                <a:extLst>
                  <a:ext uri="{FF2B5EF4-FFF2-40B4-BE49-F238E27FC236}">
                    <a16:creationId xmlns:a16="http://schemas.microsoft.com/office/drawing/2014/main" id="{BD64226F-7BA1-48EE-8812-E3A708367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169" y="2716706"/>
                <a:ext cx="397262" cy="476714"/>
              </a:xfrm>
              <a:custGeom>
                <a:avLst/>
                <a:gdLst>
                  <a:gd name="T0" fmla="*/ 179267 w 517"/>
                  <a:gd name="T1" fmla="*/ 84260 h 619"/>
                  <a:gd name="T2" fmla="*/ 179267 w 517"/>
                  <a:gd name="T3" fmla="*/ 84260 h 619"/>
                  <a:gd name="T4" fmla="*/ 158156 w 517"/>
                  <a:gd name="T5" fmla="*/ 41951 h 619"/>
                  <a:gd name="T6" fmla="*/ 152788 w 517"/>
                  <a:gd name="T7" fmla="*/ 41951 h 619"/>
                  <a:gd name="T8" fmla="*/ 110566 w 517"/>
                  <a:gd name="T9" fmla="*/ 41951 h 619"/>
                  <a:gd name="T10" fmla="*/ 110566 w 517"/>
                  <a:gd name="T11" fmla="*/ 26174 h 619"/>
                  <a:gd name="T12" fmla="*/ 84445 w 517"/>
                  <a:gd name="T13" fmla="*/ 0 h 619"/>
                  <a:gd name="T14" fmla="*/ 68701 w 517"/>
                  <a:gd name="T15" fmla="*/ 0 h 619"/>
                  <a:gd name="T16" fmla="*/ 42223 w 517"/>
                  <a:gd name="T17" fmla="*/ 26174 h 619"/>
                  <a:gd name="T18" fmla="*/ 42223 w 517"/>
                  <a:gd name="T19" fmla="*/ 41951 h 619"/>
                  <a:gd name="T20" fmla="*/ 16102 w 517"/>
                  <a:gd name="T21" fmla="*/ 41951 h 619"/>
                  <a:gd name="T22" fmla="*/ 0 w 517"/>
                  <a:gd name="T23" fmla="*/ 52707 h 619"/>
                  <a:gd name="T24" fmla="*/ 0 w 517"/>
                  <a:gd name="T25" fmla="*/ 126570 h 619"/>
                  <a:gd name="T26" fmla="*/ 16102 w 517"/>
                  <a:gd name="T27" fmla="*/ 136968 h 619"/>
                  <a:gd name="T28" fmla="*/ 42223 w 517"/>
                  <a:gd name="T29" fmla="*/ 136968 h 619"/>
                  <a:gd name="T30" fmla="*/ 42223 w 517"/>
                  <a:gd name="T31" fmla="*/ 195053 h 619"/>
                  <a:gd name="T32" fmla="*/ 68701 w 517"/>
                  <a:gd name="T33" fmla="*/ 221586 h 619"/>
                  <a:gd name="T34" fmla="*/ 84445 w 517"/>
                  <a:gd name="T35" fmla="*/ 221586 h 619"/>
                  <a:gd name="T36" fmla="*/ 110566 w 517"/>
                  <a:gd name="T37" fmla="*/ 195053 h 619"/>
                  <a:gd name="T38" fmla="*/ 110566 w 517"/>
                  <a:gd name="T39" fmla="*/ 136968 h 619"/>
                  <a:gd name="T40" fmla="*/ 152788 w 517"/>
                  <a:gd name="T41" fmla="*/ 136968 h 619"/>
                  <a:gd name="T42" fmla="*/ 152788 w 517"/>
                  <a:gd name="T43" fmla="*/ 136968 h 619"/>
                  <a:gd name="T44" fmla="*/ 158156 w 517"/>
                  <a:gd name="T45" fmla="*/ 136968 h 619"/>
                  <a:gd name="T46" fmla="*/ 179267 w 517"/>
                  <a:gd name="T47" fmla="*/ 94658 h 619"/>
                  <a:gd name="T48" fmla="*/ 184634 w 517"/>
                  <a:gd name="T49" fmla="*/ 89639 h 619"/>
                  <a:gd name="T50" fmla="*/ 179267 w 517"/>
                  <a:gd name="T51" fmla="*/ 84260 h 619"/>
                  <a:gd name="T52" fmla="*/ 57967 w 517"/>
                  <a:gd name="T53" fmla="*/ 26174 h 619"/>
                  <a:gd name="T54" fmla="*/ 57967 w 517"/>
                  <a:gd name="T55" fmla="*/ 26174 h 619"/>
                  <a:gd name="T56" fmla="*/ 68701 w 517"/>
                  <a:gd name="T57" fmla="*/ 10398 h 619"/>
                  <a:gd name="T58" fmla="*/ 84445 w 517"/>
                  <a:gd name="T59" fmla="*/ 10398 h 619"/>
                  <a:gd name="T60" fmla="*/ 100189 w 517"/>
                  <a:gd name="T61" fmla="*/ 26174 h 619"/>
                  <a:gd name="T62" fmla="*/ 100189 w 517"/>
                  <a:gd name="T63" fmla="*/ 41951 h 619"/>
                  <a:gd name="T64" fmla="*/ 57967 w 517"/>
                  <a:gd name="T65" fmla="*/ 41951 h 619"/>
                  <a:gd name="T66" fmla="*/ 57967 w 517"/>
                  <a:gd name="T67" fmla="*/ 26174 h 619"/>
                  <a:gd name="T68" fmla="*/ 100189 w 517"/>
                  <a:gd name="T69" fmla="*/ 195053 h 619"/>
                  <a:gd name="T70" fmla="*/ 100189 w 517"/>
                  <a:gd name="T71" fmla="*/ 195053 h 619"/>
                  <a:gd name="T72" fmla="*/ 84445 w 517"/>
                  <a:gd name="T73" fmla="*/ 210830 h 619"/>
                  <a:gd name="T74" fmla="*/ 68701 w 517"/>
                  <a:gd name="T75" fmla="*/ 210830 h 619"/>
                  <a:gd name="T76" fmla="*/ 57967 w 517"/>
                  <a:gd name="T77" fmla="*/ 195053 h 619"/>
                  <a:gd name="T78" fmla="*/ 57967 w 517"/>
                  <a:gd name="T79" fmla="*/ 136968 h 619"/>
                  <a:gd name="T80" fmla="*/ 100189 w 517"/>
                  <a:gd name="T81" fmla="*/ 136968 h 619"/>
                  <a:gd name="T82" fmla="*/ 100189 w 517"/>
                  <a:gd name="T83" fmla="*/ 195053 h 619"/>
                  <a:gd name="T84" fmla="*/ 152788 w 517"/>
                  <a:gd name="T85" fmla="*/ 121191 h 619"/>
                  <a:gd name="T86" fmla="*/ 152788 w 517"/>
                  <a:gd name="T87" fmla="*/ 121191 h 619"/>
                  <a:gd name="T88" fmla="*/ 147779 w 517"/>
                  <a:gd name="T89" fmla="*/ 126570 h 619"/>
                  <a:gd name="T90" fmla="*/ 21111 w 517"/>
                  <a:gd name="T91" fmla="*/ 126570 h 619"/>
                  <a:gd name="T92" fmla="*/ 16102 w 517"/>
                  <a:gd name="T93" fmla="*/ 115813 h 619"/>
                  <a:gd name="T94" fmla="*/ 16102 w 517"/>
                  <a:gd name="T95" fmla="*/ 63106 h 619"/>
                  <a:gd name="T96" fmla="*/ 21111 w 517"/>
                  <a:gd name="T97" fmla="*/ 52707 h 619"/>
                  <a:gd name="T98" fmla="*/ 147779 w 517"/>
                  <a:gd name="T99" fmla="*/ 52707 h 619"/>
                  <a:gd name="T100" fmla="*/ 152788 w 517"/>
                  <a:gd name="T101" fmla="*/ 58086 h 619"/>
                  <a:gd name="T102" fmla="*/ 168890 w 517"/>
                  <a:gd name="T103" fmla="*/ 89639 h 619"/>
                  <a:gd name="T104" fmla="*/ 152788 w 517"/>
                  <a:gd name="T105" fmla="*/ 121191 h 6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7" h="619">
                    <a:moveTo>
                      <a:pt x="501" y="235"/>
                    </a:moveTo>
                    <a:lnTo>
                      <a:pt x="501" y="235"/>
                    </a:lnTo>
                    <a:cubicBezTo>
                      <a:pt x="442" y="117"/>
                      <a:pt x="442" y="117"/>
                      <a:pt x="442" y="117"/>
                    </a:cubicBezTo>
                    <a:cubicBezTo>
                      <a:pt x="442" y="117"/>
                      <a:pt x="442" y="117"/>
                      <a:pt x="427" y="117"/>
                    </a:cubicBezTo>
                    <a:cubicBezTo>
                      <a:pt x="309" y="117"/>
                      <a:pt x="309" y="117"/>
                      <a:pt x="309" y="117"/>
                    </a:cubicBezTo>
                    <a:cubicBezTo>
                      <a:pt x="309" y="73"/>
                      <a:pt x="309" y="73"/>
                      <a:pt x="309" y="73"/>
                    </a:cubicBezTo>
                    <a:cubicBezTo>
                      <a:pt x="309" y="29"/>
                      <a:pt x="280" y="0"/>
                      <a:pt x="23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48" y="0"/>
                      <a:pt x="118" y="29"/>
                      <a:pt x="118" y="73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15" y="117"/>
                      <a:pt x="0" y="132"/>
                      <a:pt x="0" y="147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67"/>
                      <a:pt x="15" y="382"/>
                      <a:pt x="45" y="382"/>
                    </a:cubicBezTo>
                    <a:cubicBezTo>
                      <a:pt x="118" y="382"/>
                      <a:pt x="118" y="382"/>
                      <a:pt x="118" y="382"/>
                    </a:cubicBezTo>
                    <a:cubicBezTo>
                      <a:pt x="118" y="544"/>
                      <a:pt x="118" y="544"/>
                      <a:pt x="118" y="544"/>
                    </a:cubicBezTo>
                    <a:cubicBezTo>
                      <a:pt x="118" y="588"/>
                      <a:pt x="148" y="618"/>
                      <a:pt x="192" y="618"/>
                    </a:cubicBezTo>
                    <a:cubicBezTo>
                      <a:pt x="236" y="618"/>
                      <a:pt x="236" y="618"/>
                      <a:pt x="236" y="618"/>
                    </a:cubicBezTo>
                    <a:cubicBezTo>
                      <a:pt x="280" y="618"/>
                      <a:pt x="309" y="588"/>
                      <a:pt x="309" y="544"/>
                    </a:cubicBezTo>
                    <a:cubicBezTo>
                      <a:pt x="309" y="382"/>
                      <a:pt x="309" y="382"/>
                      <a:pt x="309" y="382"/>
                    </a:cubicBezTo>
                    <a:cubicBezTo>
                      <a:pt x="427" y="382"/>
                      <a:pt x="427" y="382"/>
                      <a:pt x="427" y="382"/>
                    </a:cubicBezTo>
                    <a:cubicBezTo>
                      <a:pt x="442" y="382"/>
                      <a:pt x="442" y="382"/>
                      <a:pt x="442" y="382"/>
                    </a:cubicBezTo>
                    <a:cubicBezTo>
                      <a:pt x="501" y="264"/>
                      <a:pt x="501" y="264"/>
                      <a:pt x="501" y="264"/>
                    </a:cubicBezTo>
                    <a:cubicBezTo>
                      <a:pt x="516" y="250"/>
                      <a:pt x="516" y="250"/>
                      <a:pt x="516" y="250"/>
                    </a:cubicBezTo>
                    <a:cubicBezTo>
                      <a:pt x="516" y="250"/>
                      <a:pt x="516" y="235"/>
                      <a:pt x="501" y="235"/>
                    </a:cubicBezTo>
                    <a:close/>
                    <a:moveTo>
                      <a:pt x="162" y="73"/>
                    </a:moveTo>
                    <a:lnTo>
                      <a:pt x="162" y="73"/>
                    </a:lnTo>
                    <a:cubicBezTo>
                      <a:pt x="162" y="58"/>
                      <a:pt x="177" y="29"/>
                      <a:pt x="192" y="29"/>
                    </a:cubicBezTo>
                    <a:cubicBezTo>
                      <a:pt x="236" y="29"/>
                      <a:pt x="236" y="29"/>
                      <a:pt x="236" y="29"/>
                    </a:cubicBezTo>
                    <a:cubicBezTo>
                      <a:pt x="251" y="29"/>
                      <a:pt x="280" y="58"/>
                      <a:pt x="280" y="73"/>
                    </a:cubicBezTo>
                    <a:cubicBezTo>
                      <a:pt x="280" y="117"/>
                      <a:pt x="280" y="117"/>
                      <a:pt x="280" y="117"/>
                    </a:cubicBezTo>
                    <a:cubicBezTo>
                      <a:pt x="162" y="117"/>
                      <a:pt x="162" y="117"/>
                      <a:pt x="162" y="117"/>
                    </a:cubicBezTo>
                    <a:lnTo>
                      <a:pt x="162" y="73"/>
                    </a:lnTo>
                    <a:close/>
                    <a:moveTo>
                      <a:pt x="280" y="544"/>
                    </a:moveTo>
                    <a:lnTo>
                      <a:pt x="280" y="544"/>
                    </a:lnTo>
                    <a:cubicBezTo>
                      <a:pt x="280" y="559"/>
                      <a:pt x="251" y="588"/>
                      <a:pt x="236" y="588"/>
                    </a:cubicBezTo>
                    <a:cubicBezTo>
                      <a:pt x="192" y="588"/>
                      <a:pt x="192" y="588"/>
                      <a:pt x="192" y="588"/>
                    </a:cubicBezTo>
                    <a:cubicBezTo>
                      <a:pt x="177" y="588"/>
                      <a:pt x="162" y="559"/>
                      <a:pt x="162" y="544"/>
                    </a:cubicBezTo>
                    <a:cubicBezTo>
                      <a:pt x="162" y="382"/>
                      <a:pt x="162" y="382"/>
                      <a:pt x="162" y="382"/>
                    </a:cubicBezTo>
                    <a:cubicBezTo>
                      <a:pt x="280" y="382"/>
                      <a:pt x="280" y="382"/>
                      <a:pt x="280" y="382"/>
                    </a:cubicBezTo>
                    <a:lnTo>
                      <a:pt x="280" y="544"/>
                    </a:lnTo>
                    <a:close/>
                    <a:moveTo>
                      <a:pt x="427" y="338"/>
                    </a:moveTo>
                    <a:lnTo>
                      <a:pt x="427" y="338"/>
                    </a:lnTo>
                    <a:cubicBezTo>
                      <a:pt x="427" y="353"/>
                      <a:pt x="413" y="353"/>
                      <a:pt x="413" y="353"/>
                    </a:cubicBezTo>
                    <a:cubicBezTo>
                      <a:pt x="59" y="353"/>
                      <a:pt x="59" y="353"/>
                      <a:pt x="59" y="353"/>
                    </a:cubicBezTo>
                    <a:cubicBezTo>
                      <a:pt x="45" y="353"/>
                      <a:pt x="45" y="338"/>
                      <a:pt x="45" y="323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5" y="162"/>
                      <a:pt x="45" y="147"/>
                      <a:pt x="59" y="147"/>
                    </a:cubicBezTo>
                    <a:cubicBezTo>
                      <a:pt x="413" y="147"/>
                      <a:pt x="413" y="147"/>
                      <a:pt x="413" y="147"/>
                    </a:cubicBezTo>
                    <a:cubicBezTo>
                      <a:pt x="413" y="147"/>
                      <a:pt x="427" y="147"/>
                      <a:pt x="427" y="162"/>
                    </a:cubicBezTo>
                    <a:cubicBezTo>
                      <a:pt x="472" y="250"/>
                      <a:pt x="472" y="250"/>
                      <a:pt x="472" y="250"/>
                    </a:cubicBezTo>
                    <a:lnTo>
                      <a:pt x="427" y="3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F4242B9-3544-4AF3-B5B3-9B4901774755}"/>
                </a:ext>
              </a:extLst>
            </p:cNvPr>
            <p:cNvSpPr/>
            <p:nvPr/>
          </p:nvSpPr>
          <p:spPr>
            <a:xfrm>
              <a:off x="1010950" y="4330465"/>
              <a:ext cx="1569660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lvl="0" algn="ctr" fontAlgn="ctr">
                <a:lnSpc>
                  <a:spcPts val="2200"/>
                </a:lnSpc>
              </a:pPr>
              <a:r>
                <a:rPr lang="en-US" altLang="zh-CN" sz="12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(YOUR TITLE HERE)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7A5AB07-E87F-4ADC-B9C2-C1E34170309B}"/>
                </a:ext>
              </a:extLst>
            </p:cNvPr>
            <p:cNvSpPr txBox="1"/>
            <p:nvPr/>
          </p:nvSpPr>
          <p:spPr>
            <a:xfrm>
              <a:off x="1480776" y="502149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66120F8-D947-423B-B0EE-ACEC342F10DF}"/>
              </a:ext>
            </a:extLst>
          </p:cNvPr>
          <p:cNvGrpSpPr/>
          <p:nvPr/>
        </p:nvGrpSpPr>
        <p:grpSpPr>
          <a:xfrm>
            <a:off x="3270663" y="2556313"/>
            <a:ext cx="2146398" cy="2834518"/>
            <a:chOff x="3270663" y="2556313"/>
            <a:chExt cx="2146398" cy="2834518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73DF693-86C5-4CBF-B720-13183D6943C8}"/>
                </a:ext>
              </a:extLst>
            </p:cNvPr>
            <p:cNvGrpSpPr/>
            <p:nvPr/>
          </p:nvGrpSpPr>
          <p:grpSpPr>
            <a:xfrm>
              <a:off x="3998034" y="2556313"/>
              <a:ext cx="1367794" cy="1367790"/>
              <a:chOff x="4300922" y="2457337"/>
              <a:chExt cx="938734" cy="938732"/>
            </a:xfrm>
          </p:grpSpPr>
          <p:sp>
            <p:nvSpPr>
              <p:cNvPr id="14" name="菱形 13">
                <a:extLst>
                  <a:ext uri="{FF2B5EF4-FFF2-40B4-BE49-F238E27FC236}">
                    <a16:creationId xmlns:a16="http://schemas.microsoft.com/office/drawing/2014/main" id="{5648EF4D-A2E2-472C-8BB5-94E7587D5557}"/>
                  </a:ext>
                </a:extLst>
              </p:cNvPr>
              <p:cNvSpPr/>
              <p:nvPr/>
            </p:nvSpPr>
            <p:spPr>
              <a:xfrm>
                <a:off x="4300922" y="2457337"/>
                <a:ext cx="938734" cy="938732"/>
              </a:xfrm>
              <a:prstGeom prst="diamond">
                <a:avLst/>
              </a:prstGeom>
              <a:solidFill>
                <a:srgbClr val="DDE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159">
                <a:extLst>
                  <a:ext uri="{FF2B5EF4-FFF2-40B4-BE49-F238E27FC236}">
                    <a16:creationId xmlns:a16="http://schemas.microsoft.com/office/drawing/2014/main" id="{CDC56BFF-0A89-4A0D-9B0A-ADF4C1097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516" y="2711809"/>
                <a:ext cx="490904" cy="476716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18595B6-6D96-441E-8511-68DDCC2A8A4D}"/>
                </a:ext>
              </a:extLst>
            </p:cNvPr>
            <p:cNvCxnSpPr/>
            <p:nvPr/>
          </p:nvCxnSpPr>
          <p:spPr>
            <a:xfrm>
              <a:off x="3270663" y="2714529"/>
              <a:ext cx="0" cy="1155700"/>
            </a:xfrm>
            <a:prstGeom prst="line">
              <a:avLst/>
            </a:prstGeom>
            <a:ln w="19050">
              <a:solidFill>
                <a:srgbClr val="F0E2D7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2C608FA-A15E-434A-B95C-357197D303EF}"/>
                </a:ext>
              </a:extLst>
            </p:cNvPr>
            <p:cNvSpPr/>
            <p:nvPr/>
          </p:nvSpPr>
          <p:spPr>
            <a:xfrm>
              <a:off x="3847401" y="4347927"/>
              <a:ext cx="1569660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(YOUR TITLE HERE)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93A4DBA-FCA5-469B-8A8A-6386C2E107A1}"/>
                </a:ext>
              </a:extLst>
            </p:cNvPr>
            <p:cNvSpPr txBox="1"/>
            <p:nvPr/>
          </p:nvSpPr>
          <p:spPr>
            <a:xfrm>
              <a:off x="4349901" y="5021499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A0D68FC-EBE3-4E1D-B866-BC472ED0B2DA}"/>
              </a:ext>
            </a:extLst>
          </p:cNvPr>
          <p:cNvGrpSpPr/>
          <p:nvPr/>
        </p:nvGrpSpPr>
        <p:grpSpPr>
          <a:xfrm>
            <a:off x="6093199" y="2556313"/>
            <a:ext cx="2223174" cy="2805813"/>
            <a:chOff x="6093199" y="2556313"/>
            <a:chExt cx="2223174" cy="280581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6FEBF24-9C10-4355-BF72-DEF2B15261BA}"/>
                </a:ext>
              </a:extLst>
            </p:cNvPr>
            <p:cNvGrpSpPr/>
            <p:nvPr/>
          </p:nvGrpSpPr>
          <p:grpSpPr>
            <a:xfrm>
              <a:off x="6820570" y="2556313"/>
              <a:ext cx="1367794" cy="1367790"/>
              <a:chOff x="6704140" y="2457337"/>
              <a:chExt cx="938734" cy="938732"/>
            </a:xfrm>
          </p:grpSpPr>
          <p:sp>
            <p:nvSpPr>
              <p:cNvPr id="20" name="菱形 19">
                <a:extLst>
                  <a:ext uri="{FF2B5EF4-FFF2-40B4-BE49-F238E27FC236}">
                    <a16:creationId xmlns:a16="http://schemas.microsoft.com/office/drawing/2014/main" id="{BAEE3154-F390-4EAD-A1F8-C9833A63D336}"/>
                  </a:ext>
                </a:extLst>
              </p:cNvPr>
              <p:cNvSpPr/>
              <p:nvPr/>
            </p:nvSpPr>
            <p:spPr>
              <a:xfrm>
                <a:off x="6704140" y="2457337"/>
                <a:ext cx="938734" cy="938732"/>
              </a:xfrm>
              <a:prstGeom prst="diamond">
                <a:avLst/>
              </a:pr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09">
                <a:extLst>
                  <a:ext uri="{FF2B5EF4-FFF2-40B4-BE49-F238E27FC236}">
                    <a16:creationId xmlns:a16="http://schemas.microsoft.com/office/drawing/2014/main" id="{4A18A8AD-C88D-4AA5-A165-A234811DD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502" y="2678573"/>
                <a:ext cx="490904" cy="490902"/>
              </a:xfrm>
              <a:custGeom>
                <a:avLst/>
                <a:gdLst>
                  <a:gd name="T0" fmla="*/ 116822 w 634"/>
                  <a:gd name="T1" fmla="*/ 0 h 634"/>
                  <a:gd name="T2" fmla="*/ 116822 w 634"/>
                  <a:gd name="T3" fmla="*/ 228190 h 634"/>
                  <a:gd name="T4" fmla="*/ 116822 w 634"/>
                  <a:gd name="T5" fmla="*/ 0 h 634"/>
                  <a:gd name="T6" fmla="*/ 196507 w 634"/>
                  <a:gd name="T7" fmla="*/ 58399 h 634"/>
                  <a:gd name="T8" fmla="*/ 159369 w 634"/>
                  <a:gd name="T9" fmla="*/ 105984 h 634"/>
                  <a:gd name="T10" fmla="*/ 196507 w 634"/>
                  <a:gd name="T11" fmla="*/ 58399 h 634"/>
                  <a:gd name="T12" fmla="*/ 186051 w 634"/>
                  <a:gd name="T13" fmla="*/ 47945 h 634"/>
                  <a:gd name="T14" fmla="*/ 138096 w 634"/>
                  <a:gd name="T15" fmla="*/ 21269 h 634"/>
                  <a:gd name="T16" fmla="*/ 85093 w 634"/>
                  <a:gd name="T17" fmla="*/ 105984 h 634"/>
                  <a:gd name="T18" fmla="*/ 90501 w 634"/>
                  <a:gd name="T19" fmla="*/ 69214 h 634"/>
                  <a:gd name="T20" fmla="*/ 138096 w 634"/>
                  <a:gd name="T21" fmla="*/ 69214 h 634"/>
                  <a:gd name="T22" fmla="*/ 85093 w 634"/>
                  <a:gd name="T23" fmla="*/ 105984 h 634"/>
                  <a:gd name="T24" fmla="*/ 143504 w 634"/>
                  <a:gd name="T25" fmla="*/ 122206 h 634"/>
                  <a:gd name="T26" fmla="*/ 116822 w 634"/>
                  <a:gd name="T27" fmla="*/ 159336 h 634"/>
                  <a:gd name="T28" fmla="*/ 85093 w 634"/>
                  <a:gd name="T29" fmla="*/ 122206 h 634"/>
                  <a:gd name="T30" fmla="*/ 106366 w 634"/>
                  <a:gd name="T31" fmla="*/ 15862 h 634"/>
                  <a:gd name="T32" fmla="*/ 116822 w 634"/>
                  <a:gd name="T33" fmla="*/ 15862 h 634"/>
                  <a:gd name="T34" fmla="*/ 138096 w 634"/>
                  <a:gd name="T35" fmla="*/ 58399 h 634"/>
                  <a:gd name="T36" fmla="*/ 95549 w 634"/>
                  <a:gd name="T37" fmla="*/ 58399 h 634"/>
                  <a:gd name="T38" fmla="*/ 90501 w 634"/>
                  <a:gd name="T39" fmla="*/ 21269 h 634"/>
                  <a:gd name="T40" fmla="*/ 79684 w 634"/>
                  <a:gd name="T41" fmla="*/ 52992 h 634"/>
                  <a:gd name="T42" fmla="*/ 90501 w 634"/>
                  <a:gd name="T43" fmla="*/ 21269 h 634"/>
                  <a:gd name="T44" fmla="*/ 32090 w 634"/>
                  <a:gd name="T45" fmla="*/ 58399 h 634"/>
                  <a:gd name="T46" fmla="*/ 74637 w 634"/>
                  <a:gd name="T47" fmla="*/ 105984 h 634"/>
                  <a:gd name="T48" fmla="*/ 32090 w 634"/>
                  <a:gd name="T49" fmla="*/ 58399 h 634"/>
                  <a:gd name="T50" fmla="*/ 32090 w 634"/>
                  <a:gd name="T51" fmla="*/ 169790 h 634"/>
                  <a:gd name="T52" fmla="*/ 74637 w 634"/>
                  <a:gd name="T53" fmla="*/ 122206 h 634"/>
                  <a:gd name="T54" fmla="*/ 32090 w 634"/>
                  <a:gd name="T55" fmla="*/ 169790 h 634"/>
                  <a:gd name="T56" fmla="*/ 42546 w 634"/>
                  <a:gd name="T57" fmla="*/ 180605 h 634"/>
                  <a:gd name="T58" fmla="*/ 90501 w 634"/>
                  <a:gd name="T59" fmla="*/ 212328 h 634"/>
                  <a:gd name="T60" fmla="*/ 122231 w 634"/>
                  <a:gd name="T61" fmla="*/ 212328 h 634"/>
                  <a:gd name="T62" fmla="*/ 116822 w 634"/>
                  <a:gd name="T63" fmla="*/ 212328 h 634"/>
                  <a:gd name="T64" fmla="*/ 95549 w 634"/>
                  <a:gd name="T65" fmla="*/ 169790 h 634"/>
                  <a:gd name="T66" fmla="*/ 138096 w 634"/>
                  <a:gd name="T67" fmla="*/ 169790 h 634"/>
                  <a:gd name="T68" fmla="*/ 138096 w 634"/>
                  <a:gd name="T69" fmla="*/ 212328 h 634"/>
                  <a:gd name="T70" fmla="*/ 148552 w 634"/>
                  <a:gd name="T71" fmla="*/ 175198 h 634"/>
                  <a:gd name="T72" fmla="*/ 138096 w 634"/>
                  <a:gd name="T73" fmla="*/ 212328 h 634"/>
                  <a:gd name="T74" fmla="*/ 196507 w 634"/>
                  <a:gd name="T75" fmla="*/ 169790 h 634"/>
                  <a:gd name="T76" fmla="*/ 159369 w 634"/>
                  <a:gd name="T77" fmla="*/ 122206 h 634"/>
                  <a:gd name="T78" fmla="*/ 196507 w 634"/>
                  <a:gd name="T79" fmla="*/ 169790 h 6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4" h="634">
                    <a:moveTo>
                      <a:pt x="324" y="0"/>
                    </a:moveTo>
                    <a:lnTo>
                      <a:pt x="324" y="0"/>
                    </a:lnTo>
                    <a:cubicBezTo>
                      <a:pt x="148" y="0"/>
                      <a:pt x="0" y="147"/>
                      <a:pt x="0" y="324"/>
                    </a:cubicBezTo>
                    <a:cubicBezTo>
                      <a:pt x="0" y="486"/>
                      <a:pt x="148" y="633"/>
                      <a:pt x="324" y="633"/>
                    </a:cubicBezTo>
                    <a:cubicBezTo>
                      <a:pt x="486" y="633"/>
                      <a:pt x="633" y="486"/>
                      <a:pt x="633" y="324"/>
                    </a:cubicBezTo>
                    <a:cubicBezTo>
                      <a:pt x="633" y="147"/>
                      <a:pt x="486" y="0"/>
                      <a:pt x="324" y="0"/>
                    </a:cubicBezTo>
                    <a:close/>
                    <a:moveTo>
                      <a:pt x="545" y="162"/>
                    </a:moveTo>
                    <a:lnTo>
                      <a:pt x="545" y="162"/>
                    </a:lnTo>
                    <a:cubicBezTo>
                      <a:pt x="574" y="206"/>
                      <a:pt x="589" y="251"/>
                      <a:pt x="589" y="294"/>
                    </a:cubicBezTo>
                    <a:cubicBezTo>
                      <a:pt x="442" y="294"/>
                      <a:pt x="442" y="294"/>
                      <a:pt x="442" y="294"/>
                    </a:cubicBezTo>
                    <a:cubicBezTo>
                      <a:pt x="442" y="265"/>
                      <a:pt x="427" y="221"/>
                      <a:pt x="427" y="192"/>
                    </a:cubicBezTo>
                    <a:cubicBezTo>
                      <a:pt x="471" y="192"/>
                      <a:pt x="516" y="177"/>
                      <a:pt x="545" y="162"/>
                    </a:cubicBezTo>
                    <a:close/>
                    <a:moveTo>
                      <a:pt x="516" y="133"/>
                    </a:moveTo>
                    <a:lnTo>
                      <a:pt x="516" y="133"/>
                    </a:lnTo>
                    <a:cubicBezTo>
                      <a:pt x="486" y="147"/>
                      <a:pt x="457" y="147"/>
                      <a:pt x="412" y="147"/>
                    </a:cubicBezTo>
                    <a:cubicBezTo>
                      <a:pt x="412" y="118"/>
                      <a:pt x="398" y="89"/>
                      <a:pt x="383" y="59"/>
                    </a:cubicBezTo>
                    <a:cubicBezTo>
                      <a:pt x="442" y="59"/>
                      <a:pt x="486" y="89"/>
                      <a:pt x="516" y="133"/>
                    </a:cubicBezTo>
                    <a:close/>
                    <a:moveTo>
                      <a:pt x="236" y="294"/>
                    </a:moveTo>
                    <a:lnTo>
                      <a:pt x="236" y="294"/>
                    </a:lnTo>
                    <a:cubicBezTo>
                      <a:pt x="236" y="265"/>
                      <a:pt x="251" y="236"/>
                      <a:pt x="251" y="192"/>
                    </a:cubicBezTo>
                    <a:cubicBezTo>
                      <a:pt x="280" y="206"/>
                      <a:pt x="295" y="206"/>
                      <a:pt x="324" y="206"/>
                    </a:cubicBezTo>
                    <a:cubicBezTo>
                      <a:pt x="339" y="206"/>
                      <a:pt x="369" y="206"/>
                      <a:pt x="383" y="192"/>
                    </a:cubicBezTo>
                    <a:cubicBezTo>
                      <a:pt x="398" y="236"/>
                      <a:pt x="398" y="265"/>
                      <a:pt x="398" y="294"/>
                    </a:cubicBezTo>
                    <a:lnTo>
                      <a:pt x="236" y="294"/>
                    </a:lnTo>
                    <a:close/>
                    <a:moveTo>
                      <a:pt x="398" y="339"/>
                    </a:moveTo>
                    <a:lnTo>
                      <a:pt x="398" y="339"/>
                    </a:lnTo>
                    <a:cubicBezTo>
                      <a:pt x="398" y="368"/>
                      <a:pt x="398" y="412"/>
                      <a:pt x="383" y="442"/>
                    </a:cubicBezTo>
                    <a:cubicBezTo>
                      <a:pt x="369" y="442"/>
                      <a:pt x="339" y="442"/>
                      <a:pt x="324" y="442"/>
                    </a:cubicBezTo>
                    <a:cubicBezTo>
                      <a:pt x="295" y="442"/>
                      <a:pt x="280" y="442"/>
                      <a:pt x="251" y="442"/>
                    </a:cubicBezTo>
                    <a:cubicBezTo>
                      <a:pt x="251" y="412"/>
                      <a:pt x="236" y="368"/>
                      <a:pt x="236" y="339"/>
                    </a:cubicBezTo>
                    <a:lnTo>
                      <a:pt x="398" y="339"/>
                    </a:lnTo>
                    <a:close/>
                    <a:moveTo>
                      <a:pt x="295" y="44"/>
                    </a:moveTo>
                    <a:lnTo>
                      <a:pt x="295" y="44"/>
                    </a:lnTo>
                    <a:cubicBezTo>
                      <a:pt x="310" y="44"/>
                      <a:pt x="310" y="44"/>
                      <a:pt x="324" y="44"/>
                    </a:cubicBezTo>
                    <a:lnTo>
                      <a:pt x="339" y="44"/>
                    </a:lnTo>
                    <a:cubicBezTo>
                      <a:pt x="354" y="74"/>
                      <a:pt x="369" y="118"/>
                      <a:pt x="383" y="162"/>
                    </a:cubicBezTo>
                    <a:cubicBezTo>
                      <a:pt x="354" y="162"/>
                      <a:pt x="339" y="162"/>
                      <a:pt x="324" y="162"/>
                    </a:cubicBezTo>
                    <a:cubicBezTo>
                      <a:pt x="295" y="162"/>
                      <a:pt x="280" y="162"/>
                      <a:pt x="265" y="162"/>
                    </a:cubicBezTo>
                    <a:cubicBezTo>
                      <a:pt x="265" y="118"/>
                      <a:pt x="280" y="74"/>
                      <a:pt x="295" y="44"/>
                    </a:cubicBezTo>
                    <a:close/>
                    <a:moveTo>
                      <a:pt x="251" y="59"/>
                    </a:moveTo>
                    <a:lnTo>
                      <a:pt x="251" y="59"/>
                    </a:lnTo>
                    <a:cubicBezTo>
                      <a:pt x="236" y="89"/>
                      <a:pt x="221" y="118"/>
                      <a:pt x="221" y="147"/>
                    </a:cubicBezTo>
                    <a:cubicBezTo>
                      <a:pt x="192" y="147"/>
                      <a:pt x="148" y="147"/>
                      <a:pt x="118" y="133"/>
                    </a:cubicBezTo>
                    <a:cubicBezTo>
                      <a:pt x="148" y="89"/>
                      <a:pt x="207" y="59"/>
                      <a:pt x="251" y="59"/>
                    </a:cubicBezTo>
                    <a:close/>
                    <a:moveTo>
                      <a:pt x="89" y="162"/>
                    </a:moveTo>
                    <a:lnTo>
                      <a:pt x="89" y="162"/>
                    </a:lnTo>
                    <a:cubicBezTo>
                      <a:pt x="133" y="177"/>
                      <a:pt x="177" y="192"/>
                      <a:pt x="207" y="192"/>
                    </a:cubicBezTo>
                    <a:cubicBezTo>
                      <a:pt x="207" y="221"/>
                      <a:pt x="207" y="265"/>
                      <a:pt x="207" y="294"/>
                    </a:cubicBezTo>
                    <a:cubicBezTo>
                      <a:pt x="44" y="294"/>
                      <a:pt x="44" y="294"/>
                      <a:pt x="44" y="294"/>
                    </a:cubicBezTo>
                    <a:cubicBezTo>
                      <a:pt x="44" y="251"/>
                      <a:pt x="59" y="206"/>
                      <a:pt x="89" y="162"/>
                    </a:cubicBezTo>
                    <a:close/>
                    <a:moveTo>
                      <a:pt x="89" y="471"/>
                    </a:moveTo>
                    <a:lnTo>
                      <a:pt x="89" y="471"/>
                    </a:lnTo>
                    <a:cubicBezTo>
                      <a:pt x="59" y="427"/>
                      <a:pt x="44" y="383"/>
                      <a:pt x="44" y="339"/>
                    </a:cubicBezTo>
                    <a:cubicBezTo>
                      <a:pt x="207" y="339"/>
                      <a:pt x="207" y="339"/>
                      <a:pt x="207" y="339"/>
                    </a:cubicBezTo>
                    <a:cubicBezTo>
                      <a:pt x="207" y="368"/>
                      <a:pt x="207" y="412"/>
                      <a:pt x="207" y="442"/>
                    </a:cubicBezTo>
                    <a:cubicBezTo>
                      <a:pt x="177" y="457"/>
                      <a:pt x="133" y="457"/>
                      <a:pt x="89" y="471"/>
                    </a:cubicBezTo>
                    <a:close/>
                    <a:moveTo>
                      <a:pt x="118" y="501"/>
                    </a:moveTo>
                    <a:lnTo>
                      <a:pt x="118" y="501"/>
                    </a:lnTo>
                    <a:cubicBezTo>
                      <a:pt x="148" y="501"/>
                      <a:pt x="192" y="486"/>
                      <a:pt x="221" y="486"/>
                    </a:cubicBezTo>
                    <a:cubicBezTo>
                      <a:pt x="221" y="515"/>
                      <a:pt x="236" y="560"/>
                      <a:pt x="251" y="589"/>
                    </a:cubicBezTo>
                    <a:cubicBezTo>
                      <a:pt x="207" y="574"/>
                      <a:pt x="148" y="545"/>
                      <a:pt x="118" y="501"/>
                    </a:cubicBezTo>
                    <a:close/>
                    <a:moveTo>
                      <a:pt x="339" y="589"/>
                    </a:moveTo>
                    <a:lnTo>
                      <a:pt x="339" y="589"/>
                    </a:lnTo>
                    <a:lnTo>
                      <a:pt x="324" y="589"/>
                    </a:lnTo>
                    <a:cubicBezTo>
                      <a:pt x="310" y="589"/>
                      <a:pt x="310" y="589"/>
                      <a:pt x="295" y="589"/>
                    </a:cubicBezTo>
                    <a:cubicBezTo>
                      <a:pt x="280" y="560"/>
                      <a:pt x="265" y="515"/>
                      <a:pt x="265" y="471"/>
                    </a:cubicBezTo>
                    <a:cubicBezTo>
                      <a:pt x="280" y="471"/>
                      <a:pt x="295" y="471"/>
                      <a:pt x="324" y="471"/>
                    </a:cubicBezTo>
                    <a:cubicBezTo>
                      <a:pt x="339" y="471"/>
                      <a:pt x="354" y="471"/>
                      <a:pt x="383" y="471"/>
                    </a:cubicBezTo>
                    <a:cubicBezTo>
                      <a:pt x="369" y="515"/>
                      <a:pt x="354" y="560"/>
                      <a:pt x="339" y="589"/>
                    </a:cubicBezTo>
                    <a:close/>
                    <a:moveTo>
                      <a:pt x="383" y="589"/>
                    </a:moveTo>
                    <a:lnTo>
                      <a:pt x="383" y="589"/>
                    </a:lnTo>
                    <a:cubicBezTo>
                      <a:pt x="398" y="560"/>
                      <a:pt x="412" y="515"/>
                      <a:pt x="412" y="486"/>
                    </a:cubicBezTo>
                    <a:cubicBezTo>
                      <a:pt x="457" y="486"/>
                      <a:pt x="486" y="501"/>
                      <a:pt x="516" y="501"/>
                    </a:cubicBezTo>
                    <a:cubicBezTo>
                      <a:pt x="486" y="545"/>
                      <a:pt x="442" y="574"/>
                      <a:pt x="383" y="589"/>
                    </a:cubicBezTo>
                    <a:close/>
                    <a:moveTo>
                      <a:pt x="545" y="471"/>
                    </a:moveTo>
                    <a:lnTo>
                      <a:pt x="545" y="471"/>
                    </a:lnTo>
                    <a:cubicBezTo>
                      <a:pt x="516" y="457"/>
                      <a:pt x="471" y="457"/>
                      <a:pt x="427" y="442"/>
                    </a:cubicBezTo>
                    <a:cubicBezTo>
                      <a:pt x="427" y="412"/>
                      <a:pt x="442" y="368"/>
                      <a:pt x="442" y="339"/>
                    </a:cubicBezTo>
                    <a:cubicBezTo>
                      <a:pt x="589" y="339"/>
                      <a:pt x="589" y="339"/>
                      <a:pt x="589" y="339"/>
                    </a:cubicBezTo>
                    <a:cubicBezTo>
                      <a:pt x="589" y="383"/>
                      <a:pt x="574" y="427"/>
                      <a:pt x="545" y="4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0ACACBD-B9C6-4D89-948B-B3D80EFA84DD}"/>
                </a:ext>
              </a:extLst>
            </p:cNvPr>
            <p:cNvCxnSpPr/>
            <p:nvPr/>
          </p:nvCxnSpPr>
          <p:spPr>
            <a:xfrm>
              <a:off x="6093199" y="2714529"/>
              <a:ext cx="0" cy="1155700"/>
            </a:xfrm>
            <a:prstGeom prst="line">
              <a:avLst/>
            </a:prstGeom>
            <a:ln w="19050">
              <a:solidFill>
                <a:srgbClr val="F0E2D7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5DE0779-3D2D-4AC0-ABF0-F4B7ECFAADE1}"/>
                </a:ext>
              </a:extLst>
            </p:cNvPr>
            <p:cNvSpPr/>
            <p:nvPr/>
          </p:nvSpPr>
          <p:spPr>
            <a:xfrm>
              <a:off x="6746713" y="4347927"/>
              <a:ext cx="1569660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(YOUR TITLE HERE)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7C5B9DE-0456-424A-BCDC-871F50FF6419}"/>
                </a:ext>
              </a:extLst>
            </p:cNvPr>
            <p:cNvSpPr txBox="1"/>
            <p:nvPr/>
          </p:nvSpPr>
          <p:spPr>
            <a:xfrm>
              <a:off x="7288528" y="499279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627C1AC-F12A-4FBF-B392-C717C5BEEBC8}"/>
              </a:ext>
            </a:extLst>
          </p:cNvPr>
          <p:cNvGrpSpPr/>
          <p:nvPr/>
        </p:nvGrpSpPr>
        <p:grpSpPr>
          <a:xfrm>
            <a:off x="8915735" y="2546474"/>
            <a:ext cx="2269203" cy="2804761"/>
            <a:chOff x="8915735" y="2546474"/>
            <a:chExt cx="2269203" cy="280476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7B3B758-6CC8-4E73-9688-0362489DE3DE}"/>
                </a:ext>
              </a:extLst>
            </p:cNvPr>
            <p:cNvGrpSpPr/>
            <p:nvPr/>
          </p:nvGrpSpPr>
          <p:grpSpPr>
            <a:xfrm>
              <a:off x="9643106" y="2546474"/>
              <a:ext cx="1367794" cy="1367790"/>
              <a:chOff x="9107358" y="2457337"/>
              <a:chExt cx="938734" cy="938732"/>
            </a:xfrm>
          </p:grpSpPr>
          <p:sp>
            <p:nvSpPr>
              <p:cNvPr id="17" name="菱形 16">
                <a:extLst>
                  <a:ext uri="{FF2B5EF4-FFF2-40B4-BE49-F238E27FC236}">
                    <a16:creationId xmlns:a16="http://schemas.microsoft.com/office/drawing/2014/main" id="{C74A72A4-B7D2-4873-9BC6-1D8039118422}"/>
                  </a:ext>
                </a:extLst>
              </p:cNvPr>
              <p:cNvSpPr/>
              <p:nvPr/>
            </p:nvSpPr>
            <p:spPr>
              <a:xfrm>
                <a:off x="9107358" y="2457337"/>
                <a:ext cx="938734" cy="938732"/>
              </a:xfrm>
              <a:prstGeom prst="diamond">
                <a:avLst/>
              </a:prstGeom>
              <a:solidFill>
                <a:srgbClr val="DDE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85">
                <a:extLst>
                  <a:ext uri="{FF2B5EF4-FFF2-40B4-BE49-F238E27FC236}">
                    <a16:creationId xmlns:a16="http://schemas.microsoft.com/office/drawing/2014/main" id="{050CB53E-CD6F-48D1-99BC-4F583F195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3288" y="2697625"/>
                <a:ext cx="431314" cy="490900"/>
              </a:xfrm>
              <a:custGeom>
                <a:avLst/>
                <a:gdLst>
                  <a:gd name="T0" fmla="*/ 168627 w 561"/>
                  <a:gd name="T1" fmla="*/ 0 h 635"/>
                  <a:gd name="T2" fmla="*/ 168627 w 561"/>
                  <a:gd name="T3" fmla="*/ 0 h 635"/>
                  <a:gd name="T4" fmla="*/ 31864 w 561"/>
                  <a:gd name="T5" fmla="*/ 0 h 635"/>
                  <a:gd name="T6" fmla="*/ 0 w 561"/>
                  <a:gd name="T7" fmla="*/ 26634 h 635"/>
                  <a:gd name="T8" fmla="*/ 0 w 561"/>
                  <a:gd name="T9" fmla="*/ 228190 h 635"/>
                  <a:gd name="T10" fmla="*/ 15753 w 561"/>
                  <a:gd name="T11" fmla="*/ 228190 h 635"/>
                  <a:gd name="T12" fmla="*/ 42246 w 561"/>
                  <a:gd name="T13" fmla="*/ 206955 h 635"/>
                  <a:gd name="T14" fmla="*/ 74110 w 561"/>
                  <a:gd name="T15" fmla="*/ 228190 h 635"/>
                  <a:gd name="T16" fmla="*/ 100245 w 561"/>
                  <a:gd name="T17" fmla="*/ 206955 h 635"/>
                  <a:gd name="T18" fmla="*/ 126739 w 561"/>
                  <a:gd name="T19" fmla="*/ 228190 h 635"/>
                  <a:gd name="T20" fmla="*/ 158245 w 561"/>
                  <a:gd name="T21" fmla="*/ 206955 h 635"/>
                  <a:gd name="T22" fmla="*/ 184738 w 561"/>
                  <a:gd name="T23" fmla="*/ 228190 h 635"/>
                  <a:gd name="T24" fmla="*/ 200491 w 561"/>
                  <a:gd name="T25" fmla="*/ 228190 h 635"/>
                  <a:gd name="T26" fmla="*/ 200491 w 561"/>
                  <a:gd name="T27" fmla="*/ 26634 h 635"/>
                  <a:gd name="T28" fmla="*/ 168627 w 561"/>
                  <a:gd name="T29" fmla="*/ 0 h 635"/>
                  <a:gd name="T30" fmla="*/ 184738 w 561"/>
                  <a:gd name="T31" fmla="*/ 211994 h 635"/>
                  <a:gd name="T32" fmla="*/ 184738 w 561"/>
                  <a:gd name="T33" fmla="*/ 211994 h 635"/>
                  <a:gd name="T34" fmla="*/ 158245 w 561"/>
                  <a:gd name="T35" fmla="*/ 190758 h 635"/>
                  <a:gd name="T36" fmla="*/ 126739 w 561"/>
                  <a:gd name="T37" fmla="*/ 211994 h 635"/>
                  <a:gd name="T38" fmla="*/ 100245 w 561"/>
                  <a:gd name="T39" fmla="*/ 190758 h 635"/>
                  <a:gd name="T40" fmla="*/ 74110 w 561"/>
                  <a:gd name="T41" fmla="*/ 211994 h 635"/>
                  <a:gd name="T42" fmla="*/ 42246 w 561"/>
                  <a:gd name="T43" fmla="*/ 190758 h 635"/>
                  <a:gd name="T44" fmla="*/ 15753 w 561"/>
                  <a:gd name="T45" fmla="*/ 211994 h 635"/>
                  <a:gd name="T46" fmla="*/ 15753 w 561"/>
                  <a:gd name="T47" fmla="*/ 26634 h 635"/>
                  <a:gd name="T48" fmla="*/ 31864 w 561"/>
                  <a:gd name="T49" fmla="*/ 16196 h 635"/>
                  <a:gd name="T50" fmla="*/ 168627 w 561"/>
                  <a:gd name="T51" fmla="*/ 16196 h 635"/>
                  <a:gd name="T52" fmla="*/ 184738 w 561"/>
                  <a:gd name="T53" fmla="*/ 26634 h 635"/>
                  <a:gd name="T54" fmla="*/ 184738 w 561"/>
                  <a:gd name="T55" fmla="*/ 211994 h 635"/>
                  <a:gd name="T56" fmla="*/ 147504 w 561"/>
                  <a:gd name="T57" fmla="*/ 127412 h 635"/>
                  <a:gd name="T58" fmla="*/ 147504 w 561"/>
                  <a:gd name="T59" fmla="*/ 127412 h 635"/>
                  <a:gd name="T60" fmla="*/ 52987 w 561"/>
                  <a:gd name="T61" fmla="*/ 127412 h 635"/>
                  <a:gd name="T62" fmla="*/ 42246 w 561"/>
                  <a:gd name="T63" fmla="*/ 132451 h 635"/>
                  <a:gd name="T64" fmla="*/ 52987 w 561"/>
                  <a:gd name="T65" fmla="*/ 143249 h 635"/>
                  <a:gd name="T66" fmla="*/ 147504 w 561"/>
                  <a:gd name="T67" fmla="*/ 143249 h 635"/>
                  <a:gd name="T68" fmla="*/ 158245 w 561"/>
                  <a:gd name="T69" fmla="*/ 132451 h 635"/>
                  <a:gd name="T70" fmla="*/ 147504 w 561"/>
                  <a:gd name="T71" fmla="*/ 127412 h 635"/>
                  <a:gd name="T72" fmla="*/ 147504 w 561"/>
                  <a:gd name="T73" fmla="*/ 84941 h 635"/>
                  <a:gd name="T74" fmla="*/ 147504 w 561"/>
                  <a:gd name="T75" fmla="*/ 84941 h 635"/>
                  <a:gd name="T76" fmla="*/ 52987 w 561"/>
                  <a:gd name="T77" fmla="*/ 84941 h 635"/>
                  <a:gd name="T78" fmla="*/ 42246 w 561"/>
                  <a:gd name="T79" fmla="*/ 90340 h 635"/>
                  <a:gd name="T80" fmla="*/ 52987 w 561"/>
                  <a:gd name="T81" fmla="*/ 100778 h 635"/>
                  <a:gd name="T82" fmla="*/ 147504 w 561"/>
                  <a:gd name="T83" fmla="*/ 100778 h 635"/>
                  <a:gd name="T84" fmla="*/ 158245 w 561"/>
                  <a:gd name="T85" fmla="*/ 90340 h 635"/>
                  <a:gd name="T86" fmla="*/ 147504 w 561"/>
                  <a:gd name="T87" fmla="*/ 84941 h 635"/>
                  <a:gd name="T88" fmla="*/ 147504 w 561"/>
                  <a:gd name="T89" fmla="*/ 42471 h 635"/>
                  <a:gd name="T90" fmla="*/ 147504 w 561"/>
                  <a:gd name="T91" fmla="*/ 42471 h 635"/>
                  <a:gd name="T92" fmla="*/ 52987 w 561"/>
                  <a:gd name="T93" fmla="*/ 42471 h 635"/>
                  <a:gd name="T94" fmla="*/ 42246 w 561"/>
                  <a:gd name="T95" fmla="*/ 47870 h 635"/>
                  <a:gd name="T96" fmla="*/ 52987 w 561"/>
                  <a:gd name="T97" fmla="*/ 58667 h 635"/>
                  <a:gd name="T98" fmla="*/ 147504 w 561"/>
                  <a:gd name="T99" fmla="*/ 58667 h 635"/>
                  <a:gd name="T100" fmla="*/ 158245 w 561"/>
                  <a:gd name="T101" fmla="*/ 47870 h 635"/>
                  <a:gd name="T102" fmla="*/ 147504 w 561"/>
                  <a:gd name="T103" fmla="*/ 42471 h 6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61" h="635">
                    <a:moveTo>
                      <a:pt x="471" y="0"/>
                    </a:moveTo>
                    <a:lnTo>
                      <a:pt x="471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44" y="0"/>
                      <a:pt x="0" y="30"/>
                      <a:pt x="0" y="74"/>
                    </a:cubicBezTo>
                    <a:cubicBezTo>
                      <a:pt x="0" y="634"/>
                      <a:pt x="0" y="634"/>
                      <a:pt x="0" y="634"/>
                    </a:cubicBezTo>
                    <a:cubicBezTo>
                      <a:pt x="44" y="634"/>
                      <a:pt x="44" y="634"/>
                      <a:pt x="44" y="634"/>
                    </a:cubicBezTo>
                    <a:cubicBezTo>
                      <a:pt x="118" y="575"/>
                      <a:pt x="118" y="575"/>
                      <a:pt x="118" y="575"/>
                    </a:cubicBezTo>
                    <a:cubicBezTo>
                      <a:pt x="207" y="634"/>
                      <a:pt x="207" y="634"/>
                      <a:pt x="207" y="634"/>
                    </a:cubicBezTo>
                    <a:cubicBezTo>
                      <a:pt x="280" y="575"/>
                      <a:pt x="280" y="575"/>
                      <a:pt x="280" y="575"/>
                    </a:cubicBezTo>
                    <a:cubicBezTo>
                      <a:pt x="354" y="634"/>
                      <a:pt x="354" y="634"/>
                      <a:pt x="354" y="634"/>
                    </a:cubicBezTo>
                    <a:cubicBezTo>
                      <a:pt x="442" y="575"/>
                      <a:pt x="442" y="575"/>
                      <a:pt x="442" y="575"/>
                    </a:cubicBezTo>
                    <a:cubicBezTo>
                      <a:pt x="516" y="634"/>
                      <a:pt x="516" y="634"/>
                      <a:pt x="516" y="634"/>
                    </a:cubicBezTo>
                    <a:cubicBezTo>
                      <a:pt x="560" y="634"/>
                      <a:pt x="560" y="634"/>
                      <a:pt x="560" y="634"/>
                    </a:cubicBezTo>
                    <a:cubicBezTo>
                      <a:pt x="560" y="74"/>
                      <a:pt x="560" y="74"/>
                      <a:pt x="560" y="74"/>
                    </a:cubicBezTo>
                    <a:cubicBezTo>
                      <a:pt x="560" y="30"/>
                      <a:pt x="516" y="0"/>
                      <a:pt x="471" y="0"/>
                    </a:cubicBezTo>
                    <a:close/>
                    <a:moveTo>
                      <a:pt x="516" y="589"/>
                    </a:moveTo>
                    <a:lnTo>
                      <a:pt x="516" y="589"/>
                    </a:lnTo>
                    <a:cubicBezTo>
                      <a:pt x="442" y="530"/>
                      <a:pt x="442" y="530"/>
                      <a:pt x="442" y="530"/>
                    </a:cubicBezTo>
                    <a:cubicBezTo>
                      <a:pt x="354" y="589"/>
                      <a:pt x="354" y="589"/>
                      <a:pt x="354" y="589"/>
                    </a:cubicBezTo>
                    <a:cubicBezTo>
                      <a:pt x="280" y="530"/>
                      <a:pt x="280" y="530"/>
                      <a:pt x="280" y="530"/>
                    </a:cubicBezTo>
                    <a:cubicBezTo>
                      <a:pt x="207" y="589"/>
                      <a:pt x="207" y="589"/>
                      <a:pt x="207" y="589"/>
                    </a:cubicBezTo>
                    <a:cubicBezTo>
                      <a:pt x="118" y="530"/>
                      <a:pt x="118" y="530"/>
                      <a:pt x="118" y="530"/>
                    </a:cubicBezTo>
                    <a:cubicBezTo>
                      <a:pt x="44" y="589"/>
                      <a:pt x="44" y="589"/>
                      <a:pt x="44" y="589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59"/>
                      <a:pt x="59" y="45"/>
                      <a:pt x="89" y="45"/>
                    </a:cubicBezTo>
                    <a:cubicBezTo>
                      <a:pt x="471" y="45"/>
                      <a:pt x="471" y="45"/>
                      <a:pt x="471" y="45"/>
                    </a:cubicBezTo>
                    <a:cubicBezTo>
                      <a:pt x="501" y="45"/>
                      <a:pt x="516" y="59"/>
                      <a:pt x="516" y="74"/>
                    </a:cubicBezTo>
                    <a:lnTo>
                      <a:pt x="516" y="589"/>
                    </a:lnTo>
                    <a:close/>
                    <a:moveTo>
                      <a:pt x="412" y="354"/>
                    </a:moveTo>
                    <a:lnTo>
                      <a:pt x="412" y="354"/>
                    </a:lnTo>
                    <a:cubicBezTo>
                      <a:pt x="148" y="354"/>
                      <a:pt x="148" y="354"/>
                      <a:pt x="148" y="354"/>
                    </a:cubicBezTo>
                    <a:cubicBezTo>
                      <a:pt x="133" y="354"/>
                      <a:pt x="118" y="368"/>
                      <a:pt x="118" y="368"/>
                    </a:cubicBezTo>
                    <a:cubicBezTo>
                      <a:pt x="118" y="383"/>
                      <a:pt x="133" y="398"/>
                      <a:pt x="148" y="398"/>
                    </a:cubicBezTo>
                    <a:cubicBezTo>
                      <a:pt x="412" y="398"/>
                      <a:pt x="412" y="398"/>
                      <a:pt x="412" y="398"/>
                    </a:cubicBezTo>
                    <a:cubicBezTo>
                      <a:pt x="427" y="398"/>
                      <a:pt x="442" y="383"/>
                      <a:pt x="442" y="368"/>
                    </a:cubicBezTo>
                    <a:cubicBezTo>
                      <a:pt x="442" y="368"/>
                      <a:pt x="427" y="354"/>
                      <a:pt x="412" y="354"/>
                    </a:cubicBezTo>
                    <a:close/>
                    <a:moveTo>
                      <a:pt x="412" y="236"/>
                    </a:moveTo>
                    <a:lnTo>
                      <a:pt x="412" y="236"/>
                    </a:lnTo>
                    <a:cubicBezTo>
                      <a:pt x="148" y="236"/>
                      <a:pt x="148" y="236"/>
                      <a:pt x="148" y="236"/>
                    </a:cubicBezTo>
                    <a:cubicBezTo>
                      <a:pt x="133" y="236"/>
                      <a:pt x="118" y="251"/>
                      <a:pt x="118" y="251"/>
                    </a:cubicBezTo>
                    <a:cubicBezTo>
                      <a:pt x="118" y="266"/>
                      <a:pt x="133" y="280"/>
                      <a:pt x="148" y="280"/>
                    </a:cubicBezTo>
                    <a:cubicBezTo>
                      <a:pt x="412" y="280"/>
                      <a:pt x="412" y="280"/>
                      <a:pt x="412" y="280"/>
                    </a:cubicBezTo>
                    <a:cubicBezTo>
                      <a:pt x="427" y="280"/>
                      <a:pt x="442" y="266"/>
                      <a:pt x="442" y="251"/>
                    </a:cubicBezTo>
                    <a:cubicBezTo>
                      <a:pt x="442" y="251"/>
                      <a:pt x="427" y="236"/>
                      <a:pt x="412" y="236"/>
                    </a:cubicBezTo>
                    <a:close/>
                    <a:moveTo>
                      <a:pt x="412" y="118"/>
                    </a:moveTo>
                    <a:lnTo>
                      <a:pt x="412" y="118"/>
                    </a:ln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33" y="118"/>
                      <a:pt x="118" y="133"/>
                      <a:pt x="118" y="133"/>
                    </a:cubicBezTo>
                    <a:cubicBezTo>
                      <a:pt x="118" y="148"/>
                      <a:pt x="133" y="163"/>
                      <a:pt x="148" y="163"/>
                    </a:cubicBezTo>
                    <a:cubicBezTo>
                      <a:pt x="412" y="163"/>
                      <a:pt x="412" y="163"/>
                      <a:pt x="412" y="163"/>
                    </a:cubicBezTo>
                    <a:cubicBezTo>
                      <a:pt x="427" y="163"/>
                      <a:pt x="442" y="148"/>
                      <a:pt x="442" y="133"/>
                    </a:cubicBezTo>
                    <a:cubicBezTo>
                      <a:pt x="442" y="133"/>
                      <a:pt x="427" y="118"/>
                      <a:pt x="412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2D0B3B1-B9FE-465F-B1AC-486AB20ABEB7}"/>
                </a:ext>
              </a:extLst>
            </p:cNvPr>
            <p:cNvCxnSpPr/>
            <p:nvPr/>
          </p:nvCxnSpPr>
          <p:spPr>
            <a:xfrm>
              <a:off x="8915735" y="2714529"/>
              <a:ext cx="0" cy="1155700"/>
            </a:xfrm>
            <a:prstGeom prst="line">
              <a:avLst/>
            </a:prstGeom>
            <a:ln w="19050">
              <a:solidFill>
                <a:srgbClr val="F0E2D7">
                  <a:alpha val="9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C1BE4BF-275E-47EF-B4AA-4BAD552F3F16}"/>
                </a:ext>
              </a:extLst>
            </p:cNvPr>
            <p:cNvSpPr/>
            <p:nvPr/>
          </p:nvSpPr>
          <p:spPr>
            <a:xfrm>
              <a:off x="9615278" y="4376631"/>
              <a:ext cx="1569660" cy="68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>
                <a:lnSpc>
                  <a:spcPts val="22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The title text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(YOUR TITLE HERE)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4C5E3C6-74C5-43FC-912A-64A9F15B4FD0}"/>
                </a:ext>
              </a:extLst>
            </p:cNvPr>
            <p:cNvSpPr txBox="1"/>
            <p:nvPr/>
          </p:nvSpPr>
          <p:spPr>
            <a:xfrm>
              <a:off x="10143862" y="498190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1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D213760-BF68-4692-9B9D-26F6748B70BC}"/>
              </a:ext>
            </a:extLst>
          </p:cNvPr>
          <p:cNvGrpSpPr/>
          <p:nvPr/>
        </p:nvGrpSpPr>
        <p:grpSpPr>
          <a:xfrm>
            <a:off x="1270000" y="2152650"/>
            <a:ext cx="3702894" cy="1106488"/>
            <a:chOff x="1270000" y="2152650"/>
            <a:chExt cx="3702894" cy="110648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1F0ECD5-FB36-41E2-9C7B-B6D65A2D8FE9}"/>
                </a:ext>
              </a:extLst>
            </p:cNvPr>
            <p:cNvGrpSpPr/>
            <p:nvPr/>
          </p:nvGrpSpPr>
          <p:grpSpPr>
            <a:xfrm>
              <a:off x="1270000" y="2152650"/>
              <a:ext cx="1106488" cy="1106488"/>
              <a:chOff x="1270000" y="2152650"/>
              <a:chExt cx="1106488" cy="1106488"/>
            </a:xfrm>
          </p:grpSpPr>
          <p:sp>
            <p:nvSpPr>
              <p:cNvPr id="25606" name="Rounded Rectangle 5"/>
              <p:cNvSpPr/>
              <p:nvPr/>
            </p:nvSpPr>
            <p:spPr>
              <a:xfrm>
                <a:off x="1270000" y="2152650"/>
                <a:ext cx="1106488" cy="1106488"/>
              </a:xfrm>
              <a:prstGeom prst="roundRect">
                <a:avLst>
                  <a:gd name="adj" fmla="val 16667"/>
                </a:avLst>
              </a:prstGeom>
              <a:solidFill>
                <a:srgbClr val="DDE2B7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zh-CN" sz="16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12" name="Freeform 44"/>
              <p:cNvSpPr>
                <a:spLocks noEditPoints="1"/>
              </p:cNvSpPr>
              <p:nvPr/>
            </p:nvSpPr>
            <p:spPr>
              <a:xfrm>
                <a:off x="1546225" y="2432050"/>
                <a:ext cx="530225" cy="522288"/>
              </a:xfrm>
              <a:custGeom>
                <a:avLst/>
                <a:gdLst/>
                <a:ahLst/>
                <a:cxnLst>
                  <a:cxn ang="0">
                    <a:pos x="499551" y="390619"/>
                  </a:cxn>
                  <a:cxn ang="0">
                    <a:pos x="385618" y="272116"/>
                  </a:cxn>
                  <a:cxn ang="0">
                    <a:pos x="311124" y="254561"/>
                  </a:cxn>
                  <a:cxn ang="0">
                    <a:pos x="267304" y="210671"/>
                  </a:cxn>
                  <a:cxn ang="0">
                    <a:pos x="245393" y="144836"/>
                  </a:cxn>
                  <a:cxn ang="0">
                    <a:pos x="131461" y="26334"/>
                  </a:cxn>
                  <a:cxn ang="0">
                    <a:pos x="30674" y="26334"/>
                  </a:cxn>
                  <a:cxn ang="0">
                    <a:pos x="30674" y="127280"/>
                  </a:cxn>
                  <a:cxn ang="0">
                    <a:pos x="144607" y="245783"/>
                  </a:cxn>
                  <a:cxn ang="0">
                    <a:pos x="223483" y="263338"/>
                  </a:cxn>
                  <a:cxn ang="0">
                    <a:pos x="262921" y="307228"/>
                  </a:cxn>
                  <a:cxn ang="0">
                    <a:pos x="284832" y="373063"/>
                  </a:cxn>
                  <a:cxn ang="0">
                    <a:pos x="398764" y="491565"/>
                  </a:cxn>
                  <a:cxn ang="0">
                    <a:pos x="499551" y="491565"/>
                  </a:cxn>
                  <a:cxn ang="0">
                    <a:pos x="499551" y="390619"/>
                  </a:cxn>
                  <a:cxn ang="0">
                    <a:pos x="157753" y="223838"/>
                  </a:cxn>
                  <a:cxn ang="0">
                    <a:pos x="52584" y="118502"/>
                  </a:cxn>
                  <a:cxn ang="0">
                    <a:pos x="48202" y="48279"/>
                  </a:cxn>
                  <a:cxn ang="0">
                    <a:pos x="118315" y="52668"/>
                  </a:cxn>
                  <a:cxn ang="0">
                    <a:pos x="223483" y="158003"/>
                  </a:cxn>
                  <a:cxn ang="0">
                    <a:pos x="236629" y="184337"/>
                  </a:cxn>
                  <a:cxn ang="0">
                    <a:pos x="188427" y="184337"/>
                  </a:cxn>
                  <a:cxn ang="0">
                    <a:pos x="188427" y="232616"/>
                  </a:cxn>
                  <a:cxn ang="0">
                    <a:pos x="197191" y="237005"/>
                  </a:cxn>
                  <a:cxn ang="0">
                    <a:pos x="157753" y="223838"/>
                  </a:cxn>
                  <a:cxn ang="0">
                    <a:pos x="482023" y="469620"/>
                  </a:cxn>
                  <a:cxn ang="0">
                    <a:pos x="411910" y="469620"/>
                  </a:cxn>
                  <a:cxn ang="0">
                    <a:pos x="306742" y="364285"/>
                  </a:cxn>
                  <a:cxn ang="0">
                    <a:pos x="293596" y="333562"/>
                  </a:cxn>
                  <a:cxn ang="0">
                    <a:pos x="311124" y="351118"/>
                  </a:cxn>
                  <a:cxn ang="0">
                    <a:pos x="359326" y="351118"/>
                  </a:cxn>
                  <a:cxn ang="0">
                    <a:pos x="359326" y="302839"/>
                  </a:cxn>
                  <a:cxn ang="0">
                    <a:pos x="337416" y="280894"/>
                  </a:cxn>
                  <a:cxn ang="0">
                    <a:pos x="372472" y="298450"/>
                  </a:cxn>
                  <a:cxn ang="0">
                    <a:pos x="477641" y="403786"/>
                  </a:cxn>
                  <a:cxn ang="0">
                    <a:pos x="482023" y="469620"/>
                  </a:cxn>
                </a:cxnLst>
                <a:rect l="0" t="0" r="0" b="0"/>
                <a:pathLst>
                  <a:path w="121" h="119">
                    <a:moveTo>
                      <a:pt x="114" y="89"/>
                    </a:moveTo>
                    <a:cubicBezTo>
                      <a:pt x="88" y="62"/>
                      <a:pt x="88" y="62"/>
                      <a:pt x="88" y="62"/>
                    </a:cubicBezTo>
                    <a:cubicBezTo>
                      <a:pt x="83" y="58"/>
                      <a:pt x="77" y="57"/>
                      <a:pt x="71" y="5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3"/>
                      <a:pt x="61" y="37"/>
                      <a:pt x="56" y="3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3" y="0"/>
                      <a:pt x="7" y="6"/>
                    </a:cubicBezTo>
                    <a:cubicBezTo>
                      <a:pt x="0" y="13"/>
                      <a:pt x="0" y="23"/>
                      <a:pt x="7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5" y="62"/>
                      <a:pt x="51" y="6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75"/>
                      <a:pt x="60" y="81"/>
                      <a:pt x="65" y="85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8" y="119"/>
                      <a:pt x="108" y="119"/>
                      <a:pt x="114" y="112"/>
                    </a:cubicBezTo>
                    <a:cubicBezTo>
                      <a:pt x="121" y="106"/>
                      <a:pt x="121" y="95"/>
                      <a:pt x="114" y="89"/>
                    </a:cubicBezTo>
                    <a:close/>
                    <a:moveTo>
                      <a:pt x="36" y="51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7" y="22"/>
                      <a:pt x="7" y="15"/>
                      <a:pt x="11" y="11"/>
                    </a:cubicBezTo>
                    <a:cubicBezTo>
                      <a:pt x="16" y="7"/>
                      <a:pt x="23" y="7"/>
                      <a:pt x="27" y="12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3" y="37"/>
                      <a:pt x="54" y="40"/>
                      <a:pt x="54" y="42"/>
                    </a:cubicBezTo>
                    <a:cubicBezTo>
                      <a:pt x="51" y="39"/>
                      <a:pt x="46" y="39"/>
                      <a:pt x="43" y="42"/>
                    </a:cubicBezTo>
                    <a:cubicBezTo>
                      <a:pt x="40" y="45"/>
                      <a:pt x="40" y="50"/>
                      <a:pt x="43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2" y="54"/>
                      <a:pt x="38" y="53"/>
                      <a:pt x="36" y="51"/>
                    </a:cubicBezTo>
                    <a:close/>
                    <a:moveTo>
                      <a:pt x="110" y="107"/>
                    </a:moveTo>
                    <a:cubicBezTo>
                      <a:pt x="105" y="111"/>
                      <a:pt x="98" y="111"/>
                      <a:pt x="94" y="107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68" y="81"/>
                      <a:pt x="67" y="78"/>
                      <a:pt x="67" y="76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4" y="83"/>
                      <a:pt x="79" y="83"/>
                      <a:pt x="82" y="80"/>
                    </a:cubicBezTo>
                    <a:cubicBezTo>
                      <a:pt x="85" y="77"/>
                      <a:pt x="85" y="72"/>
                      <a:pt x="82" y="69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80" y="64"/>
                      <a:pt x="83" y="65"/>
                      <a:pt x="85" y="68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14" y="96"/>
                      <a:pt x="114" y="103"/>
                      <a:pt x="110" y="107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2C5F221-CB3B-4A98-AA71-507010EA663D}"/>
                </a:ext>
              </a:extLst>
            </p:cNvPr>
            <p:cNvGrpSpPr/>
            <p:nvPr/>
          </p:nvGrpSpPr>
          <p:grpSpPr>
            <a:xfrm>
              <a:off x="2670336" y="2264102"/>
              <a:ext cx="2302558" cy="827019"/>
              <a:chOff x="5354323" y="1967781"/>
              <a:chExt cx="2084387" cy="872296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AA949C-4BBC-4F5D-95DD-ECD27B598D1F}"/>
                  </a:ext>
                </a:extLst>
              </p:cNvPr>
              <p:cNvSpPr/>
              <p:nvPr/>
            </p:nvSpPr>
            <p:spPr>
              <a:xfrm>
                <a:off x="5354324" y="2332307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36A0C71-8E5B-4B24-BBDD-27E311E31032}"/>
                  </a:ext>
                </a:extLst>
              </p:cNvPr>
              <p:cNvSpPr/>
              <p:nvPr/>
            </p:nvSpPr>
            <p:spPr>
              <a:xfrm>
                <a:off x="5354323" y="1967781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2C9440-12BE-4234-B4C5-3AE5A48B5003}"/>
              </a:ext>
            </a:extLst>
          </p:cNvPr>
          <p:cNvGrpSpPr/>
          <p:nvPr/>
        </p:nvGrpSpPr>
        <p:grpSpPr>
          <a:xfrm>
            <a:off x="4611688" y="2152650"/>
            <a:ext cx="3691620" cy="1106488"/>
            <a:chOff x="4611688" y="2152650"/>
            <a:chExt cx="3691620" cy="1106488"/>
          </a:xfrm>
        </p:grpSpPr>
        <p:sp>
          <p:nvSpPr>
            <p:cNvPr id="25607" name="Rounded Rectangle 11"/>
            <p:cNvSpPr/>
            <p:nvPr/>
          </p:nvSpPr>
          <p:spPr>
            <a:xfrm>
              <a:off x="4611688" y="2152650"/>
              <a:ext cx="1104900" cy="1106488"/>
            </a:xfrm>
            <a:prstGeom prst="roundRect">
              <a:avLst>
                <a:gd name="adj" fmla="val 16667"/>
              </a:avLst>
            </a:prstGeom>
            <a:solidFill>
              <a:srgbClr val="86B172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5613" name="Group 2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95850" y="2457450"/>
              <a:ext cx="541338" cy="50006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ACD9C59-B089-41DF-8E08-7566F7F597C4}"/>
                </a:ext>
              </a:extLst>
            </p:cNvPr>
            <p:cNvGrpSpPr/>
            <p:nvPr/>
          </p:nvGrpSpPr>
          <p:grpSpPr>
            <a:xfrm>
              <a:off x="6000750" y="2264102"/>
              <a:ext cx="2302558" cy="827019"/>
              <a:chOff x="5354323" y="1967781"/>
              <a:chExt cx="2084387" cy="872296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5F5D1B9-22FF-44ED-A52F-A5C8280E9EA6}"/>
                  </a:ext>
                </a:extLst>
              </p:cNvPr>
              <p:cNvSpPr/>
              <p:nvPr/>
            </p:nvSpPr>
            <p:spPr>
              <a:xfrm>
                <a:off x="5354324" y="2332307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37A9B26-C191-4013-B88A-44608AC00A2A}"/>
                  </a:ext>
                </a:extLst>
              </p:cNvPr>
              <p:cNvSpPr/>
              <p:nvPr/>
            </p:nvSpPr>
            <p:spPr>
              <a:xfrm>
                <a:off x="5354323" y="1967781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A8561F8-CD12-4C9F-840F-E8E343B06415}"/>
              </a:ext>
            </a:extLst>
          </p:cNvPr>
          <p:cNvGrpSpPr/>
          <p:nvPr/>
        </p:nvGrpSpPr>
        <p:grpSpPr>
          <a:xfrm>
            <a:off x="8005763" y="2152650"/>
            <a:ext cx="3674218" cy="1106488"/>
            <a:chOff x="8005763" y="2152650"/>
            <a:chExt cx="3674218" cy="1106488"/>
          </a:xfrm>
        </p:grpSpPr>
        <p:sp>
          <p:nvSpPr>
            <p:cNvPr id="25608" name="Rounded Rectangle 13"/>
            <p:cNvSpPr/>
            <p:nvPr/>
          </p:nvSpPr>
          <p:spPr>
            <a:xfrm>
              <a:off x="8005763" y="2152650"/>
              <a:ext cx="1106487" cy="1106488"/>
            </a:xfrm>
            <a:prstGeom prst="roundRect">
              <a:avLst>
                <a:gd name="adj" fmla="val 16667"/>
              </a:avLst>
            </a:prstGeom>
            <a:solidFill>
              <a:srgbClr val="DDE2B7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5629" name="组合 5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289925" y="2457450"/>
              <a:ext cx="585788" cy="58578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F188718-1395-439F-ABDF-2C5A2DDD68D6}"/>
                </a:ext>
              </a:extLst>
            </p:cNvPr>
            <p:cNvGrpSpPr/>
            <p:nvPr/>
          </p:nvGrpSpPr>
          <p:grpSpPr>
            <a:xfrm>
              <a:off x="9377423" y="2264102"/>
              <a:ext cx="2302558" cy="827019"/>
              <a:chOff x="5354323" y="1967781"/>
              <a:chExt cx="2084387" cy="872296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97A9440B-3218-4E6E-A614-8ED9BFDB3C17}"/>
                  </a:ext>
                </a:extLst>
              </p:cNvPr>
              <p:cNvSpPr/>
              <p:nvPr/>
            </p:nvSpPr>
            <p:spPr>
              <a:xfrm>
                <a:off x="5354324" y="2332307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CEECD62-BFD4-43DF-BF4A-42D380F970BD}"/>
                  </a:ext>
                </a:extLst>
              </p:cNvPr>
              <p:cNvSpPr/>
              <p:nvPr/>
            </p:nvSpPr>
            <p:spPr>
              <a:xfrm>
                <a:off x="5354323" y="1967781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9243A61-2BCF-40B6-AB92-EFEB118D457B}"/>
              </a:ext>
            </a:extLst>
          </p:cNvPr>
          <p:cNvGrpSpPr/>
          <p:nvPr/>
        </p:nvGrpSpPr>
        <p:grpSpPr>
          <a:xfrm>
            <a:off x="1270000" y="3932238"/>
            <a:ext cx="3693208" cy="1106487"/>
            <a:chOff x="1270000" y="3932238"/>
            <a:chExt cx="3693208" cy="1106487"/>
          </a:xfrm>
        </p:grpSpPr>
        <p:sp>
          <p:nvSpPr>
            <p:cNvPr id="25609" name="Rounded Rectangle 15"/>
            <p:cNvSpPr/>
            <p:nvPr/>
          </p:nvSpPr>
          <p:spPr>
            <a:xfrm>
              <a:off x="1270000" y="3932238"/>
              <a:ext cx="1106488" cy="1106487"/>
            </a:xfrm>
            <a:prstGeom prst="roundRect">
              <a:avLst>
                <a:gd name="adj" fmla="val 16667"/>
              </a:avLst>
            </a:prstGeom>
            <a:solidFill>
              <a:srgbClr val="86B172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5627" name="组合 4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573213" y="4273550"/>
              <a:ext cx="504825" cy="45085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A45D3FD-B477-4904-997E-C554C8B01728}"/>
                </a:ext>
              </a:extLst>
            </p:cNvPr>
            <p:cNvGrpSpPr/>
            <p:nvPr/>
          </p:nvGrpSpPr>
          <p:grpSpPr>
            <a:xfrm>
              <a:off x="2660650" y="4001240"/>
              <a:ext cx="2302558" cy="827019"/>
              <a:chOff x="5345555" y="1869066"/>
              <a:chExt cx="2084387" cy="872296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4943D2BE-5823-435C-9162-FA481B6CC531}"/>
                  </a:ext>
                </a:extLst>
              </p:cNvPr>
              <p:cNvSpPr/>
              <p:nvPr/>
            </p:nvSpPr>
            <p:spPr>
              <a:xfrm>
                <a:off x="5345556" y="2233592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E08CF30-1712-40B0-891C-78E7ACF5E76C}"/>
                  </a:ext>
                </a:extLst>
              </p:cNvPr>
              <p:cNvSpPr/>
              <p:nvPr/>
            </p:nvSpPr>
            <p:spPr>
              <a:xfrm>
                <a:off x="5345555" y="1869066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52F87D-F4CC-40EC-A269-783EA0BC77B0}"/>
              </a:ext>
            </a:extLst>
          </p:cNvPr>
          <p:cNvGrpSpPr/>
          <p:nvPr/>
        </p:nvGrpSpPr>
        <p:grpSpPr>
          <a:xfrm>
            <a:off x="4611688" y="3932238"/>
            <a:ext cx="3707227" cy="1106487"/>
            <a:chOff x="4611688" y="3932238"/>
            <a:chExt cx="3707227" cy="1106487"/>
          </a:xfrm>
        </p:grpSpPr>
        <p:sp>
          <p:nvSpPr>
            <p:cNvPr id="25610" name="Rounded Rectangle 17"/>
            <p:cNvSpPr/>
            <p:nvPr/>
          </p:nvSpPr>
          <p:spPr>
            <a:xfrm>
              <a:off x="4611688" y="3932238"/>
              <a:ext cx="1104900" cy="1106487"/>
            </a:xfrm>
            <a:prstGeom prst="roundRect">
              <a:avLst>
                <a:gd name="adj" fmla="val 16667"/>
              </a:avLst>
            </a:prstGeom>
            <a:solidFill>
              <a:srgbClr val="DDE2B7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pic>
          <p:nvPicPr>
            <p:cNvPr id="25628" name="组合 5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895850" y="4194175"/>
              <a:ext cx="554038" cy="57308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1DCFB37-355A-4B4F-809B-3883D658E571}"/>
                </a:ext>
              </a:extLst>
            </p:cNvPr>
            <p:cNvGrpSpPr/>
            <p:nvPr/>
          </p:nvGrpSpPr>
          <p:grpSpPr>
            <a:xfrm>
              <a:off x="6016357" y="4001240"/>
              <a:ext cx="2302558" cy="827019"/>
              <a:chOff x="5368451" y="1869066"/>
              <a:chExt cx="2084387" cy="872296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A5315F3F-6757-46A2-988A-B566A801A999}"/>
                  </a:ext>
                </a:extLst>
              </p:cNvPr>
              <p:cNvSpPr/>
              <p:nvPr/>
            </p:nvSpPr>
            <p:spPr>
              <a:xfrm>
                <a:off x="5368452" y="2233592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73228B7B-B802-4A7D-B740-F68E569ABAA4}"/>
                  </a:ext>
                </a:extLst>
              </p:cNvPr>
              <p:cNvSpPr/>
              <p:nvPr/>
            </p:nvSpPr>
            <p:spPr>
              <a:xfrm>
                <a:off x="5368451" y="1869066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C35858-C8BE-4156-BB68-FC2E957B13ED}"/>
              </a:ext>
            </a:extLst>
          </p:cNvPr>
          <p:cNvGrpSpPr/>
          <p:nvPr/>
        </p:nvGrpSpPr>
        <p:grpSpPr>
          <a:xfrm>
            <a:off x="8005763" y="3932238"/>
            <a:ext cx="3687394" cy="1106487"/>
            <a:chOff x="8005763" y="3932238"/>
            <a:chExt cx="3687394" cy="1106487"/>
          </a:xfrm>
        </p:grpSpPr>
        <p:sp>
          <p:nvSpPr>
            <p:cNvPr id="25611" name="Rounded Rectangle 19"/>
            <p:cNvSpPr/>
            <p:nvPr/>
          </p:nvSpPr>
          <p:spPr>
            <a:xfrm>
              <a:off x="8005763" y="3932238"/>
              <a:ext cx="1106487" cy="1106487"/>
            </a:xfrm>
            <a:prstGeom prst="roundRect">
              <a:avLst>
                <a:gd name="adj" fmla="val 16667"/>
              </a:avLst>
            </a:prstGeom>
            <a:solidFill>
              <a:srgbClr val="86B172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600" dirty="0">
                <a:solidFill>
                  <a:srgbClr val="445469"/>
                </a:solidFill>
                <a:cs typeface="+mn-ea"/>
                <a:sym typeface="+mn-lt"/>
              </a:endParaRPr>
            </a:p>
          </p:txBody>
        </p:sp>
        <p:pic>
          <p:nvPicPr>
            <p:cNvPr id="25630" name="组合 6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8266113" y="4230688"/>
              <a:ext cx="592137" cy="50641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B15BD87E-D905-496D-8109-0952AF601FFB}"/>
                </a:ext>
              </a:extLst>
            </p:cNvPr>
            <p:cNvGrpSpPr/>
            <p:nvPr/>
          </p:nvGrpSpPr>
          <p:grpSpPr>
            <a:xfrm>
              <a:off x="9390599" y="4008509"/>
              <a:ext cx="2302558" cy="827019"/>
              <a:chOff x="5366251" y="1876733"/>
              <a:chExt cx="2084387" cy="872296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52312711-FA8A-44DB-9E5D-1BBD6484FFD9}"/>
                  </a:ext>
                </a:extLst>
              </p:cNvPr>
              <p:cNvSpPr/>
              <p:nvPr/>
            </p:nvSpPr>
            <p:spPr>
              <a:xfrm>
                <a:off x="5366252" y="2241259"/>
                <a:ext cx="1548931" cy="5077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74E9D3A-BF72-4086-BF34-8150D06B5BC5}"/>
                  </a:ext>
                </a:extLst>
              </p:cNvPr>
              <p:cNvSpPr/>
              <p:nvPr/>
            </p:nvSpPr>
            <p:spPr>
              <a:xfrm>
                <a:off x="5366251" y="1876733"/>
                <a:ext cx="2084387" cy="3469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sp>
        <p:nvSpPr>
          <p:cNvPr id="46" name="TextBox 8">
            <a:extLst>
              <a:ext uri="{FF2B5EF4-FFF2-40B4-BE49-F238E27FC236}">
                <a16:creationId xmlns:a16="http://schemas.microsoft.com/office/drawing/2014/main" id="{1BFD24C7-057D-429C-B4CE-5B44935E17EE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1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5729907" y="3479467"/>
            <a:ext cx="845998" cy="717619"/>
            <a:chOff x="4130294" y="1070076"/>
            <a:chExt cx="635754" cy="539115"/>
          </a:xfrm>
          <a:solidFill>
            <a:srgbClr val="DDE2B7"/>
          </a:solidFill>
        </p:grpSpPr>
        <p:sp>
          <p:nvSpPr>
            <p:cNvPr id="87" name="Freeform 15"/>
            <p:cNvSpPr>
              <a:spLocks noEditPoints="1"/>
            </p:cNvSpPr>
            <p:nvPr/>
          </p:nvSpPr>
          <p:spPr bwMode="black">
            <a:xfrm>
              <a:off x="4130294" y="1070076"/>
              <a:ext cx="635754" cy="539115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0" y="361"/>
                </a:cxn>
                <a:cxn ang="0">
                  <a:pos x="17" y="377"/>
                </a:cxn>
                <a:cxn ang="0">
                  <a:pos x="174" y="377"/>
                </a:cxn>
                <a:cxn ang="0">
                  <a:pos x="174" y="402"/>
                </a:cxn>
                <a:cxn ang="0">
                  <a:pos x="139" y="435"/>
                </a:cxn>
                <a:cxn ang="0">
                  <a:pos x="380" y="435"/>
                </a:cxn>
                <a:cxn ang="0">
                  <a:pos x="346" y="402"/>
                </a:cxn>
                <a:cxn ang="0">
                  <a:pos x="346" y="377"/>
                </a:cxn>
                <a:cxn ang="0">
                  <a:pos x="494" y="377"/>
                </a:cxn>
                <a:cxn ang="0">
                  <a:pos x="510" y="361"/>
                </a:cxn>
                <a:cxn ang="0">
                  <a:pos x="510" y="16"/>
                </a:cxn>
                <a:cxn ang="0">
                  <a:pos x="494" y="0"/>
                </a:cxn>
                <a:cxn ang="0">
                  <a:pos x="481" y="335"/>
                </a:cxn>
                <a:cxn ang="0">
                  <a:pos x="467" y="349"/>
                </a:cxn>
                <a:cxn ang="0">
                  <a:pos x="44" y="349"/>
                </a:cxn>
                <a:cxn ang="0">
                  <a:pos x="30" y="335"/>
                </a:cxn>
                <a:cxn ang="0">
                  <a:pos x="30" y="42"/>
                </a:cxn>
                <a:cxn ang="0">
                  <a:pos x="44" y="28"/>
                </a:cxn>
                <a:cxn ang="0">
                  <a:pos x="467" y="28"/>
                </a:cxn>
                <a:cxn ang="0">
                  <a:pos x="481" y="42"/>
                </a:cxn>
                <a:cxn ang="0">
                  <a:pos x="481" y="335"/>
                </a:cxn>
              </a:cxnLst>
              <a:rect l="0" t="0" r="r" b="b"/>
              <a:pathLst>
                <a:path w="510" h="435">
                  <a:moveTo>
                    <a:pt x="49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0"/>
                    <a:pt x="8" y="377"/>
                    <a:pt x="17" y="377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380" y="435"/>
                    <a:pt x="380" y="435"/>
                    <a:pt x="380" y="435"/>
                  </a:cubicBezTo>
                  <a:cubicBezTo>
                    <a:pt x="346" y="402"/>
                    <a:pt x="346" y="402"/>
                    <a:pt x="346" y="402"/>
                  </a:cubicBezTo>
                  <a:cubicBezTo>
                    <a:pt x="346" y="377"/>
                    <a:pt x="346" y="377"/>
                    <a:pt x="346" y="377"/>
                  </a:cubicBezTo>
                  <a:cubicBezTo>
                    <a:pt x="494" y="377"/>
                    <a:pt x="494" y="377"/>
                    <a:pt x="494" y="377"/>
                  </a:cubicBezTo>
                  <a:cubicBezTo>
                    <a:pt x="503" y="377"/>
                    <a:pt x="510" y="370"/>
                    <a:pt x="510" y="361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10" y="7"/>
                    <a:pt x="503" y="0"/>
                    <a:pt x="494" y="0"/>
                  </a:cubicBezTo>
                  <a:close/>
                  <a:moveTo>
                    <a:pt x="481" y="335"/>
                  </a:moveTo>
                  <a:cubicBezTo>
                    <a:pt x="481" y="343"/>
                    <a:pt x="475" y="349"/>
                    <a:pt x="467" y="349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36" y="349"/>
                    <a:pt x="30" y="343"/>
                    <a:pt x="30" y="33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34"/>
                    <a:pt x="36" y="28"/>
                    <a:pt x="44" y="28"/>
                  </a:cubicBezTo>
                  <a:cubicBezTo>
                    <a:pt x="467" y="28"/>
                    <a:pt x="467" y="28"/>
                    <a:pt x="467" y="28"/>
                  </a:cubicBezTo>
                  <a:cubicBezTo>
                    <a:pt x="475" y="28"/>
                    <a:pt x="481" y="34"/>
                    <a:pt x="481" y="42"/>
                  </a:cubicBezTo>
                  <a:lnTo>
                    <a:pt x="481" y="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cs typeface="+mn-ea"/>
                <a:sym typeface="+mn-lt"/>
              </a:endParaRPr>
            </a:p>
          </p:txBody>
        </p:sp>
        <p:sp>
          <p:nvSpPr>
            <p:cNvPr id="88" name="Freeform 23"/>
            <p:cNvSpPr>
              <a:spLocks noEditPoints="1"/>
            </p:cNvSpPr>
            <p:nvPr/>
          </p:nvSpPr>
          <p:spPr bwMode="black">
            <a:xfrm>
              <a:off x="4320559" y="1189182"/>
              <a:ext cx="255224" cy="255154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27E44E0-C163-44A5-9D70-20077AB4F285}"/>
              </a:ext>
            </a:extLst>
          </p:cNvPr>
          <p:cNvGrpSpPr/>
          <p:nvPr/>
        </p:nvGrpSpPr>
        <p:grpSpPr>
          <a:xfrm>
            <a:off x="1104986" y="2302070"/>
            <a:ext cx="10121692" cy="1557882"/>
            <a:chOff x="1104986" y="2302070"/>
            <a:chExt cx="10121692" cy="1557882"/>
          </a:xfrm>
        </p:grpSpPr>
        <p:grpSp>
          <p:nvGrpSpPr>
            <p:cNvPr id="2" name="组合 71"/>
            <p:cNvGrpSpPr/>
            <p:nvPr/>
          </p:nvGrpSpPr>
          <p:grpSpPr>
            <a:xfrm>
              <a:off x="3329017" y="2540682"/>
              <a:ext cx="5745631" cy="45719"/>
              <a:chOff x="1172471" y="1676076"/>
              <a:chExt cx="5747404" cy="45719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1"/>
            <p:cNvGrpSpPr/>
            <p:nvPr/>
          </p:nvGrpSpPr>
          <p:grpSpPr>
            <a:xfrm>
              <a:off x="3899937" y="2302070"/>
              <a:ext cx="2036374" cy="1550199"/>
              <a:chOff x="2924444" y="1726552"/>
              <a:chExt cx="1527752" cy="1162649"/>
            </a:xfrm>
            <a:solidFill>
              <a:schemeClr val="accent1"/>
            </a:solidFill>
          </p:grpSpPr>
          <p:sp>
            <p:nvSpPr>
              <p:cNvPr id="76" name="任意多边形 75"/>
              <p:cNvSpPr/>
              <p:nvPr/>
            </p:nvSpPr>
            <p:spPr>
              <a:xfrm>
                <a:off x="4152127" y="1754495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" fmla="*/ 367678 w 370875"/>
                  <a:gd name="connsiteY0" fmla="*/ 232793 h 232793"/>
                  <a:gd name="connsiteX1" fmla="*/ 370875 w 370875"/>
                  <a:gd name="connsiteY1" fmla="*/ 92116 h 232793"/>
                  <a:gd name="connsiteX2" fmla="*/ 0 w 370875"/>
                  <a:gd name="connsiteY2" fmla="*/ 226398 h 232793"/>
                  <a:gd name="connsiteX3" fmla="*/ 367678 w 370875"/>
                  <a:gd name="connsiteY3" fmla="*/ 232793 h 232793"/>
                  <a:gd name="connsiteX0" fmla="*/ 367678 w 370875"/>
                  <a:gd name="connsiteY0" fmla="*/ 233290 h 233290"/>
                  <a:gd name="connsiteX1" fmla="*/ 370875 w 370875"/>
                  <a:gd name="connsiteY1" fmla="*/ 92613 h 233290"/>
                  <a:gd name="connsiteX2" fmla="*/ 0 w 370875"/>
                  <a:gd name="connsiteY2" fmla="*/ 226895 h 233290"/>
                  <a:gd name="connsiteX3" fmla="*/ 367678 w 370875"/>
                  <a:gd name="connsiteY3" fmla="*/ 233290 h 233290"/>
                  <a:gd name="connsiteX0" fmla="*/ 367678 w 370875"/>
                  <a:gd name="connsiteY0" fmla="*/ 229170 h 229170"/>
                  <a:gd name="connsiteX1" fmla="*/ 370875 w 370875"/>
                  <a:gd name="connsiteY1" fmla="*/ 88493 h 229170"/>
                  <a:gd name="connsiteX2" fmla="*/ 0 w 370875"/>
                  <a:gd name="connsiteY2" fmla="*/ 222775 h 229170"/>
                  <a:gd name="connsiteX3" fmla="*/ 367678 w 370875"/>
                  <a:gd name="connsiteY3" fmla="*/ 229170 h 229170"/>
                  <a:gd name="connsiteX0" fmla="*/ 386861 w 390058"/>
                  <a:gd name="connsiteY0" fmla="*/ 227542 h 230739"/>
                  <a:gd name="connsiteX1" fmla="*/ 390058 w 390058"/>
                  <a:gd name="connsiteY1" fmla="*/ 86865 h 230739"/>
                  <a:gd name="connsiteX2" fmla="*/ 0 w 390058"/>
                  <a:gd name="connsiteY2" fmla="*/ 230739 h 230739"/>
                  <a:gd name="connsiteX3" fmla="*/ 386861 w 390058"/>
                  <a:gd name="connsiteY3" fmla="*/ 227542 h 230739"/>
                  <a:gd name="connsiteX0" fmla="*/ 386861 w 390058"/>
                  <a:gd name="connsiteY0" fmla="*/ 231640 h 234837"/>
                  <a:gd name="connsiteX1" fmla="*/ 390058 w 390058"/>
                  <a:gd name="connsiteY1" fmla="*/ 90963 h 234837"/>
                  <a:gd name="connsiteX2" fmla="*/ 0 w 390058"/>
                  <a:gd name="connsiteY2" fmla="*/ 234837 h 234837"/>
                  <a:gd name="connsiteX3" fmla="*/ 386861 w 390058"/>
                  <a:gd name="connsiteY3" fmla="*/ 231640 h 234837"/>
                  <a:gd name="connsiteX0" fmla="*/ 386861 w 397219"/>
                  <a:gd name="connsiteY0" fmla="*/ 231640 h 234837"/>
                  <a:gd name="connsiteX1" fmla="*/ 390058 w 397219"/>
                  <a:gd name="connsiteY1" fmla="*/ 90963 h 234837"/>
                  <a:gd name="connsiteX2" fmla="*/ 0 w 397219"/>
                  <a:gd name="connsiteY2" fmla="*/ 234837 h 234837"/>
                  <a:gd name="connsiteX3" fmla="*/ 386861 w 397219"/>
                  <a:gd name="connsiteY3" fmla="*/ 231640 h 234837"/>
                  <a:gd name="connsiteX0" fmla="*/ 386861 w 401264"/>
                  <a:gd name="connsiteY0" fmla="*/ 231640 h 234837"/>
                  <a:gd name="connsiteX1" fmla="*/ 390058 w 401264"/>
                  <a:gd name="connsiteY1" fmla="*/ 90963 h 234837"/>
                  <a:gd name="connsiteX2" fmla="*/ 0 w 401264"/>
                  <a:gd name="connsiteY2" fmla="*/ 234837 h 234837"/>
                  <a:gd name="connsiteX3" fmla="*/ 386861 w 401264"/>
                  <a:gd name="connsiteY3" fmla="*/ 231640 h 234837"/>
                  <a:gd name="connsiteX0" fmla="*/ 386861 w 406990"/>
                  <a:gd name="connsiteY0" fmla="*/ 231640 h 234837"/>
                  <a:gd name="connsiteX1" fmla="*/ 390058 w 406990"/>
                  <a:gd name="connsiteY1" fmla="*/ 90963 h 234837"/>
                  <a:gd name="connsiteX2" fmla="*/ 0 w 406990"/>
                  <a:gd name="connsiteY2" fmla="*/ 234837 h 234837"/>
                  <a:gd name="connsiteX3" fmla="*/ 386861 w 406990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28587 h 231784"/>
                  <a:gd name="connsiteX1" fmla="*/ 390058 w 400092"/>
                  <a:gd name="connsiteY1" fmla="*/ 87910 h 231784"/>
                  <a:gd name="connsiteX2" fmla="*/ 0 w 400092"/>
                  <a:gd name="connsiteY2" fmla="*/ 231784 h 231784"/>
                  <a:gd name="connsiteX3" fmla="*/ 386861 w 400092"/>
                  <a:gd name="connsiteY3" fmla="*/ 228587 h 23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2924444" y="1726552"/>
                <a:ext cx="1512724" cy="1162649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112234"/>
                  <a:gd name="connsiteY0" fmla="*/ 1602749 h 1602749"/>
                  <a:gd name="connsiteX1" fmla="*/ 947203 w 2112234"/>
                  <a:gd name="connsiteY1" fmla="*/ 28177 h 1602749"/>
                  <a:gd name="connsiteX2" fmla="*/ 1931311 w 2112234"/>
                  <a:gd name="connsiteY2" fmla="*/ 52780 h 1602749"/>
                  <a:gd name="connsiteX3" fmla="*/ 2029722 w 2112234"/>
                  <a:gd name="connsiteY3" fmla="*/ 134789 h 1602749"/>
                  <a:gd name="connsiteX4" fmla="*/ 1029212 w 2112234"/>
                  <a:gd name="connsiteY4" fmla="*/ 1594548 h 1602749"/>
                  <a:gd name="connsiteX5" fmla="*/ 0 w 2112234"/>
                  <a:gd name="connsiteY5" fmla="*/ 1602749 h 1602749"/>
                  <a:gd name="connsiteX0" fmla="*/ 0 w 2094991"/>
                  <a:gd name="connsiteY0" fmla="*/ 1602749 h 1602749"/>
                  <a:gd name="connsiteX1" fmla="*/ 947203 w 2094991"/>
                  <a:gd name="connsiteY1" fmla="*/ 28177 h 1602749"/>
                  <a:gd name="connsiteX2" fmla="*/ 1931311 w 2094991"/>
                  <a:gd name="connsiteY2" fmla="*/ 52780 h 1602749"/>
                  <a:gd name="connsiteX3" fmla="*/ 2029722 w 2094991"/>
                  <a:gd name="connsiteY3" fmla="*/ 134789 h 1602749"/>
                  <a:gd name="connsiteX4" fmla="*/ 1029212 w 2094991"/>
                  <a:gd name="connsiteY4" fmla="*/ 1594548 h 1602749"/>
                  <a:gd name="connsiteX5" fmla="*/ 0 w 2094991"/>
                  <a:gd name="connsiteY5" fmla="*/ 1602749 h 1602749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6763"/>
                  <a:gd name="connsiteY0" fmla="*/ 1574572 h 1574572"/>
                  <a:gd name="connsiteX1" fmla="*/ 947203 w 2026763"/>
                  <a:gd name="connsiteY1" fmla="*/ 0 h 1574572"/>
                  <a:gd name="connsiteX2" fmla="*/ 1931311 w 2026763"/>
                  <a:gd name="connsiteY2" fmla="*/ 24603 h 1574572"/>
                  <a:gd name="connsiteX3" fmla="*/ 2026763 w 2026763"/>
                  <a:gd name="connsiteY3" fmla="*/ 118448 h 1574572"/>
                  <a:gd name="connsiteX4" fmla="*/ 1029212 w 2026763"/>
                  <a:gd name="connsiteY4" fmla="*/ 1566371 h 1574572"/>
                  <a:gd name="connsiteX5" fmla="*/ 0 w 2026763"/>
                  <a:gd name="connsiteY5" fmla="*/ 1574572 h 1574572"/>
                  <a:gd name="connsiteX0" fmla="*/ 0 w 2016965"/>
                  <a:gd name="connsiteY0" fmla="*/ 1568040 h 1568040"/>
                  <a:gd name="connsiteX1" fmla="*/ 937405 w 2016965"/>
                  <a:gd name="connsiteY1" fmla="*/ 0 h 1568040"/>
                  <a:gd name="connsiteX2" fmla="*/ 1921513 w 2016965"/>
                  <a:gd name="connsiteY2" fmla="*/ 24603 h 1568040"/>
                  <a:gd name="connsiteX3" fmla="*/ 2016965 w 2016965"/>
                  <a:gd name="connsiteY3" fmla="*/ 118448 h 1568040"/>
                  <a:gd name="connsiteX4" fmla="*/ 1019414 w 2016965"/>
                  <a:gd name="connsiteY4" fmla="*/ 1566371 h 1568040"/>
                  <a:gd name="connsiteX5" fmla="*/ 0 w 2016965"/>
                  <a:gd name="connsiteY5" fmla="*/ 1568040 h 1568040"/>
                  <a:gd name="connsiteX0" fmla="*/ 0 w 2016965"/>
                  <a:gd name="connsiteY0" fmla="*/ 1550198 h 1550198"/>
                  <a:gd name="connsiteX1" fmla="*/ 932945 w 2016965"/>
                  <a:gd name="connsiteY1" fmla="*/ 0 h 1550198"/>
                  <a:gd name="connsiteX2" fmla="*/ 1921513 w 2016965"/>
                  <a:gd name="connsiteY2" fmla="*/ 6761 h 1550198"/>
                  <a:gd name="connsiteX3" fmla="*/ 2016965 w 2016965"/>
                  <a:gd name="connsiteY3" fmla="*/ 100606 h 1550198"/>
                  <a:gd name="connsiteX4" fmla="*/ 1019414 w 2016965"/>
                  <a:gd name="connsiteY4" fmla="*/ 1548529 h 1550198"/>
                  <a:gd name="connsiteX5" fmla="*/ 0 w 2016965"/>
                  <a:gd name="connsiteY5" fmla="*/ 1550198 h 15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6965" h="1550198">
                    <a:moveTo>
                      <a:pt x="0" y="1550198"/>
                    </a:moveTo>
                    <a:cubicBezTo>
                      <a:pt x="656072" y="156046"/>
                      <a:pt x="633613" y="123013"/>
                      <a:pt x="932945" y="0"/>
                    </a:cubicBezTo>
                    <a:lnTo>
                      <a:pt x="1921513" y="6761"/>
                    </a:lnTo>
                    <a:cubicBezTo>
                      <a:pt x="1975726" y="34055"/>
                      <a:pt x="1988721" y="50814"/>
                      <a:pt x="2016965" y="100606"/>
                    </a:cubicBezTo>
                    <a:cubicBezTo>
                      <a:pt x="1738135" y="-198728"/>
                      <a:pt x="1269541" y="1097480"/>
                      <a:pt x="1019414" y="1548529"/>
                    </a:cubicBezTo>
                    <a:lnTo>
                      <a:pt x="0" y="1550198"/>
                    </a:lnTo>
                    <a:close/>
                  </a:path>
                </a:pathLst>
              </a:cu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 dirty="0">
                  <a:cs typeface="+mn-ea"/>
                  <a:sym typeface="+mn-lt"/>
                </a:endParaRPr>
              </a:p>
            </p:txBody>
          </p:sp>
          <p:sp>
            <p:nvSpPr>
              <p:cNvPr id="94" name="Freeform 16"/>
              <p:cNvSpPr>
                <a:spLocks noEditPoints="1"/>
              </p:cNvSpPr>
              <p:nvPr/>
            </p:nvSpPr>
            <p:spPr bwMode="auto">
              <a:xfrm>
                <a:off x="3429180" y="2167063"/>
                <a:ext cx="270813" cy="238389"/>
              </a:xfrm>
              <a:custGeom>
                <a:avLst/>
                <a:gdLst>
                  <a:gd name="T0" fmla="*/ 683 w 735"/>
                  <a:gd name="T1" fmla="*/ 536 h 647"/>
                  <a:gd name="T2" fmla="*/ 648 w 735"/>
                  <a:gd name="T3" fmla="*/ 114 h 647"/>
                  <a:gd name="T4" fmla="*/ 90 w 735"/>
                  <a:gd name="T5" fmla="*/ 536 h 647"/>
                  <a:gd name="T6" fmla="*/ 55 w 735"/>
                  <a:gd name="T7" fmla="*/ 114 h 647"/>
                  <a:gd name="T8" fmla="*/ 36 w 735"/>
                  <a:gd name="T9" fmla="*/ 0 h 647"/>
                  <a:gd name="T10" fmla="*/ 735 w 735"/>
                  <a:gd name="T11" fmla="*/ 114 h 647"/>
                  <a:gd name="T12" fmla="*/ 683 w 735"/>
                  <a:gd name="T13" fmla="*/ 114 h 647"/>
                  <a:gd name="T14" fmla="*/ 334 w 735"/>
                  <a:gd name="T15" fmla="*/ 217 h 647"/>
                  <a:gd name="T16" fmla="*/ 284 w 735"/>
                  <a:gd name="T17" fmla="*/ 291 h 647"/>
                  <a:gd name="T18" fmla="*/ 334 w 735"/>
                  <a:gd name="T19" fmla="*/ 340 h 647"/>
                  <a:gd name="T20" fmla="*/ 404 w 735"/>
                  <a:gd name="T21" fmla="*/ 291 h 647"/>
                  <a:gd name="T22" fmla="*/ 456 w 735"/>
                  <a:gd name="T23" fmla="*/ 217 h 647"/>
                  <a:gd name="T24" fmla="*/ 404 w 735"/>
                  <a:gd name="T25" fmla="*/ 168 h 647"/>
                  <a:gd name="T26" fmla="*/ 334 w 735"/>
                  <a:gd name="T27" fmla="*/ 168 h 647"/>
                  <a:gd name="T28" fmla="*/ 279 w 735"/>
                  <a:gd name="T29" fmla="*/ 565 h 647"/>
                  <a:gd name="T30" fmla="*/ 15 w 735"/>
                  <a:gd name="T31" fmla="*/ 647 h 647"/>
                  <a:gd name="T32" fmla="*/ 215 w 735"/>
                  <a:gd name="T33" fmla="*/ 624 h 647"/>
                  <a:gd name="T34" fmla="*/ 237 w 735"/>
                  <a:gd name="T35" fmla="*/ 600 h 647"/>
                  <a:gd name="T36" fmla="*/ 256 w 735"/>
                  <a:gd name="T37" fmla="*/ 576 h 647"/>
                  <a:gd name="T38" fmla="*/ 475 w 735"/>
                  <a:gd name="T39" fmla="*/ 600 h 647"/>
                  <a:gd name="T40" fmla="*/ 499 w 735"/>
                  <a:gd name="T41" fmla="*/ 624 h 647"/>
                  <a:gd name="T42" fmla="*/ 518 w 735"/>
                  <a:gd name="T43" fmla="*/ 647 h 647"/>
                  <a:gd name="T44" fmla="*/ 723 w 735"/>
                  <a:gd name="T45" fmla="*/ 565 h 647"/>
                  <a:gd name="T46" fmla="*/ 452 w 735"/>
                  <a:gd name="T47" fmla="*/ 395 h 647"/>
                  <a:gd name="T48" fmla="*/ 279 w 735"/>
                  <a:gd name="T49" fmla="*/ 395 h 647"/>
                  <a:gd name="T50" fmla="*/ 513 w 735"/>
                  <a:gd name="T51" fmla="*/ 484 h 647"/>
                  <a:gd name="T52" fmla="*/ 589 w 735"/>
                  <a:gd name="T53" fmla="*/ 395 h 647"/>
                  <a:gd name="T54" fmla="*/ 513 w 735"/>
                  <a:gd name="T55" fmla="*/ 395 h 647"/>
                  <a:gd name="T56" fmla="*/ 513 w 735"/>
                  <a:gd name="T57" fmla="*/ 314 h 647"/>
                  <a:gd name="T58" fmla="*/ 589 w 735"/>
                  <a:gd name="T59" fmla="*/ 225 h 647"/>
                  <a:gd name="T60" fmla="*/ 513 w 735"/>
                  <a:gd name="T61" fmla="*/ 225 h 647"/>
                  <a:gd name="T62" fmla="*/ 142 w 735"/>
                  <a:gd name="T63" fmla="*/ 314 h 647"/>
                  <a:gd name="T64" fmla="*/ 218 w 735"/>
                  <a:gd name="T65" fmla="*/ 225 h 647"/>
                  <a:gd name="T66" fmla="*/ 142 w 735"/>
                  <a:gd name="T67" fmla="*/ 225 h 647"/>
                  <a:gd name="T68" fmla="*/ 142 w 735"/>
                  <a:gd name="T69" fmla="*/ 484 h 647"/>
                  <a:gd name="T70" fmla="*/ 218 w 735"/>
                  <a:gd name="T71" fmla="*/ 39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647">
                    <a:moveTo>
                      <a:pt x="683" y="114"/>
                    </a:moveTo>
                    <a:lnTo>
                      <a:pt x="683" y="536"/>
                    </a:lnTo>
                    <a:lnTo>
                      <a:pt x="648" y="536"/>
                    </a:lnTo>
                    <a:lnTo>
                      <a:pt x="648" y="114"/>
                    </a:lnTo>
                    <a:lnTo>
                      <a:pt x="90" y="114"/>
                    </a:lnTo>
                    <a:lnTo>
                      <a:pt x="90" y="536"/>
                    </a:lnTo>
                    <a:lnTo>
                      <a:pt x="55" y="536"/>
                    </a:lnTo>
                    <a:lnTo>
                      <a:pt x="55" y="114"/>
                    </a:lnTo>
                    <a:lnTo>
                      <a:pt x="0" y="114"/>
                    </a:lnTo>
                    <a:lnTo>
                      <a:pt x="36" y="0"/>
                    </a:lnTo>
                    <a:lnTo>
                      <a:pt x="700" y="0"/>
                    </a:lnTo>
                    <a:lnTo>
                      <a:pt x="735" y="114"/>
                    </a:lnTo>
                    <a:lnTo>
                      <a:pt x="683" y="114"/>
                    </a:lnTo>
                    <a:lnTo>
                      <a:pt x="683" y="114"/>
                    </a:lnTo>
                    <a:close/>
                    <a:moveTo>
                      <a:pt x="334" y="168"/>
                    </a:moveTo>
                    <a:lnTo>
                      <a:pt x="334" y="217"/>
                    </a:lnTo>
                    <a:lnTo>
                      <a:pt x="284" y="217"/>
                    </a:lnTo>
                    <a:lnTo>
                      <a:pt x="284" y="291"/>
                    </a:lnTo>
                    <a:lnTo>
                      <a:pt x="334" y="291"/>
                    </a:lnTo>
                    <a:lnTo>
                      <a:pt x="334" y="340"/>
                    </a:lnTo>
                    <a:lnTo>
                      <a:pt x="404" y="340"/>
                    </a:lnTo>
                    <a:lnTo>
                      <a:pt x="404" y="291"/>
                    </a:lnTo>
                    <a:lnTo>
                      <a:pt x="456" y="291"/>
                    </a:lnTo>
                    <a:lnTo>
                      <a:pt x="456" y="217"/>
                    </a:lnTo>
                    <a:lnTo>
                      <a:pt x="404" y="217"/>
                    </a:lnTo>
                    <a:lnTo>
                      <a:pt x="404" y="168"/>
                    </a:lnTo>
                    <a:lnTo>
                      <a:pt x="334" y="168"/>
                    </a:lnTo>
                    <a:lnTo>
                      <a:pt x="334" y="168"/>
                    </a:lnTo>
                    <a:close/>
                    <a:moveTo>
                      <a:pt x="279" y="395"/>
                    </a:moveTo>
                    <a:lnTo>
                      <a:pt x="279" y="565"/>
                    </a:lnTo>
                    <a:lnTo>
                      <a:pt x="15" y="565"/>
                    </a:lnTo>
                    <a:lnTo>
                      <a:pt x="15" y="647"/>
                    </a:lnTo>
                    <a:lnTo>
                      <a:pt x="215" y="647"/>
                    </a:lnTo>
                    <a:lnTo>
                      <a:pt x="215" y="624"/>
                    </a:lnTo>
                    <a:lnTo>
                      <a:pt x="237" y="624"/>
                    </a:lnTo>
                    <a:lnTo>
                      <a:pt x="237" y="600"/>
                    </a:lnTo>
                    <a:lnTo>
                      <a:pt x="256" y="600"/>
                    </a:lnTo>
                    <a:lnTo>
                      <a:pt x="256" y="576"/>
                    </a:lnTo>
                    <a:lnTo>
                      <a:pt x="475" y="576"/>
                    </a:lnTo>
                    <a:lnTo>
                      <a:pt x="475" y="600"/>
                    </a:lnTo>
                    <a:lnTo>
                      <a:pt x="499" y="600"/>
                    </a:lnTo>
                    <a:lnTo>
                      <a:pt x="499" y="624"/>
                    </a:lnTo>
                    <a:lnTo>
                      <a:pt x="518" y="624"/>
                    </a:lnTo>
                    <a:lnTo>
                      <a:pt x="518" y="647"/>
                    </a:lnTo>
                    <a:lnTo>
                      <a:pt x="723" y="647"/>
                    </a:lnTo>
                    <a:lnTo>
                      <a:pt x="723" y="565"/>
                    </a:lnTo>
                    <a:lnTo>
                      <a:pt x="452" y="565"/>
                    </a:lnTo>
                    <a:lnTo>
                      <a:pt x="452" y="395"/>
                    </a:lnTo>
                    <a:lnTo>
                      <a:pt x="279" y="395"/>
                    </a:lnTo>
                    <a:lnTo>
                      <a:pt x="279" y="395"/>
                    </a:lnTo>
                    <a:close/>
                    <a:moveTo>
                      <a:pt x="513" y="395"/>
                    </a:moveTo>
                    <a:lnTo>
                      <a:pt x="513" y="484"/>
                    </a:lnTo>
                    <a:lnTo>
                      <a:pt x="589" y="484"/>
                    </a:lnTo>
                    <a:lnTo>
                      <a:pt x="589" y="395"/>
                    </a:lnTo>
                    <a:lnTo>
                      <a:pt x="513" y="395"/>
                    </a:lnTo>
                    <a:lnTo>
                      <a:pt x="513" y="395"/>
                    </a:lnTo>
                    <a:close/>
                    <a:moveTo>
                      <a:pt x="513" y="225"/>
                    </a:moveTo>
                    <a:lnTo>
                      <a:pt x="513" y="314"/>
                    </a:lnTo>
                    <a:lnTo>
                      <a:pt x="589" y="314"/>
                    </a:lnTo>
                    <a:lnTo>
                      <a:pt x="589" y="225"/>
                    </a:lnTo>
                    <a:lnTo>
                      <a:pt x="513" y="225"/>
                    </a:lnTo>
                    <a:lnTo>
                      <a:pt x="513" y="225"/>
                    </a:lnTo>
                    <a:close/>
                    <a:moveTo>
                      <a:pt x="142" y="225"/>
                    </a:moveTo>
                    <a:lnTo>
                      <a:pt x="142" y="314"/>
                    </a:lnTo>
                    <a:lnTo>
                      <a:pt x="218" y="314"/>
                    </a:lnTo>
                    <a:lnTo>
                      <a:pt x="218" y="225"/>
                    </a:lnTo>
                    <a:lnTo>
                      <a:pt x="142" y="225"/>
                    </a:lnTo>
                    <a:lnTo>
                      <a:pt x="142" y="225"/>
                    </a:lnTo>
                    <a:close/>
                    <a:moveTo>
                      <a:pt x="142" y="395"/>
                    </a:moveTo>
                    <a:lnTo>
                      <a:pt x="142" y="484"/>
                    </a:lnTo>
                    <a:lnTo>
                      <a:pt x="218" y="484"/>
                    </a:lnTo>
                    <a:lnTo>
                      <a:pt x="218" y="395"/>
                    </a:lnTo>
                    <a:lnTo>
                      <a:pt x="142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solidFill>
                    <a:schemeClr val="bg1">
                      <a:alpha val="99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4"/>
            <p:cNvGrpSpPr/>
            <p:nvPr/>
          </p:nvGrpSpPr>
          <p:grpSpPr>
            <a:xfrm>
              <a:off x="6267438" y="2302071"/>
              <a:ext cx="2043295" cy="1557881"/>
              <a:chOff x="4700618" y="1726553"/>
              <a:chExt cx="1532944" cy="1168410"/>
            </a:xfrm>
            <a:solidFill>
              <a:schemeClr val="accent2"/>
            </a:solidFill>
          </p:grpSpPr>
          <p:sp>
            <p:nvSpPr>
              <p:cNvPr id="71" name="任意多边形 70"/>
              <p:cNvSpPr/>
              <p:nvPr/>
            </p:nvSpPr>
            <p:spPr>
              <a:xfrm flipH="1">
                <a:off x="4700618" y="1754495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" fmla="*/ 367678 w 370875"/>
                  <a:gd name="connsiteY0" fmla="*/ 232793 h 232793"/>
                  <a:gd name="connsiteX1" fmla="*/ 370875 w 370875"/>
                  <a:gd name="connsiteY1" fmla="*/ 92116 h 232793"/>
                  <a:gd name="connsiteX2" fmla="*/ 0 w 370875"/>
                  <a:gd name="connsiteY2" fmla="*/ 226398 h 232793"/>
                  <a:gd name="connsiteX3" fmla="*/ 367678 w 370875"/>
                  <a:gd name="connsiteY3" fmla="*/ 232793 h 232793"/>
                  <a:gd name="connsiteX0" fmla="*/ 367678 w 370875"/>
                  <a:gd name="connsiteY0" fmla="*/ 233290 h 233290"/>
                  <a:gd name="connsiteX1" fmla="*/ 370875 w 370875"/>
                  <a:gd name="connsiteY1" fmla="*/ 92613 h 233290"/>
                  <a:gd name="connsiteX2" fmla="*/ 0 w 370875"/>
                  <a:gd name="connsiteY2" fmla="*/ 226895 h 233290"/>
                  <a:gd name="connsiteX3" fmla="*/ 367678 w 370875"/>
                  <a:gd name="connsiteY3" fmla="*/ 233290 h 233290"/>
                  <a:gd name="connsiteX0" fmla="*/ 367678 w 370875"/>
                  <a:gd name="connsiteY0" fmla="*/ 229170 h 229170"/>
                  <a:gd name="connsiteX1" fmla="*/ 370875 w 370875"/>
                  <a:gd name="connsiteY1" fmla="*/ 88493 h 229170"/>
                  <a:gd name="connsiteX2" fmla="*/ 0 w 370875"/>
                  <a:gd name="connsiteY2" fmla="*/ 222775 h 229170"/>
                  <a:gd name="connsiteX3" fmla="*/ 367678 w 370875"/>
                  <a:gd name="connsiteY3" fmla="*/ 229170 h 229170"/>
                  <a:gd name="connsiteX0" fmla="*/ 386861 w 390058"/>
                  <a:gd name="connsiteY0" fmla="*/ 227542 h 230739"/>
                  <a:gd name="connsiteX1" fmla="*/ 390058 w 390058"/>
                  <a:gd name="connsiteY1" fmla="*/ 86865 h 230739"/>
                  <a:gd name="connsiteX2" fmla="*/ 0 w 390058"/>
                  <a:gd name="connsiteY2" fmla="*/ 230739 h 230739"/>
                  <a:gd name="connsiteX3" fmla="*/ 386861 w 390058"/>
                  <a:gd name="connsiteY3" fmla="*/ 227542 h 230739"/>
                  <a:gd name="connsiteX0" fmla="*/ 386861 w 390058"/>
                  <a:gd name="connsiteY0" fmla="*/ 231640 h 234837"/>
                  <a:gd name="connsiteX1" fmla="*/ 390058 w 390058"/>
                  <a:gd name="connsiteY1" fmla="*/ 90963 h 234837"/>
                  <a:gd name="connsiteX2" fmla="*/ 0 w 390058"/>
                  <a:gd name="connsiteY2" fmla="*/ 234837 h 234837"/>
                  <a:gd name="connsiteX3" fmla="*/ 386861 w 390058"/>
                  <a:gd name="connsiteY3" fmla="*/ 231640 h 234837"/>
                  <a:gd name="connsiteX0" fmla="*/ 386861 w 397219"/>
                  <a:gd name="connsiteY0" fmla="*/ 231640 h 234837"/>
                  <a:gd name="connsiteX1" fmla="*/ 390058 w 397219"/>
                  <a:gd name="connsiteY1" fmla="*/ 90963 h 234837"/>
                  <a:gd name="connsiteX2" fmla="*/ 0 w 397219"/>
                  <a:gd name="connsiteY2" fmla="*/ 234837 h 234837"/>
                  <a:gd name="connsiteX3" fmla="*/ 386861 w 397219"/>
                  <a:gd name="connsiteY3" fmla="*/ 231640 h 234837"/>
                  <a:gd name="connsiteX0" fmla="*/ 386861 w 401264"/>
                  <a:gd name="connsiteY0" fmla="*/ 231640 h 234837"/>
                  <a:gd name="connsiteX1" fmla="*/ 390058 w 401264"/>
                  <a:gd name="connsiteY1" fmla="*/ 90963 h 234837"/>
                  <a:gd name="connsiteX2" fmla="*/ 0 w 401264"/>
                  <a:gd name="connsiteY2" fmla="*/ 234837 h 234837"/>
                  <a:gd name="connsiteX3" fmla="*/ 386861 w 401264"/>
                  <a:gd name="connsiteY3" fmla="*/ 231640 h 234837"/>
                  <a:gd name="connsiteX0" fmla="*/ 386861 w 406990"/>
                  <a:gd name="connsiteY0" fmla="*/ 231640 h 234837"/>
                  <a:gd name="connsiteX1" fmla="*/ 390058 w 406990"/>
                  <a:gd name="connsiteY1" fmla="*/ 90963 h 234837"/>
                  <a:gd name="connsiteX2" fmla="*/ 0 w 406990"/>
                  <a:gd name="connsiteY2" fmla="*/ 234837 h 234837"/>
                  <a:gd name="connsiteX3" fmla="*/ 386861 w 406990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28587 h 231784"/>
                  <a:gd name="connsiteX1" fmla="*/ 390058 w 400092"/>
                  <a:gd name="connsiteY1" fmla="*/ 87910 h 231784"/>
                  <a:gd name="connsiteX2" fmla="*/ 0 w 400092"/>
                  <a:gd name="connsiteY2" fmla="*/ 231784 h 231784"/>
                  <a:gd name="connsiteX3" fmla="*/ 386861 w 400092"/>
                  <a:gd name="connsiteY3" fmla="*/ 228587 h 23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 flipH="1">
                <a:off x="4716277" y="1726553"/>
                <a:ext cx="1517285" cy="1168410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112234"/>
                  <a:gd name="connsiteY0" fmla="*/ 1602749 h 1602749"/>
                  <a:gd name="connsiteX1" fmla="*/ 947203 w 2112234"/>
                  <a:gd name="connsiteY1" fmla="*/ 28177 h 1602749"/>
                  <a:gd name="connsiteX2" fmla="*/ 1931311 w 2112234"/>
                  <a:gd name="connsiteY2" fmla="*/ 52780 h 1602749"/>
                  <a:gd name="connsiteX3" fmla="*/ 2029722 w 2112234"/>
                  <a:gd name="connsiteY3" fmla="*/ 134789 h 1602749"/>
                  <a:gd name="connsiteX4" fmla="*/ 1029212 w 2112234"/>
                  <a:gd name="connsiteY4" fmla="*/ 1594548 h 1602749"/>
                  <a:gd name="connsiteX5" fmla="*/ 0 w 2112234"/>
                  <a:gd name="connsiteY5" fmla="*/ 1602749 h 1602749"/>
                  <a:gd name="connsiteX0" fmla="*/ 0 w 2094991"/>
                  <a:gd name="connsiteY0" fmla="*/ 1602749 h 1602749"/>
                  <a:gd name="connsiteX1" fmla="*/ 947203 w 2094991"/>
                  <a:gd name="connsiteY1" fmla="*/ 28177 h 1602749"/>
                  <a:gd name="connsiteX2" fmla="*/ 1931311 w 2094991"/>
                  <a:gd name="connsiteY2" fmla="*/ 52780 h 1602749"/>
                  <a:gd name="connsiteX3" fmla="*/ 2029722 w 2094991"/>
                  <a:gd name="connsiteY3" fmla="*/ 134789 h 1602749"/>
                  <a:gd name="connsiteX4" fmla="*/ 1029212 w 2094991"/>
                  <a:gd name="connsiteY4" fmla="*/ 1594548 h 1602749"/>
                  <a:gd name="connsiteX5" fmla="*/ 0 w 2094991"/>
                  <a:gd name="connsiteY5" fmla="*/ 1602749 h 1602749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6763"/>
                  <a:gd name="connsiteY0" fmla="*/ 1574572 h 1574572"/>
                  <a:gd name="connsiteX1" fmla="*/ 947203 w 2026763"/>
                  <a:gd name="connsiteY1" fmla="*/ 0 h 1574572"/>
                  <a:gd name="connsiteX2" fmla="*/ 1931311 w 2026763"/>
                  <a:gd name="connsiteY2" fmla="*/ 24603 h 1574572"/>
                  <a:gd name="connsiteX3" fmla="*/ 2026763 w 2026763"/>
                  <a:gd name="connsiteY3" fmla="*/ 118448 h 1574572"/>
                  <a:gd name="connsiteX4" fmla="*/ 1029212 w 2026763"/>
                  <a:gd name="connsiteY4" fmla="*/ 1566371 h 1574572"/>
                  <a:gd name="connsiteX5" fmla="*/ 0 w 2026763"/>
                  <a:gd name="connsiteY5" fmla="*/ 1574572 h 1574572"/>
                  <a:gd name="connsiteX0" fmla="*/ 0 w 2026763"/>
                  <a:gd name="connsiteY0" fmla="*/ 1574572 h 1589231"/>
                  <a:gd name="connsiteX1" fmla="*/ 947203 w 2026763"/>
                  <a:gd name="connsiteY1" fmla="*/ 0 h 1589231"/>
                  <a:gd name="connsiteX2" fmla="*/ 1931311 w 2026763"/>
                  <a:gd name="connsiteY2" fmla="*/ 24603 h 1589231"/>
                  <a:gd name="connsiteX3" fmla="*/ 2026763 w 2026763"/>
                  <a:gd name="connsiteY3" fmla="*/ 118448 h 1589231"/>
                  <a:gd name="connsiteX4" fmla="*/ 1029212 w 2026763"/>
                  <a:gd name="connsiteY4" fmla="*/ 1589231 h 1589231"/>
                  <a:gd name="connsiteX5" fmla="*/ 0 w 2026763"/>
                  <a:gd name="connsiteY5" fmla="*/ 1574572 h 1589231"/>
                  <a:gd name="connsiteX0" fmla="*/ 0 w 2026763"/>
                  <a:gd name="connsiteY0" fmla="*/ 1574572 h 1601616"/>
                  <a:gd name="connsiteX1" fmla="*/ 947203 w 2026763"/>
                  <a:gd name="connsiteY1" fmla="*/ 0 h 1601616"/>
                  <a:gd name="connsiteX2" fmla="*/ 1931311 w 2026763"/>
                  <a:gd name="connsiteY2" fmla="*/ 24603 h 1601616"/>
                  <a:gd name="connsiteX3" fmla="*/ 2026763 w 2026763"/>
                  <a:gd name="connsiteY3" fmla="*/ 118448 h 1601616"/>
                  <a:gd name="connsiteX4" fmla="*/ 1029212 w 2026763"/>
                  <a:gd name="connsiteY4" fmla="*/ 1589231 h 1601616"/>
                  <a:gd name="connsiteX5" fmla="*/ 0 w 2026763"/>
                  <a:gd name="connsiteY5" fmla="*/ 1574572 h 1601616"/>
                  <a:gd name="connsiteX0" fmla="*/ 0 w 2026763"/>
                  <a:gd name="connsiteY0" fmla="*/ 1574572 h 1593194"/>
                  <a:gd name="connsiteX1" fmla="*/ 947203 w 2026763"/>
                  <a:gd name="connsiteY1" fmla="*/ 0 h 1593194"/>
                  <a:gd name="connsiteX2" fmla="*/ 1931311 w 2026763"/>
                  <a:gd name="connsiteY2" fmla="*/ 24603 h 1593194"/>
                  <a:gd name="connsiteX3" fmla="*/ 2026763 w 2026763"/>
                  <a:gd name="connsiteY3" fmla="*/ 118448 h 1593194"/>
                  <a:gd name="connsiteX4" fmla="*/ 1029212 w 2026763"/>
                  <a:gd name="connsiteY4" fmla="*/ 1589231 h 1593194"/>
                  <a:gd name="connsiteX5" fmla="*/ 0 w 2026763"/>
                  <a:gd name="connsiteY5" fmla="*/ 1574572 h 1593194"/>
                  <a:gd name="connsiteX0" fmla="*/ 0 w 2023046"/>
                  <a:gd name="connsiteY0" fmla="*/ 1563421 h 1589231"/>
                  <a:gd name="connsiteX1" fmla="*/ 943486 w 2023046"/>
                  <a:gd name="connsiteY1" fmla="*/ 0 h 1589231"/>
                  <a:gd name="connsiteX2" fmla="*/ 1927594 w 2023046"/>
                  <a:gd name="connsiteY2" fmla="*/ 24603 h 1589231"/>
                  <a:gd name="connsiteX3" fmla="*/ 2023046 w 2023046"/>
                  <a:gd name="connsiteY3" fmla="*/ 118448 h 1589231"/>
                  <a:gd name="connsiteX4" fmla="*/ 1025495 w 2023046"/>
                  <a:gd name="connsiteY4" fmla="*/ 1589231 h 1589231"/>
                  <a:gd name="connsiteX5" fmla="*/ 0 w 2023046"/>
                  <a:gd name="connsiteY5" fmla="*/ 1563421 h 1589231"/>
                  <a:gd name="connsiteX0" fmla="*/ 0 w 2023046"/>
                  <a:gd name="connsiteY0" fmla="*/ 1563421 h 1574847"/>
                  <a:gd name="connsiteX1" fmla="*/ 943486 w 2023046"/>
                  <a:gd name="connsiteY1" fmla="*/ 0 h 1574847"/>
                  <a:gd name="connsiteX2" fmla="*/ 1927594 w 2023046"/>
                  <a:gd name="connsiteY2" fmla="*/ 24603 h 1574847"/>
                  <a:gd name="connsiteX3" fmla="*/ 2023046 w 2023046"/>
                  <a:gd name="connsiteY3" fmla="*/ 118448 h 1574847"/>
                  <a:gd name="connsiteX4" fmla="*/ 1029212 w 2023046"/>
                  <a:gd name="connsiteY4" fmla="*/ 1548343 h 1574847"/>
                  <a:gd name="connsiteX5" fmla="*/ 0 w 2023046"/>
                  <a:gd name="connsiteY5" fmla="*/ 1563421 h 1574847"/>
                  <a:gd name="connsiteX0" fmla="*/ 0 w 2023046"/>
                  <a:gd name="connsiteY0" fmla="*/ 1563421 h 1563421"/>
                  <a:gd name="connsiteX1" fmla="*/ 943486 w 2023046"/>
                  <a:gd name="connsiteY1" fmla="*/ 0 h 1563421"/>
                  <a:gd name="connsiteX2" fmla="*/ 1927594 w 2023046"/>
                  <a:gd name="connsiteY2" fmla="*/ 24603 h 1563421"/>
                  <a:gd name="connsiteX3" fmla="*/ 2023046 w 2023046"/>
                  <a:gd name="connsiteY3" fmla="*/ 118448 h 1563421"/>
                  <a:gd name="connsiteX4" fmla="*/ 1029212 w 2023046"/>
                  <a:gd name="connsiteY4" fmla="*/ 1548343 h 1563421"/>
                  <a:gd name="connsiteX5" fmla="*/ 0 w 2023046"/>
                  <a:gd name="connsiteY5" fmla="*/ 1563421 h 1563421"/>
                  <a:gd name="connsiteX0" fmla="*/ 0 w 2023046"/>
                  <a:gd name="connsiteY0" fmla="*/ 1563421 h 1568845"/>
                  <a:gd name="connsiteX1" fmla="*/ 943486 w 2023046"/>
                  <a:gd name="connsiteY1" fmla="*/ 0 h 1568845"/>
                  <a:gd name="connsiteX2" fmla="*/ 1927594 w 2023046"/>
                  <a:gd name="connsiteY2" fmla="*/ 24603 h 1568845"/>
                  <a:gd name="connsiteX3" fmla="*/ 2023046 w 2023046"/>
                  <a:gd name="connsiteY3" fmla="*/ 118448 h 1568845"/>
                  <a:gd name="connsiteX4" fmla="*/ 1012811 w 2023046"/>
                  <a:gd name="connsiteY4" fmla="*/ 1568845 h 1568845"/>
                  <a:gd name="connsiteX5" fmla="*/ 0 w 2023046"/>
                  <a:gd name="connsiteY5" fmla="*/ 1563421 h 1568845"/>
                  <a:gd name="connsiteX0" fmla="*/ 0 w 2023046"/>
                  <a:gd name="connsiteY0" fmla="*/ 1575722 h 1575722"/>
                  <a:gd name="connsiteX1" fmla="*/ 943486 w 2023046"/>
                  <a:gd name="connsiteY1" fmla="*/ 0 h 1575722"/>
                  <a:gd name="connsiteX2" fmla="*/ 1927594 w 2023046"/>
                  <a:gd name="connsiteY2" fmla="*/ 24603 h 1575722"/>
                  <a:gd name="connsiteX3" fmla="*/ 2023046 w 2023046"/>
                  <a:gd name="connsiteY3" fmla="*/ 118448 h 1575722"/>
                  <a:gd name="connsiteX4" fmla="*/ 1012811 w 2023046"/>
                  <a:gd name="connsiteY4" fmla="*/ 1568845 h 1575722"/>
                  <a:gd name="connsiteX5" fmla="*/ 0 w 2023046"/>
                  <a:gd name="connsiteY5" fmla="*/ 1575722 h 1575722"/>
                  <a:gd name="connsiteX0" fmla="*/ 0 w 2023046"/>
                  <a:gd name="connsiteY0" fmla="*/ 1557880 h 1557880"/>
                  <a:gd name="connsiteX1" fmla="*/ 947947 w 2023046"/>
                  <a:gd name="connsiteY1" fmla="*/ 0 h 1557880"/>
                  <a:gd name="connsiteX2" fmla="*/ 1927594 w 2023046"/>
                  <a:gd name="connsiteY2" fmla="*/ 6761 h 1557880"/>
                  <a:gd name="connsiteX3" fmla="*/ 2023046 w 2023046"/>
                  <a:gd name="connsiteY3" fmla="*/ 100606 h 1557880"/>
                  <a:gd name="connsiteX4" fmla="*/ 1012811 w 2023046"/>
                  <a:gd name="connsiteY4" fmla="*/ 1551003 h 1557880"/>
                  <a:gd name="connsiteX5" fmla="*/ 0 w 2023046"/>
                  <a:gd name="connsiteY5" fmla="*/ 1557880 h 155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046" h="1557880">
                    <a:moveTo>
                      <a:pt x="0" y="1557880"/>
                    </a:moveTo>
                    <a:cubicBezTo>
                      <a:pt x="656072" y="163728"/>
                      <a:pt x="648615" y="123013"/>
                      <a:pt x="947947" y="0"/>
                    </a:cubicBezTo>
                    <a:lnTo>
                      <a:pt x="1927594" y="6761"/>
                    </a:lnTo>
                    <a:cubicBezTo>
                      <a:pt x="1981807" y="34055"/>
                      <a:pt x="1994802" y="50814"/>
                      <a:pt x="2023046" y="100606"/>
                    </a:cubicBezTo>
                    <a:cubicBezTo>
                      <a:pt x="1744216" y="-198728"/>
                      <a:pt x="1262938" y="1099954"/>
                      <a:pt x="1012811" y="1551003"/>
                    </a:cubicBezTo>
                    <a:lnTo>
                      <a:pt x="0" y="1557880"/>
                    </a:lnTo>
                    <a:close/>
                  </a:path>
                </a:pathLst>
              </a:custGeom>
              <a:solidFill>
                <a:srgbClr val="86B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 dirty="0">
                  <a:cs typeface="+mn-ea"/>
                  <a:sym typeface="+mn-lt"/>
                </a:endParaRPr>
              </a:p>
            </p:txBody>
          </p:sp>
          <p:sp>
            <p:nvSpPr>
              <p:cNvPr id="86" name="Freeform 21"/>
              <p:cNvSpPr>
                <a:spLocks noEditPoints="1"/>
              </p:cNvSpPr>
              <p:nvPr/>
            </p:nvSpPr>
            <p:spPr bwMode="auto">
              <a:xfrm>
                <a:off x="5475074" y="2110807"/>
                <a:ext cx="227135" cy="306633"/>
              </a:xfrm>
              <a:custGeom>
                <a:avLst/>
                <a:gdLst>
                  <a:gd name="T0" fmla="*/ 94 w 237"/>
                  <a:gd name="T1" fmla="*/ 124 h 320"/>
                  <a:gd name="T2" fmla="*/ 26 w 237"/>
                  <a:gd name="T3" fmla="*/ 197 h 320"/>
                  <a:gd name="T4" fmla="*/ 118 w 237"/>
                  <a:gd name="T5" fmla="*/ 291 h 320"/>
                  <a:gd name="T6" fmla="*/ 26 w 237"/>
                  <a:gd name="T7" fmla="*/ 281 h 320"/>
                  <a:gd name="T8" fmla="*/ 118 w 237"/>
                  <a:gd name="T9" fmla="*/ 291 h 320"/>
                  <a:gd name="T10" fmla="*/ 110 w 237"/>
                  <a:gd name="T11" fmla="*/ 220 h 320"/>
                  <a:gd name="T12" fmla="*/ 26 w 237"/>
                  <a:gd name="T13" fmla="*/ 230 h 320"/>
                  <a:gd name="T14" fmla="*/ 126 w 237"/>
                  <a:gd name="T15" fmla="*/ 250 h 320"/>
                  <a:gd name="T16" fmla="*/ 26 w 237"/>
                  <a:gd name="T17" fmla="*/ 240 h 320"/>
                  <a:gd name="T18" fmla="*/ 126 w 237"/>
                  <a:gd name="T19" fmla="*/ 250 h 320"/>
                  <a:gd name="T20" fmla="*/ 78 w 237"/>
                  <a:gd name="T21" fmla="*/ 261 h 320"/>
                  <a:gd name="T22" fmla="*/ 26 w 237"/>
                  <a:gd name="T23" fmla="*/ 271 h 320"/>
                  <a:gd name="T24" fmla="*/ 125 w 237"/>
                  <a:gd name="T25" fmla="*/ 165 h 320"/>
                  <a:gd name="T26" fmla="*/ 141 w 237"/>
                  <a:gd name="T27" fmla="*/ 152 h 320"/>
                  <a:gd name="T28" fmla="*/ 153 w 237"/>
                  <a:gd name="T29" fmla="*/ 137 h 320"/>
                  <a:gd name="T30" fmla="*/ 141 w 237"/>
                  <a:gd name="T31" fmla="*/ 124 h 320"/>
                  <a:gd name="T32" fmla="*/ 125 w 237"/>
                  <a:gd name="T33" fmla="*/ 137 h 320"/>
                  <a:gd name="T34" fmla="*/ 113 w 237"/>
                  <a:gd name="T35" fmla="*/ 152 h 320"/>
                  <a:gd name="T36" fmla="*/ 125 w 237"/>
                  <a:gd name="T37" fmla="*/ 165 h 320"/>
                  <a:gd name="T38" fmla="*/ 119 w 237"/>
                  <a:gd name="T39" fmla="*/ 95 h 320"/>
                  <a:gd name="T40" fmla="*/ 122 w 237"/>
                  <a:gd name="T41" fmla="*/ 72 h 320"/>
                  <a:gd name="T42" fmla="*/ 119 w 237"/>
                  <a:gd name="T43" fmla="*/ 87 h 320"/>
                  <a:gd name="T44" fmla="*/ 115 w 237"/>
                  <a:gd name="T45" fmla="*/ 84 h 320"/>
                  <a:gd name="T46" fmla="*/ 107 w 237"/>
                  <a:gd name="T47" fmla="*/ 83 h 320"/>
                  <a:gd name="T48" fmla="*/ 29 w 237"/>
                  <a:gd name="T49" fmla="*/ 58 h 320"/>
                  <a:gd name="T50" fmla="*/ 115 w 237"/>
                  <a:gd name="T51" fmla="*/ 3 h 320"/>
                  <a:gd name="T52" fmla="*/ 119 w 237"/>
                  <a:gd name="T53" fmla="*/ 0 h 320"/>
                  <a:gd name="T54" fmla="*/ 122 w 237"/>
                  <a:gd name="T55" fmla="*/ 58 h 320"/>
                  <a:gd name="T56" fmla="*/ 171 w 237"/>
                  <a:gd name="T57" fmla="*/ 320 h 320"/>
                  <a:gd name="T58" fmla="*/ 0 w 237"/>
                  <a:gd name="T59" fmla="*/ 292 h 320"/>
                  <a:gd name="T60" fmla="*/ 60 w 237"/>
                  <a:gd name="T61" fmla="*/ 162 h 320"/>
                  <a:gd name="T62" fmla="*/ 60 w 237"/>
                  <a:gd name="T63" fmla="*/ 138 h 320"/>
                  <a:gd name="T64" fmla="*/ 60 w 237"/>
                  <a:gd name="T65" fmla="*/ 162 h 320"/>
                  <a:gd name="T66" fmla="*/ 88 w 237"/>
                  <a:gd name="T67" fmla="*/ 180 h 320"/>
                  <a:gd name="T68" fmla="*/ 78 w 237"/>
                  <a:gd name="T69" fmla="*/ 191 h 320"/>
                  <a:gd name="T70" fmla="*/ 75 w 237"/>
                  <a:gd name="T71" fmla="*/ 184 h 320"/>
                  <a:gd name="T72" fmla="*/ 45 w 237"/>
                  <a:gd name="T73" fmla="*/ 191 h 320"/>
                  <a:gd name="T74" fmla="*/ 42 w 237"/>
                  <a:gd name="T75" fmla="*/ 184 h 320"/>
                  <a:gd name="T76" fmla="*/ 32 w 237"/>
                  <a:gd name="T77" fmla="*/ 191 h 320"/>
                  <a:gd name="T78" fmla="*/ 47 w 237"/>
                  <a:gd name="T79" fmla="*/ 165 h 320"/>
                  <a:gd name="T80" fmla="*/ 197 w 237"/>
                  <a:gd name="T81" fmla="*/ 58 h 320"/>
                  <a:gd name="T82" fmla="*/ 237 w 237"/>
                  <a:gd name="T83" fmla="*/ 87 h 320"/>
                  <a:gd name="T84" fmla="*/ 209 w 237"/>
                  <a:gd name="T85" fmla="*/ 320 h 320"/>
                  <a:gd name="T86" fmla="*/ 197 w 237"/>
                  <a:gd name="T87" fmla="*/ 5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7" h="320">
                    <a:moveTo>
                      <a:pt x="94" y="197"/>
                    </a:moveTo>
                    <a:cubicBezTo>
                      <a:pt x="94" y="124"/>
                      <a:pt x="94" y="124"/>
                      <a:pt x="94" y="124"/>
                    </a:cubicBezTo>
                    <a:cubicBezTo>
                      <a:pt x="26" y="124"/>
                      <a:pt x="26" y="124"/>
                      <a:pt x="26" y="124"/>
                    </a:cubicBezTo>
                    <a:cubicBezTo>
                      <a:pt x="26" y="197"/>
                      <a:pt x="26" y="197"/>
                      <a:pt x="26" y="197"/>
                    </a:cubicBezTo>
                    <a:cubicBezTo>
                      <a:pt x="94" y="197"/>
                      <a:pt x="94" y="197"/>
                      <a:pt x="94" y="197"/>
                    </a:cubicBezTo>
                    <a:close/>
                    <a:moveTo>
                      <a:pt x="118" y="291"/>
                    </a:moveTo>
                    <a:cubicBezTo>
                      <a:pt x="118" y="281"/>
                      <a:pt x="118" y="281"/>
                      <a:pt x="118" y="281"/>
                    </a:cubicBezTo>
                    <a:cubicBezTo>
                      <a:pt x="26" y="281"/>
                      <a:pt x="26" y="281"/>
                      <a:pt x="26" y="281"/>
                    </a:cubicBezTo>
                    <a:cubicBezTo>
                      <a:pt x="26" y="291"/>
                      <a:pt x="26" y="291"/>
                      <a:pt x="26" y="291"/>
                    </a:cubicBezTo>
                    <a:cubicBezTo>
                      <a:pt x="118" y="291"/>
                      <a:pt x="118" y="291"/>
                      <a:pt x="118" y="291"/>
                    </a:cubicBezTo>
                    <a:close/>
                    <a:moveTo>
                      <a:pt x="110" y="230"/>
                    </a:moveTo>
                    <a:cubicBezTo>
                      <a:pt x="110" y="220"/>
                      <a:pt x="110" y="220"/>
                      <a:pt x="110" y="220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lose/>
                    <a:moveTo>
                      <a:pt x="126" y="250"/>
                    </a:moveTo>
                    <a:cubicBezTo>
                      <a:pt x="126" y="240"/>
                      <a:pt x="126" y="240"/>
                      <a:pt x="126" y="240"/>
                    </a:cubicBezTo>
                    <a:cubicBezTo>
                      <a:pt x="26" y="240"/>
                      <a:pt x="26" y="240"/>
                      <a:pt x="26" y="240"/>
                    </a:cubicBezTo>
                    <a:cubicBezTo>
                      <a:pt x="26" y="250"/>
                      <a:pt x="26" y="250"/>
                      <a:pt x="26" y="250"/>
                    </a:cubicBezTo>
                    <a:cubicBezTo>
                      <a:pt x="126" y="250"/>
                      <a:pt x="126" y="250"/>
                      <a:pt x="126" y="250"/>
                    </a:cubicBezTo>
                    <a:close/>
                    <a:moveTo>
                      <a:pt x="78" y="271"/>
                    </a:moveTo>
                    <a:cubicBezTo>
                      <a:pt x="78" y="261"/>
                      <a:pt x="78" y="261"/>
                      <a:pt x="78" y="261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71"/>
                      <a:pt x="26" y="271"/>
                      <a:pt x="26" y="271"/>
                    </a:cubicBezTo>
                    <a:cubicBezTo>
                      <a:pt x="78" y="271"/>
                      <a:pt x="78" y="271"/>
                      <a:pt x="78" y="271"/>
                    </a:cubicBezTo>
                    <a:close/>
                    <a:moveTo>
                      <a:pt x="125" y="165"/>
                    </a:moveTo>
                    <a:cubicBezTo>
                      <a:pt x="141" y="165"/>
                      <a:pt x="141" y="165"/>
                      <a:pt x="141" y="165"/>
                    </a:cubicBezTo>
                    <a:cubicBezTo>
                      <a:pt x="141" y="152"/>
                      <a:pt x="141" y="152"/>
                      <a:pt x="141" y="152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41" y="137"/>
                      <a:pt x="141" y="137"/>
                      <a:pt x="141" y="137"/>
                    </a:cubicBezTo>
                    <a:cubicBezTo>
                      <a:pt x="141" y="124"/>
                      <a:pt x="141" y="124"/>
                      <a:pt x="14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5" y="165"/>
                      <a:pt x="125" y="165"/>
                      <a:pt x="125" y="165"/>
                    </a:cubicBezTo>
                    <a:close/>
                    <a:moveTo>
                      <a:pt x="107" y="83"/>
                    </a:moveTo>
                    <a:cubicBezTo>
                      <a:pt x="107" y="90"/>
                      <a:pt x="112" y="95"/>
                      <a:pt x="119" y="95"/>
                    </a:cubicBezTo>
                    <a:cubicBezTo>
                      <a:pt x="125" y="95"/>
                      <a:pt x="131" y="90"/>
                      <a:pt x="131" y="83"/>
                    </a:cubicBezTo>
                    <a:cubicBezTo>
                      <a:pt x="131" y="78"/>
                      <a:pt x="127" y="73"/>
                      <a:pt x="122" y="72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6"/>
                      <a:pt x="121" y="87"/>
                      <a:pt x="119" y="87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7" y="87"/>
                      <a:pt x="115" y="86"/>
                      <a:pt x="115" y="84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1" y="73"/>
                      <a:pt x="107" y="78"/>
                      <a:pt x="107" y="83"/>
                    </a:cubicBezTo>
                    <a:close/>
                    <a:moveTo>
                      <a:pt x="0" y="87"/>
                    </a:moveTo>
                    <a:cubicBezTo>
                      <a:pt x="0" y="71"/>
                      <a:pt x="13" y="58"/>
                      <a:pt x="29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5" y="1"/>
                      <a:pt x="117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2" y="1"/>
                      <a:pt x="122" y="3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320"/>
                      <a:pt x="171" y="320"/>
                      <a:pt x="171" y="320"/>
                    </a:cubicBezTo>
                    <a:cubicBezTo>
                      <a:pt x="29" y="320"/>
                      <a:pt x="29" y="320"/>
                      <a:pt x="29" y="320"/>
                    </a:cubicBezTo>
                    <a:cubicBezTo>
                      <a:pt x="13" y="320"/>
                      <a:pt x="0" y="308"/>
                      <a:pt x="0" y="292"/>
                    </a:cubicBezTo>
                    <a:cubicBezTo>
                      <a:pt x="0" y="87"/>
                      <a:pt x="0" y="87"/>
                      <a:pt x="0" y="87"/>
                    </a:cubicBezTo>
                    <a:close/>
                    <a:moveTo>
                      <a:pt x="60" y="162"/>
                    </a:moveTo>
                    <a:cubicBezTo>
                      <a:pt x="53" y="162"/>
                      <a:pt x="48" y="157"/>
                      <a:pt x="48" y="150"/>
                    </a:cubicBezTo>
                    <a:cubicBezTo>
                      <a:pt x="48" y="144"/>
                      <a:pt x="53" y="138"/>
                      <a:pt x="60" y="138"/>
                    </a:cubicBezTo>
                    <a:cubicBezTo>
                      <a:pt x="66" y="138"/>
                      <a:pt x="72" y="144"/>
                      <a:pt x="72" y="150"/>
                    </a:cubicBezTo>
                    <a:cubicBezTo>
                      <a:pt x="72" y="157"/>
                      <a:pt x="66" y="162"/>
                      <a:pt x="60" y="162"/>
                    </a:cubicBezTo>
                    <a:close/>
                    <a:moveTo>
                      <a:pt x="73" y="165"/>
                    </a:moveTo>
                    <a:cubicBezTo>
                      <a:pt x="81" y="165"/>
                      <a:pt x="88" y="172"/>
                      <a:pt x="88" y="180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78" y="191"/>
                      <a:pt x="78" y="191"/>
                      <a:pt x="78" y="191"/>
                    </a:cubicBezTo>
                    <a:cubicBezTo>
                      <a:pt x="78" y="184"/>
                      <a:pt x="78" y="184"/>
                      <a:pt x="78" y="184"/>
                    </a:cubicBezTo>
                    <a:cubicBezTo>
                      <a:pt x="75" y="184"/>
                      <a:pt x="75" y="184"/>
                      <a:pt x="75" y="184"/>
                    </a:cubicBezTo>
                    <a:cubicBezTo>
                      <a:pt x="75" y="191"/>
                      <a:pt x="75" y="191"/>
                      <a:pt x="75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84"/>
                      <a:pt x="45" y="184"/>
                      <a:pt x="45" y="184"/>
                    </a:cubicBezTo>
                    <a:cubicBezTo>
                      <a:pt x="42" y="184"/>
                      <a:pt x="42" y="184"/>
                      <a:pt x="42" y="184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32" y="191"/>
                      <a:pt x="32" y="191"/>
                      <a:pt x="32" y="191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2" y="172"/>
                      <a:pt x="39" y="165"/>
                      <a:pt x="47" y="165"/>
                    </a:cubicBezTo>
                    <a:cubicBezTo>
                      <a:pt x="73" y="165"/>
                      <a:pt x="73" y="165"/>
                      <a:pt x="73" y="165"/>
                    </a:cubicBezTo>
                    <a:close/>
                    <a:moveTo>
                      <a:pt x="197" y="58"/>
                    </a:moveTo>
                    <a:cubicBezTo>
                      <a:pt x="209" y="58"/>
                      <a:pt x="209" y="58"/>
                      <a:pt x="209" y="58"/>
                    </a:cubicBezTo>
                    <a:cubicBezTo>
                      <a:pt x="225" y="58"/>
                      <a:pt x="237" y="71"/>
                      <a:pt x="237" y="87"/>
                    </a:cubicBezTo>
                    <a:cubicBezTo>
                      <a:pt x="237" y="292"/>
                      <a:pt x="237" y="292"/>
                      <a:pt x="237" y="292"/>
                    </a:cubicBezTo>
                    <a:cubicBezTo>
                      <a:pt x="237" y="308"/>
                      <a:pt x="225" y="320"/>
                      <a:pt x="209" y="320"/>
                    </a:cubicBezTo>
                    <a:cubicBezTo>
                      <a:pt x="197" y="320"/>
                      <a:pt x="197" y="320"/>
                      <a:pt x="197" y="320"/>
                    </a:cubicBezTo>
                    <a:cubicBezTo>
                      <a:pt x="197" y="58"/>
                      <a:pt x="197" y="58"/>
                      <a:pt x="197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449A7F6-B445-4E06-B4A4-87BB5CCEB5E5}"/>
                </a:ext>
              </a:extLst>
            </p:cNvPr>
            <p:cNvGrpSpPr/>
            <p:nvPr/>
          </p:nvGrpSpPr>
          <p:grpSpPr>
            <a:xfrm>
              <a:off x="8945450" y="2387985"/>
              <a:ext cx="2281228" cy="646231"/>
              <a:chOff x="11884" y="3191"/>
              <a:chExt cx="1638" cy="1018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C6A8C63-02D6-4CD9-BED4-3BE78B31543E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41" name="TextBox 76">
                <a:extLst>
                  <a:ext uri="{FF2B5EF4-FFF2-40B4-BE49-F238E27FC236}">
                    <a16:creationId xmlns:a16="http://schemas.microsoft.com/office/drawing/2014/main" id="{679E070E-DCC9-433A-B51B-0B47BBE781E9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465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799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1F0430D-32AC-4939-B482-1C3B7B324260}"/>
                </a:ext>
              </a:extLst>
            </p:cNvPr>
            <p:cNvGrpSpPr/>
            <p:nvPr/>
          </p:nvGrpSpPr>
          <p:grpSpPr>
            <a:xfrm>
              <a:off x="1104986" y="2387985"/>
              <a:ext cx="2282621" cy="646231"/>
              <a:chOff x="11884" y="3191"/>
              <a:chExt cx="1639" cy="1018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2CCDB3A-F177-4EFA-BE30-97DC6C6630E7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47" name="TextBox 76">
                <a:extLst>
                  <a:ext uri="{FF2B5EF4-FFF2-40B4-BE49-F238E27FC236}">
                    <a16:creationId xmlns:a16="http://schemas.microsoft.com/office/drawing/2014/main" id="{10BCC8A0-0572-4518-8B82-897FF269B668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63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14B84AA-A026-489C-A2B7-D723CD933924}"/>
              </a:ext>
            </a:extLst>
          </p:cNvPr>
          <p:cNvGrpSpPr/>
          <p:nvPr/>
        </p:nvGrpSpPr>
        <p:grpSpPr>
          <a:xfrm>
            <a:off x="1104986" y="3824614"/>
            <a:ext cx="10121692" cy="1573146"/>
            <a:chOff x="1104986" y="3824614"/>
            <a:chExt cx="10121692" cy="1573146"/>
          </a:xfrm>
        </p:grpSpPr>
        <p:sp>
          <p:nvSpPr>
            <p:cNvPr id="80" name="椭圆 79"/>
            <p:cNvSpPr/>
            <p:nvPr/>
          </p:nvSpPr>
          <p:spPr>
            <a:xfrm>
              <a:off x="7033285" y="3824614"/>
              <a:ext cx="2087588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cs typeface="+mn-ea"/>
                <a:sym typeface="+mn-lt"/>
              </a:endParaRPr>
            </a:p>
          </p:txBody>
        </p:sp>
        <p:grpSp>
          <p:nvGrpSpPr>
            <p:cNvPr id="3" name="组合 73"/>
            <p:cNvGrpSpPr/>
            <p:nvPr/>
          </p:nvGrpSpPr>
          <p:grpSpPr>
            <a:xfrm>
              <a:off x="3329017" y="5086170"/>
              <a:ext cx="5745631" cy="45719"/>
              <a:chOff x="1172471" y="1676076"/>
              <a:chExt cx="5747404" cy="45719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4024402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172471" y="1676076"/>
                <a:ext cx="2895473" cy="4571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2"/>
            <p:cNvGrpSpPr/>
            <p:nvPr/>
          </p:nvGrpSpPr>
          <p:grpSpPr>
            <a:xfrm>
              <a:off x="3257032" y="3824614"/>
              <a:ext cx="2679281" cy="1573146"/>
              <a:chOff x="2442115" y="2868460"/>
              <a:chExt cx="2010081" cy="1179860"/>
            </a:xfrm>
          </p:grpSpPr>
          <p:sp>
            <p:nvSpPr>
              <p:cNvPr id="70" name="任意多边形 69"/>
              <p:cNvSpPr/>
              <p:nvPr/>
            </p:nvSpPr>
            <p:spPr>
              <a:xfrm flipV="1">
                <a:off x="4152127" y="3840631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" fmla="*/ 367678 w 370875"/>
                  <a:gd name="connsiteY0" fmla="*/ 232793 h 232793"/>
                  <a:gd name="connsiteX1" fmla="*/ 370875 w 370875"/>
                  <a:gd name="connsiteY1" fmla="*/ 92116 h 232793"/>
                  <a:gd name="connsiteX2" fmla="*/ 0 w 370875"/>
                  <a:gd name="connsiteY2" fmla="*/ 226398 h 232793"/>
                  <a:gd name="connsiteX3" fmla="*/ 367678 w 370875"/>
                  <a:gd name="connsiteY3" fmla="*/ 232793 h 232793"/>
                  <a:gd name="connsiteX0" fmla="*/ 367678 w 370875"/>
                  <a:gd name="connsiteY0" fmla="*/ 233290 h 233290"/>
                  <a:gd name="connsiteX1" fmla="*/ 370875 w 370875"/>
                  <a:gd name="connsiteY1" fmla="*/ 92613 h 233290"/>
                  <a:gd name="connsiteX2" fmla="*/ 0 w 370875"/>
                  <a:gd name="connsiteY2" fmla="*/ 226895 h 233290"/>
                  <a:gd name="connsiteX3" fmla="*/ 367678 w 370875"/>
                  <a:gd name="connsiteY3" fmla="*/ 233290 h 233290"/>
                  <a:gd name="connsiteX0" fmla="*/ 367678 w 370875"/>
                  <a:gd name="connsiteY0" fmla="*/ 229170 h 229170"/>
                  <a:gd name="connsiteX1" fmla="*/ 370875 w 370875"/>
                  <a:gd name="connsiteY1" fmla="*/ 88493 h 229170"/>
                  <a:gd name="connsiteX2" fmla="*/ 0 w 370875"/>
                  <a:gd name="connsiteY2" fmla="*/ 222775 h 229170"/>
                  <a:gd name="connsiteX3" fmla="*/ 367678 w 370875"/>
                  <a:gd name="connsiteY3" fmla="*/ 229170 h 229170"/>
                  <a:gd name="connsiteX0" fmla="*/ 386861 w 390058"/>
                  <a:gd name="connsiteY0" fmla="*/ 227542 h 230739"/>
                  <a:gd name="connsiteX1" fmla="*/ 390058 w 390058"/>
                  <a:gd name="connsiteY1" fmla="*/ 86865 h 230739"/>
                  <a:gd name="connsiteX2" fmla="*/ 0 w 390058"/>
                  <a:gd name="connsiteY2" fmla="*/ 230739 h 230739"/>
                  <a:gd name="connsiteX3" fmla="*/ 386861 w 390058"/>
                  <a:gd name="connsiteY3" fmla="*/ 227542 h 230739"/>
                  <a:gd name="connsiteX0" fmla="*/ 386861 w 390058"/>
                  <a:gd name="connsiteY0" fmla="*/ 231640 h 234837"/>
                  <a:gd name="connsiteX1" fmla="*/ 390058 w 390058"/>
                  <a:gd name="connsiteY1" fmla="*/ 90963 h 234837"/>
                  <a:gd name="connsiteX2" fmla="*/ 0 w 390058"/>
                  <a:gd name="connsiteY2" fmla="*/ 234837 h 234837"/>
                  <a:gd name="connsiteX3" fmla="*/ 386861 w 390058"/>
                  <a:gd name="connsiteY3" fmla="*/ 231640 h 234837"/>
                  <a:gd name="connsiteX0" fmla="*/ 386861 w 397219"/>
                  <a:gd name="connsiteY0" fmla="*/ 231640 h 234837"/>
                  <a:gd name="connsiteX1" fmla="*/ 390058 w 397219"/>
                  <a:gd name="connsiteY1" fmla="*/ 90963 h 234837"/>
                  <a:gd name="connsiteX2" fmla="*/ 0 w 397219"/>
                  <a:gd name="connsiteY2" fmla="*/ 234837 h 234837"/>
                  <a:gd name="connsiteX3" fmla="*/ 386861 w 397219"/>
                  <a:gd name="connsiteY3" fmla="*/ 231640 h 234837"/>
                  <a:gd name="connsiteX0" fmla="*/ 386861 w 401264"/>
                  <a:gd name="connsiteY0" fmla="*/ 231640 h 234837"/>
                  <a:gd name="connsiteX1" fmla="*/ 390058 w 401264"/>
                  <a:gd name="connsiteY1" fmla="*/ 90963 h 234837"/>
                  <a:gd name="connsiteX2" fmla="*/ 0 w 401264"/>
                  <a:gd name="connsiteY2" fmla="*/ 234837 h 234837"/>
                  <a:gd name="connsiteX3" fmla="*/ 386861 w 401264"/>
                  <a:gd name="connsiteY3" fmla="*/ 231640 h 234837"/>
                  <a:gd name="connsiteX0" fmla="*/ 386861 w 406990"/>
                  <a:gd name="connsiteY0" fmla="*/ 231640 h 234837"/>
                  <a:gd name="connsiteX1" fmla="*/ 390058 w 406990"/>
                  <a:gd name="connsiteY1" fmla="*/ 90963 h 234837"/>
                  <a:gd name="connsiteX2" fmla="*/ 0 w 406990"/>
                  <a:gd name="connsiteY2" fmla="*/ 234837 h 234837"/>
                  <a:gd name="connsiteX3" fmla="*/ 386861 w 406990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28587 h 231784"/>
                  <a:gd name="connsiteX1" fmla="*/ 390058 w 400092"/>
                  <a:gd name="connsiteY1" fmla="*/ 87910 h 231784"/>
                  <a:gd name="connsiteX2" fmla="*/ 0 w 400092"/>
                  <a:gd name="connsiteY2" fmla="*/ 231784 h 231784"/>
                  <a:gd name="connsiteX3" fmla="*/ 386861 w 400092"/>
                  <a:gd name="connsiteY3" fmla="*/ 228587 h 23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rgbClr val="3434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442115" y="2868460"/>
                <a:ext cx="1566174" cy="34289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  <a:alpha val="17000"/>
                    </a:schemeClr>
                  </a:gs>
                  <a:gs pos="24000">
                    <a:schemeClr val="bg1">
                      <a:lumMod val="95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flipV="1">
                <a:off x="2921995" y="2880735"/>
                <a:ext cx="1515173" cy="1167585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112234"/>
                  <a:gd name="connsiteY0" fmla="*/ 1602749 h 1602749"/>
                  <a:gd name="connsiteX1" fmla="*/ 947203 w 2112234"/>
                  <a:gd name="connsiteY1" fmla="*/ 28177 h 1602749"/>
                  <a:gd name="connsiteX2" fmla="*/ 1931311 w 2112234"/>
                  <a:gd name="connsiteY2" fmla="*/ 52780 h 1602749"/>
                  <a:gd name="connsiteX3" fmla="*/ 2029722 w 2112234"/>
                  <a:gd name="connsiteY3" fmla="*/ 134789 h 1602749"/>
                  <a:gd name="connsiteX4" fmla="*/ 1029212 w 2112234"/>
                  <a:gd name="connsiteY4" fmla="*/ 1594548 h 1602749"/>
                  <a:gd name="connsiteX5" fmla="*/ 0 w 2112234"/>
                  <a:gd name="connsiteY5" fmla="*/ 1602749 h 1602749"/>
                  <a:gd name="connsiteX0" fmla="*/ 0 w 2094991"/>
                  <a:gd name="connsiteY0" fmla="*/ 1602749 h 1602749"/>
                  <a:gd name="connsiteX1" fmla="*/ 947203 w 2094991"/>
                  <a:gd name="connsiteY1" fmla="*/ 28177 h 1602749"/>
                  <a:gd name="connsiteX2" fmla="*/ 1931311 w 2094991"/>
                  <a:gd name="connsiteY2" fmla="*/ 52780 h 1602749"/>
                  <a:gd name="connsiteX3" fmla="*/ 2029722 w 2094991"/>
                  <a:gd name="connsiteY3" fmla="*/ 134789 h 1602749"/>
                  <a:gd name="connsiteX4" fmla="*/ 1029212 w 2094991"/>
                  <a:gd name="connsiteY4" fmla="*/ 1594548 h 1602749"/>
                  <a:gd name="connsiteX5" fmla="*/ 0 w 2094991"/>
                  <a:gd name="connsiteY5" fmla="*/ 1602749 h 1602749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6763"/>
                  <a:gd name="connsiteY0" fmla="*/ 1574572 h 1574572"/>
                  <a:gd name="connsiteX1" fmla="*/ 947203 w 2026763"/>
                  <a:gd name="connsiteY1" fmla="*/ 0 h 1574572"/>
                  <a:gd name="connsiteX2" fmla="*/ 1931311 w 2026763"/>
                  <a:gd name="connsiteY2" fmla="*/ 24603 h 1574572"/>
                  <a:gd name="connsiteX3" fmla="*/ 2026763 w 2026763"/>
                  <a:gd name="connsiteY3" fmla="*/ 118448 h 1574572"/>
                  <a:gd name="connsiteX4" fmla="*/ 1029212 w 2026763"/>
                  <a:gd name="connsiteY4" fmla="*/ 1566371 h 1574572"/>
                  <a:gd name="connsiteX5" fmla="*/ 0 w 2026763"/>
                  <a:gd name="connsiteY5" fmla="*/ 1574572 h 1574572"/>
                  <a:gd name="connsiteX0" fmla="*/ 0 w 2020231"/>
                  <a:gd name="connsiteY0" fmla="*/ 1554978 h 1566371"/>
                  <a:gd name="connsiteX1" fmla="*/ 940671 w 2020231"/>
                  <a:gd name="connsiteY1" fmla="*/ 0 h 1566371"/>
                  <a:gd name="connsiteX2" fmla="*/ 1924779 w 2020231"/>
                  <a:gd name="connsiteY2" fmla="*/ 24603 h 1566371"/>
                  <a:gd name="connsiteX3" fmla="*/ 2020231 w 2020231"/>
                  <a:gd name="connsiteY3" fmla="*/ 118448 h 1566371"/>
                  <a:gd name="connsiteX4" fmla="*/ 1022680 w 2020231"/>
                  <a:gd name="connsiteY4" fmla="*/ 1566371 h 1566371"/>
                  <a:gd name="connsiteX5" fmla="*/ 0 w 2020231"/>
                  <a:gd name="connsiteY5" fmla="*/ 1554978 h 1566371"/>
                  <a:gd name="connsiteX0" fmla="*/ 0 w 2020231"/>
                  <a:gd name="connsiteY0" fmla="*/ 1545387 h 1556780"/>
                  <a:gd name="connsiteX1" fmla="*/ 931079 w 2020231"/>
                  <a:gd name="connsiteY1" fmla="*/ 0 h 1556780"/>
                  <a:gd name="connsiteX2" fmla="*/ 1924779 w 2020231"/>
                  <a:gd name="connsiteY2" fmla="*/ 15012 h 1556780"/>
                  <a:gd name="connsiteX3" fmla="*/ 2020231 w 2020231"/>
                  <a:gd name="connsiteY3" fmla="*/ 108857 h 1556780"/>
                  <a:gd name="connsiteX4" fmla="*/ 1022680 w 2020231"/>
                  <a:gd name="connsiteY4" fmla="*/ 1556780 h 1556780"/>
                  <a:gd name="connsiteX5" fmla="*/ 0 w 2020231"/>
                  <a:gd name="connsiteY5" fmla="*/ 1545387 h 155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0231" h="1556780">
                    <a:moveTo>
                      <a:pt x="0" y="1545387"/>
                    </a:moveTo>
                    <a:cubicBezTo>
                      <a:pt x="656072" y="151235"/>
                      <a:pt x="631747" y="123013"/>
                      <a:pt x="931079" y="0"/>
                    </a:cubicBezTo>
                    <a:lnTo>
                      <a:pt x="1924779" y="15012"/>
                    </a:lnTo>
                    <a:cubicBezTo>
                      <a:pt x="1978992" y="42306"/>
                      <a:pt x="1991987" y="59065"/>
                      <a:pt x="2020231" y="108857"/>
                    </a:cubicBezTo>
                    <a:cubicBezTo>
                      <a:pt x="1741401" y="-190477"/>
                      <a:pt x="1272807" y="1105731"/>
                      <a:pt x="1022680" y="1556780"/>
                    </a:cubicBezTo>
                    <a:lnTo>
                      <a:pt x="0" y="1545387"/>
                    </a:lnTo>
                    <a:close/>
                  </a:path>
                </a:pathLst>
              </a:cu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8"/>
              <p:cNvSpPr>
                <a:spLocks noEditPoints="1"/>
              </p:cNvSpPr>
              <p:nvPr/>
            </p:nvSpPr>
            <p:spPr bwMode="auto">
              <a:xfrm>
                <a:off x="3473389" y="3308737"/>
                <a:ext cx="277534" cy="235865"/>
              </a:xfrm>
              <a:custGeom>
                <a:avLst/>
                <a:gdLst>
                  <a:gd name="T0" fmla="*/ 167 w 299"/>
                  <a:gd name="T1" fmla="*/ 132 h 254"/>
                  <a:gd name="T2" fmla="*/ 178 w 299"/>
                  <a:gd name="T3" fmla="*/ 129 h 254"/>
                  <a:gd name="T4" fmla="*/ 177 w 299"/>
                  <a:gd name="T5" fmla="*/ 69 h 254"/>
                  <a:gd name="T6" fmla="*/ 168 w 299"/>
                  <a:gd name="T7" fmla="*/ 60 h 254"/>
                  <a:gd name="T8" fmla="*/ 168 w 299"/>
                  <a:gd name="T9" fmla="*/ 37 h 254"/>
                  <a:gd name="T10" fmla="*/ 244 w 299"/>
                  <a:gd name="T11" fmla="*/ 37 h 254"/>
                  <a:gd name="T12" fmla="*/ 253 w 299"/>
                  <a:gd name="T13" fmla="*/ 46 h 254"/>
                  <a:gd name="T14" fmla="*/ 253 w 299"/>
                  <a:gd name="T15" fmla="*/ 69 h 254"/>
                  <a:gd name="T16" fmla="*/ 244 w 299"/>
                  <a:gd name="T17" fmla="*/ 127 h 254"/>
                  <a:gd name="T18" fmla="*/ 264 w 299"/>
                  <a:gd name="T19" fmla="*/ 162 h 254"/>
                  <a:gd name="T20" fmla="*/ 295 w 299"/>
                  <a:gd name="T21" fmla="*/ 215 h 254"/>
                  <a:gd name="T22" fmla="*/ 295 w 299"/>
                  <a:gd name="T23" fmla="*/ 243 h 254"/>
                  <a:gd name="T24" fmla="*/ 274 w 299"/>
                  <a:gd name="T25" fmla="*/ 253 h 254"/>
                  <a:gd name="T26" fmla="*/ 211 w 299"/>
                  <a:gd name="T27" fmla="*/ 253 h 254"/>
                  <a:gd name="T28" fmla="*/ 150 w 299"/>
                  <a:gd name="T29" fmla="*/ 253 h 254"/>
                  <a:gd name="T30" fmla="*/ 149 w 299"/>
                  <a:gd name="T31" fmla="*/ 253 h 254"/>
                  <a:gd name="T32" fmla="*/ 37 w 299"/>
                  <a:gd name="T33" fmla="*/ 253 h 254"/>
                  <a:gd name="T34" fmla="*/ 31 w 299"/>
                  <a:gd name="T35" fmla="*/ 251 h 254"/>
                  <a:gd name="T36" fmla="*/ 0 w 299"/>
                  <a:gd name="T37" fmla="*/ 182 h 254"/>
                  <a:gd name="T38" fmla="*/ 50 w 299"/>
                  <a:gd name="T39" fmla="*/ 101 h 254"/>
                  <a:gd name="T40" fmla="*/ 42 w 299"/>
                  <a:gd name="T41" fmla="*/ 50 h 254"/>
                  <a:gd name="T42" fmla="*/ 33 w 299"/>
                  <a:gd name="T43" fmla="*/ 41 h 254"/>
                  <a:gd name="T44" fmla="*/ 33 w 299"/>
                  <a:gd name="T45" fmla="*/ 0 h 254"/>
                  <a:gd name="T46" fmla="*/ 139 w 299"/>
                  <a:gd name="T47" fmla="*/ 0 h 254"/>
                  <a:gd name="T48" fmla="*/ 149 w 299"/>
                  <a:gd name="T49" fmla="*/ 10 h 254"/>
                  <a:gd name="T50" fmla="*/ 149 w 299"/>
                  <a:gd name="T51" fmla="*/ 50 h 254"/>
                  <a:gd name="T52" fmla="*/ 132 w 299"/>
                  <a:gd name="T53" fmla="*/ 50 h 254"/>
                  <a:gd name="T54" fmla="*/ 230 w 299"/>
                  <a:gd name="T55" fmla="*/ 164 h 254"/>
                  <a:gd name="T56" fmla="*/ 265 w 299"/>
                  <a:gd name="T57" fmla="*/ 224 h 254"/>
                  <a:gd name="T58" fmla="*/ 173 w 299"/>
                  <a:gd name="T59" fmla="*/ 224 h 254"/>
                  <a:gd name="T60" fmla="*/ 211 w 299"/>
                  <a:gd name="T61" fmla="*/ 235 h 254"/>
                  <a:gd name="T62" fmla="*/ 275 w 299"/>
                  <a:gd name="T63" fmla="*/ 235 h 254"/>
                  <a:gd name="T64" fmla="*/ 280 w 299"/>
                  <a:gd name="T65" fmla="*/ 233 h 254"/>
                  <a:gd name="T66" fmla="*/ 279 w 299"/>
                  <a:gd name="T67" fmla="*/ 223 h 254"/>
                  <a:gd name="T68" fmla="*/ 248 w 299"/>
                  <a:gd name="T69" fmla="*/ 171 h 254"/>
                  <a:gd name="T70" fmla="*/ 226 w 299"/>
                  <a:gd name="T71" fmla="*/ 132 h 254"/>
                  <a:gd name="T72" fmla="*/ 226 w 299"/>
                  <a:gd name="T73" fmla="*/ 60 h 254"/>
                  <a:gd name="T74" fmla="*/ 196 w 299"/>
                  <a:gd name="T75" fmla="*/ 55 h 254"/>
                  <a:gd name="T76" fmla="*/ 196 w 299"/>
                  <a:gd name="T77" fmla="*/ 131 h 254"/>
                  <a:gd name="T78" fmla="*/ 195 w 299"/>
                  <a:gd name="T79" fmla="*/ 135 h 254"/>
                  <a:gd name="T80" fmla="*/ 183 w 299"/>
                  <a:gd name="T81" fmla="*/ 182 h 254"/>
                  <a:gd name="T82" fmla="*/ 193 w 299"/>
                  <a:gd name="T83" fmla="*/ 164 h 254"/>
                  <a:gd name="T84" fmla="*/ 126 w 299"/>
                  <a:gd name="T85" fmla="*/ 218 h 254"/>
                  <a:gd name="T86" fmla="*/ 146 w 299"/>
                  <a:gd name="T87" fmla="*/ 183 h 254"/>
                  <a:gd name="T88" fmla="*/ 142 w 299"/>
                  <a:gd name="T89" fmla="*/ 164 h 254"/>
                  <a:gd name="T90" fmla="*/ 43 w 299"/>
                  <a:gd name="T91" fmla="*/ 170 h 254"/>
                  <a:gd name="T92" fmla="*/ 45 w 299"/>
                  <a:gd name="T93" fmla="*/ 204 h 254"/>
                  <a:gd name="T94" fmla="*/ 126 w 299"/>
                  <a:gd name="T95" fmla="*/ 218 h 254"/>
                  <a:gd name="T96" fmla="*/ 38 w 299"/>
                  <a:gd name="T97" fmla="*/ 139 h 254"/>
                  <a:gd name="T98" fmla="*/ 151 w 299"/>
                  <a:gd name="T99" fmla="*/ 139 h 254"/>
                  <a:gd name="T100" fmla="*/ 113 w 299"/>
                  <a:gd name="T101" fmla="*/ 112 h 254"/>
                  <a:gd name="T102" fmla="*/ 113 w 299"/>
                  <a:gd name="T103" fmla="*/ 41 h 254"/>
                  <a:gd name="T104" fmla="*/ 123 w 299"/>
                  <a:gd name="T105" fmla="*/ 32 h 254"/>
                  <a:gd name="T106" fmla="*/ 130 w 299"/>
                  <a:gd name="T107" fmla="*/ 19 h 254"/>
                  <a:gd name="T108" fmla="*/ 51 w 299"/>
                  <a:gd name="T109" fmla="*/ 32 h 254"/>
                  <a:gd name="T110" fmla="*/ 68 w 299"/>
                  <a:gd name="T111" fmla="*/ 32 h 254"/>
                  <a:gd name="T112" fmla="*/ 68 w 299"/>
                  <a:gd name="T113" fmla="*/ 107 h 254"/>
                  <a:gd name="T114" fmla="*/ 63 w 299"/>
                  <a:gd name="T115" fmla="*/ 11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9" h="254">
                    <a:moveTo>
                      <a:pt x="132" y="100"/>
                    </a:moveTo>
                    <a:cubicBezTo>
                      <a:pt x="146" y="107"/>
                      <a:pt x="158" y="118"/>
                      <a:pt x="167" y="132"/>
                    </a:cubicBezTo>
                    <a:cubicBezTo>
                      <a:pt x="169" y="134"/>
                      <a:pt x="170" y="136"/>
                      <a:pt x="172" y="139"/>
                    </a:cubicBezTo>
                    <a:cubicBezTo>
                      <a:pt x="178" y="129"/>
                      <a:pt x="178" y="129"/>
                      <a:pt x="178" y="12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68" y="69"/>
                      <a:pt x="168" y="69"/>
                      <a:pt x="168" y="69"/>
                    </a:cubicBezTo>
                    <a:cubicBezTo>
                      <a:pt x="168" y="60"/>
                      <a:pt x="168" y="60"/>
                      <a:pt x="168" y="60"/>
                    </a:cubicBezTo>
                    <a:cubicBezTo>
                      <a:pt x="168" y="46"/>
                      <a:pt x="168" y="46"/>
                      <a:pt x="168" y="46"/>
                    </a:cubicBezTo>
                    <a:cubicBezTo>
                      <a:pt x="168" y="37"/>
                      <a:pt x="168" y="37"/>
                      <a:pt x="168" y="37"/>
                    </a:cubicBezTo>
                    <a:cubicBezTo>
                      <a:pt x="177" y="37"/>
                      <a:pt x="177" y="37"/>
                      <a:pt x="177" y="37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53" y="37"/>
                      <a:pt x="253" y="37"/>
                      <a:pt x="253" y="37"/>
                    </a:cubicBezTo>
                    <a:cubicBezTo>
                      <a:pt x="253" y="46"/>
                      <a:pt x="253" y="46"/>
                      <a:pt x="253" y="46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3" y="69"/>
                      <a:pt x="253" y="69"/>
                      <a:pt x="253" y="69"/>
                    </a:cubicBezTo>
                    <a:cubicBezTo>
                      <a:pt x="244" y="69"/>
                      <a:pt x="244" y="69"/>
                      <a:pt x="244" y="69"/>
                    </a:cubicBezTo>
                    <a:cubicBezTo>
                      <a:pt x="244" y="127"/>
                      <a:pt x="244" y="127"/>
                      <a:pt x="244" y="127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95" y="214"/>
                      <a:pt x="295" y="214"/>
                      <a:pt x="295" y="214"/>
                    </a:cubicBezTo>
                    <a:cubicBezTo>
                      <a:pt x="295" y="215"/>
                      <a:pt x="295" y="215"/>
                      <a:pt x="295" y="215"/>
                    </a:cubicBezTo>
                    <a:cubicBezTo>
                      <a:pt x="298" y="220"/>
                      <a:pt x="299" y="226"/>
                      <a:pt x="299" y="231"/>
                    </a:cubicBezTo>
                    <a:cubicBezTo>
                      <a:pt x="299" y="235"/>
                      <a:pt x="297" y="239"/>
                      <a:pt x="295" y="243"/>
                    </a:cubicBezTo>
                    <a:cubicBezTo>
                      <a:pt x="293" y="246"/>
                      <a:pt x="290" y="249"/>
                      <a:pt x="287" y="251"/>
                    </a:cubicBezTo>
                    <a:cubicBezTo>
                      <a:pt x="283" y="252"/>
                      <a:pt x="279" y="254"/>
                      <a:pt x="274" y="253"/>
                    </a:cubicBezTo>
                    <a:cubicBezTo>
                      <a:pt x="274" y="253"/>
                      <a:pt x="274" y="253"/>
                      <a:pt x="274" y="253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150" y="253"/>
                      <a:pt x="150" y="253"/>
                      <a:pt x="149" y="253"/>
                    </a:cubicBezTo>
                    <a:cubicBezTo>
                      <a:pt x="149" y="253"/>
                      <a:pt x="149" y="253"/>
                      <a:pt x="149" y="253"/>
                    </a:cubicBezTo>
                    <a:cubicBezTo>
                      <a:pt x="146" y="253"/>
                      <a:pt x="146" y="253"/>
                      <a:pt x="146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4" y="253"/>
                      <a:pt x="34" y="253"/>
                      <a:pt x="34" y="253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2" y="243"/>
                      <a:pt x="14" y="232"/>
                      <a:pt x="8" y="220"/>
                    </a:cubicBezTo>
                    <a:cubicBezTo>
                      <a:pt x="3" y="209"/>
                      <a:pt x="0" y="196"/>
                      <a:pt x="0" y="182"/>
                    </a:cubicBezTo>
                    <a:cubicBezTo>
                      <a:pt x="0" y="164"/>
                      <a:pt x="6" y="147"/>
                      <a:pt x="15" y="132"/>
                    </a:cubicBezTo>
                    <a:cubicBezTo>
                      <a:pt x="24" y="119"/>
                      <a:pt x="36" y="108"/>
                      <a:pt x="50" y="10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100"/>
                      <a:pt x="132" y="100"/>
                      <a:pt x="132" y="100"/>
                    </a:cubicBezTo>
                    <a:close/>
                    <a:moveTo>
                      <a:pt x="230" y="164"/>
                    </a:moveTo>
                    <a:cubicBezTo>
                      <a:pt x="238" y="178"/>
                      <a:pt x="238" y="178"/>
                      <a:pt x="238" y="178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12" y="224"/>
                      <a:pt x="212" y="224"/>
                      <a:pt x="212" y="224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171" y="228"/>
                      <a:pt x="169" y="232"/>
                      <a:pt x="166" y="235"/>
                    </a:cubicBezTo>
                    <a:cubicBezTo>
                      <a:pt x="211" y="235"/>
                      <a:pt x="211" y="235"/>
                      <a:pt x="211" y="235"/>
                    </a:cubicBezTo>
                    <a:cubicBezTo>
                      <a:pt x="274" y="235"/>
                      <a:pt x="274" y="235"/>
                      <a:pt x="274" y="235"/>
                    </a:cubicBezTo>
                    <a:cubicBezTo>
                      <a:pt x="275" y="235"/>
                      <a:pt x="275" y="235"/>
                      <a:pt x="275" y="235"/>
                    </a:cubicBezTo>
                    <a:cubicBezTo>
                      <a:pt x="276" y="235"/>
                      <a:pt x="277" y="235"/>
                      <a:pt x="278" y="234"/>
                    </a:cubicBezTo>
                    <a:cubicBezTo>
                      <a:pt x="279" y="234"/>
                      <a:pt x="279" y="233"/>
                      <a:pt x="280" y="233"/>
                    </a:cubicBezTo>
                    <a:cubicBezTo>
                      <a:pt x="280" y="232"/>
                      <a:pt x="281" y="231"/>
                      <a:pt x="281" y="230"/>
                    </a:cubicBezTo>
                    <a:cubicBezTo>
                      <a:pt x="281" y="228"/>
                      <a:pt x="280" y="226"/>
                      <a:pt x="279" y="223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48" y="171"/>
                      <a:pt x="248" y="171"/>
                      <a:pt x="248" y="171"/>
                    </a:cubicBezTo>
                    <a:cubicBezTo>
                      <a:pt x="227" y="134"/>
                      <a:pt x="227" y="134"/>
                      <a:pt x="227" y="134"/>
                    </a:cubicBezTo>
                    <a:cubicBezTo>
                      <a:pt x="226" y="132"/>
                      <a:pt x="226" y="132"/>
                      <a:pt x="226" y="132"/>
                    </a:cubicBezTo>
                    <a:cubicBezTo>
                      <a:pt x="226" y="130"/>
                      <a:pt x="226" y="130"/>
                      <a:pt x="226" y="130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196" y="55"/>
                      <a:pt x="196" y="55"/>
                      <a:pt x="196" y="55"/>
                    </a:cubicBezTo>
                    <a:cubicBezTo>
                      <a:pt x="196" y="60"/>
                      <a:pt x="196" y="60"/>
                      <a:pt x="196" y="60"/>
                    </a:cubicBezTo>
                    <a:cubicBezTo>
                      <a:pt x="196" y="131"/>
                      <a:pt x="196" y="131"/>
                      <a:pt x="196" y="131"/>
                    </a:cubicBezTo>
                    <a:cubicBezTo>
                      <a:pt x="196" y="133"/>
                      <a:pt x="196" y="133"/>
                      <a:pt x="196" y="133"/>
                    </a:cubicBezTo>
                    <a:cubicBezTo>
                      <a:pt x="195" y="135"/>
                      <a:pt x="195" y="135"/>
                      <a:pt x="195" y="135"/>
                    </a:cubicBezTo>
                    <a:cubicBezTo>
                      <a:pt x="180" y="160"/>
                      <a:pt x="180" y="160"/>
                      <a:pt x="180" y="160"/>
                    </a:cubicBezTo>
                    <a:cubicBezTo>
                      <a:pt x="182" y="167"/>
                      <a:pt x="183" y="174"/>
                      <a:pt x="183" y="182"/>
                    </a:cubicBezTo>
                    <a:cubicBezTo>
                      <a:pt x="185" y="178"/>
                      <a:pt x="185" y="178"/>
                      <a:pt x="185" y="178"/>
                    </a:cubicBezTo>
                    <a:cubicBezTo>
                      <a:pt x="193" y="164"/>
                      <a:pt x="193" y="164"/>
                      <a:pt x="193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lose/>
                    <a:moveTo>
                      <a:pt x="126" y="218"/>
                    </a:moveTo>
                    <a:cubicBezTo>
                      <a:pt x="126" y="217"/>
                      <a:pt x="127" y="217"/>
                      <a:pt x="127" y="216"/>
                    </a:cubicBezTo>
                    <a:cubicBezTo>
                      <a:pt x="146" y="183"/>
                      <a:pt x="146" y="183"/>
                      <a:pt x="146" y="183"/>
                    </a:cubicBezTo>
                    <a:cubicBezTo>
                      <a:pt x="146" y="179"/>
                      <a:pt x="145" y="174"/>
                      <a:pt x="144" y="170"/>
                    </a:cubicBezTo>
                    <a:cubicBezTo>
                      <a:pt x="143" y="168"/>
                      <a:pt x="143" y="166"/>
                      <a:pt x="142" y="164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5" y="166"/>
                      <a:pt x="44" y="168"/>
                      <a:pt x="43" y="170"/>
                    </a:cubicBezTo>
                    <a:cubicBezTo>
                      <a:pt x="42" y="175"/>
                      <a:pt x="41" y="179"/>
                      <a:pt x="41" y="184"/>
                    </a:cubicBezTo>
                    <a:cubicBezTo>
                      <a:pt x="41" y="191"/>
                      <a:pt x="43" y="198"/>
                      <a:pt x="45" y="204"/>
                    </a:cubicBezTo>
                    <a:cubicBezTo>
                      <a:pt x="48" y="209"/>
                      <a:pt x="50" y="214"/>
                      <a:pt x="54" y="218"/>
                    </a:cubicBezTo>
                    <a:cubicBezTo>
                      <a:pt x="126" y="218"/>
                      <a:pt x="126" y="218"/>
                      <a:pt x="126" y="218"/>
                    </a:cubicBezTo>
                    <a:close/>
                    <a:moveTo>
                      <a:pt x="32" y="139"/>
                    </a:moveTo>
                    <a:cubicBezTo>
                      <a:pt x="38" y="139"/>
                      <a:pt x="38" y="139"/>
                      <a:pt x="38" y="139"/>
                    </a:cubicBezTo>
                    <a:cubicBezTo>
                      <a:pt x="149" y="139"/>
                      <a:pt x="149" y="139"/>
                      <a:pt x="149" y="139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43" y="128"/>
                      <a:pt x="132" y="120"/>
                      <a:pt x="119" y="115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3" y="115"/>
                      <a:pt x="63" y="115"/>
                      <a:pt x="63" y="115"/>
                    </a:cubicBezTo>
                    <a:cubicBezTo>
                      <a:pt x="51" y="120"/>
                      <a:pt x="40" y="129"/>
                      <a:pt x="32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3"/>
            <p:cNvGrpSpPr/>
            <p:nvPr/>
          </p:nvGrpSpPr>
          <p:grpSpPr>
            <a:xfrm>
              <a:off x="6267438" y="3854773"/>
              <a:ext cx="2043745" cy="1528783"/>
              <a:chOff x="4700618" y="2891079"/>
              <a:chExt cx="1533282" cy="1146587"/>
            </a:xfrm>
            <a:solidFill>
              <a:schemeClr val="accent2"/>
            </a:solidFill>
          </p:grpSpPr>
          <p:sp>
            <p:nvSpPr>
              <p:cNvPr id="69" name="任意多边形 68"/>
              <p:cNvSpPr/>
              <p:nvPr/>
            </p:nvSpPr>
            <p:spPr>
              <a:xfrm flipH="1" flipV="1">
                <a:off x="4700618" y="3840631"/>
                <a:ext cx="300069" cy="173838"/>
              </a:xfrm>
              <a:custGeom>
                <a:avLst/>
                <a:gdLst>
                  <a:gd name="connsiteX0" fmla="*/ 367678 w 370875"/>
                  <a:gd name="connsiteY0" fmla="*/ 140677 h 140677"/>
                  <a:gd name="connsiteX1" fmla="*/ 370875 w 370875"/>
                  <a:gd name="connsiteY1" fmla="*/ 0 h 140677"/>
                  <a:gd name="connsiteX2" fmla="*/ 0 w 370875"/>
                  <a:gd name="connsiteY2" fmla="*/ 134282 h 140677"/>
                  <a:gd name="connsiteX3" fmla="*/ 367678 w 370875"/>
                  <a:gd name="connsiteY3" fmla="*/ 140677 h 140677"/>
                  <a:gd name="connsiteX0" fmla="*/ 367678 w 370875"/>
                  <a:gd name="connsiteY0" fmla="*/ 232793 h 232793"/>
                  <a:gd name="connsiteX1" fmla="*/ 370875 w 370875"/>
                  <a:gd name="connsiteY1" fmla="*/ 92116 h 232793"/>
                  <a:gd name="connsiteX2" fmla="*/ 0 w 370875"/>
                  <a:gd name="connsiteY2" fmla="*/ 226398 h 232793"/>
                  <a:gd name="connsiteX3" fmla="*/ 367678 w 370875"/>
                  <a:gd name="connsiteY3" fmla="*/ 232793 h 232793"/>
                  <a:gd name="connsiteX0" fmla="*/ 367678 w 370875"/>
                  <a:gd name="connsiteY0" fmla="*/ 233290 h 233290"/>
                  <a:gd name="connsiteX1" fmla="*/ 370875 w 370875"/>
                  <a:gd name="connsiteY1" fmla="*/ 92613 h 233290"/>
                  <a:gd name="connsiteX2" fmla="*/ 0 w 370875"/>
                  <a:gd name="connsiteY2" fmla="*/ 226895 h 233290"/>
                  <a:gd name="connsiteX3" fmla="*/ 367678 w 370875"/>
                  <a:gd name="connsiteY3" fmla="*/ 233290 h 233290"/>
                  <a:gd name="connsiteX0" fmla="*/ 367678 w 370875"/>
                  <a:gd name="connsiteY0" fmla="*/ 229170 h 229170"/>
                  <a:gd name="connsiteX1" fmla="*/ 370875 w 370875"/>
                  <a:gd name="connsiteY1" fmla="*/ 88493 h 229170"/>
                  <a:gd name="connsiteX2" fmla="*/ 0 w 370875"/>
                  <a:gd name="connsiteY2" fmla="*/ 222775 h 229170"/>
                  <a:gd name="connsiteX3" fmla="*/ 367678 w 370875"/>
                  <a:gd name="connsiteY3" fmla="*/ 229170 h 229170"/>
                  <a:gd name="connsiteX0" fmla="*/ 386861 w 390058"/>
                  <a:gd name="connsiteY0" fmla="*/ 227542 h 230739"/>
                  <a:gd name="connsiteX1" fmla="*/ 390058 w 390058"/>
                  <a:gd name="connsiteY1" fmla="*/ 86865 h 230739"/>
                  <a:gd name="connsiteX2" fmla="*/ 0 w 390058"/>
                  <a:gd name="connsiteY2" fmla="*/ 230739 h 230739"/>
                  <a:gd name="connsiteX3" fmla="*/ 386861 w 390058"/>
                  <a:gd name="connsiteY3" fmla="*/ 227542 h 230739"/>
                  <a:gd name="connsiteX0" fmla="*/ 386861 w 390058"/>
                  <a:gd name="connsiteY0" fmla="*/ 231640 h 234837"/>
                  <a:gd name="connsiteX1" fmla="*/ 390058 w 390058"/>
                  <a:gd name="connsiteY1" fmla="*/ 90963 h 234837"/>
                  <a:gd name="connsiteX2" fmla="*/ 0 w 390058"/>
                  <a:gd name="connsiteY2" fmla="*/ 234837 h 234837"/>
                  <a:gd name="connsiteX3" fmla="*/ 386861 w 390058"/>
                  <a:gd name="connsiteY3" fmla="*/ 231640 h 234837"/>
                  <a:gd name="connsiteX0" fmla="*/ 386861 w 397219"/>
                  <a:gd name="connsiteY0" fmla="*/ 231640 h 234837"/>
                  <a:gd name="connsiteX1" fmla="*/ 390058 w 397219"/>
                  <a:gd name="connsiteY1" fmla="*/ 90963 h 234837"/>
                  <a:gd name="connsiteX2" fmla="*/ 0 w 397219"/>
                  <a:gd name="connsiteY2" fmla="*/ 234837 h 234837"/>
                  <a:gd name="connsiteX3" fmla="*/ 386861 w 397219"/>
                  <a:gd name="connsiteY3" fmla="*/ 231640 h 234837"/>
                  <a:gd name="connsiteX0" fmla="*/ 386861 w 401264"/>
                  <a:gd name="connsiteY0" fmla="*/ 231640 h 234837"/>
                  <a:gd name="connsiteX1" fmla="*/ 390058 w 401264"/>
                  <a:gd name="connsiteY1" fmla="*/ 90963 h 234837"/>
                  <a:gd name="connsiteX2" fmla="*/ 0 w 401264"/>
                  <a:gd name="connsiteY2" fmla="*/ 234837 h 234837"/>
                  <a:gd name="connsiteX3" fmla="*/ 386861 w 401264"/>
                  <a:gd name="connsiteY3" fmla="*/ 231640 h 234837"/>
                  <a:gd name="connsiteX0" fmla="*/ 386861 w 406990"/>
                  <a:gd name="connsiteY0" fmla="*/ 231640 h 234837"/>
                  <a:gd name="connsiteX1" fmla="*/ 390058 w 406990"/>
                  <a:gd name="connsiteY1" fmla="*/ 90963 h 234837"/>
                  <a:gd name="connsiteX2" fmla="*/ 0 w 406990"/>
                  <a:gd name="connsiteY2" fmla="*/ 234837 h 234837"/>
                  <a:gd name="connsiteX3" fmla="*/ 386861 w 406990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31640 h 234837"/>
                  <a:gd name="connsiteX1" fmla="*/ 390058 w 400092"/>
                  <a:gd name="connsiteY1" fmla="*/ 90963 h 234837"/>
                  <a:gd name="connsiteX2" fmla="*/ 0 w 400092"/>
                  <a:gd name="connsiteY2" fmla="*/ 234837 h 234837"/>
                  <a:gd name="connsiteX3" fmla="*/ 386861 w 400092"/>
                  <a:gd name="connsiteY3" fmla="*/ 231640 h 234837"/>
                  <a:gd name="connsiteX0" fmla="*/ 386861 w 400092"/>
                  <a:gd name="connsiteY0" fmla="*/ 228587 h 231784"/>
                  <a:gd name="connsiteX1" fmla="*/ 390058 w 400092"/>
                  <a:gd name="connsiteY1" fmla="*/ 87910 h 231784"/>
                  <a:gd name="connsiteX2" fmla="*/ 0 w 400092"/>
                  <a:gd name="connsiteY2" fmla="*/ 231784 h 231784"/>
                  <a:gd name="connsiteX3" fmla="*/ 386861 w 400092"/>
                  <a:gd name="connsiteY3" fmla="*/ 228587 h 23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92" h="231784">
                    <a:moveTo>
                      <a:pt x="386861" y="228587"/>
                    </a:moveTo>
                    <a:cubicBezTo>
                      <a:pt x="399561" y="220066"/>
                      <a:pt x="407403" y="162418"/>
                      <a:pt x="390058" y="87910"/>
                    </a:cubicBezTo>
                    <a:cubicBezTo>
                      <a:pt x="295691" y="-157526"/>
                      <a:pt x="37301" y="183825"/>
                      <a:pt x="0" y="231784"/>
                    </a:cubicBezTo>
                    <a:lnTo>
                      <a:pt x="386861" y="2285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flipH="1" flipV="1">
                <a:off x="4716277" y="2891079"/>
                <a:ext cx="1517623" cy="1146587"/>
              </a:xfrm>
              <a:custGeom>
                <a:avLst/>
                <a:gdLst>
                  <a:gd name="connsiteX0" fmla="*/ 0 w 2042024"/>
                  <a:gd name="connsiteY0" fmla="*/ 1566371 h 1570472"/>
                  <a:gd name="connsiteX1" fmla="*/ 959505 w 2042024"/>
                  <a:gd name="connsiteY1" fmla="*/ 0 h 1570472"/>
                  <a:gd name="connsiteX2" fmla="*/ 1943613 w 2042024"/>
                  <a:gd name="connsiteY2" fmla="*/ 24603 h 1570472"/>
                  <a:gd name="connsiteX3" fmla="*/ 2042024 w 2042024"/>
                  <a:gd name="connsiteY3" fmla="*/ 106612 h 1570472"/>
                  <a:gd name="connsiteX4" fmla="*/ 1021012 w 2042024"/>
                  <a:gd name="connsiteY4" fmla="*/ 1570472 h 1570472"/>
                  <a:gd name="connsiteX5" fmla="*/ 0 w 2042024"/>
                  <a:gd name="connsiteY5" fmla="*/ 1566371 h 15704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08710 w 2029722"/>
                  <a:gd name="connsiteY4" fmla="*/ 1570472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08710 w 2029722"/>
                  <a:gd name="connsiteY5" fmla="*/ 1570472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09219 w 2029722"/>
                  <a:gd name="connsiteY3" fmla="*/ 57406 h 1574572"/>
                  <a:gd name="connsiteX4" fmla="*/ 2029722 w 2029722"/>
                  <a:gd name="connsiteY4" fmla="*/ 106612 h 1574572"/>
                  <a:gd name="connsiteX5" fmla="*/ 1029212 w 2029722"/>
                  <a:gd name="connsiteY5" fmla="*/ 1566371 h 1574572"/>
                  <a:gd name="connsiteX6" fmla="*/ 0 w 2029722"/>
                  <a:gd name="connsiteY6" fmla="*/ 1574572 h 1574572"/>
                  <a:gd name="connsiteX0" fmla="*/ 0 w 2112234"/>
                  <a:gd name="connsiteY0" fmla="*/ 1602749 h 1602749"/>
                  <a:gd name="connsiteX1" fmla="*/ 947203 w 2112234"/>
                  <a:gd name="connsiteY1" fmla="*/ 28177 h 1602749"/>
                  <a:gd name="connsiteX2" fmla="*/ 1931311 w 2112234"/>
                  <a:gd name="connsiteY2" fmla="*/ 52780 h 1602749"/>
                  <a:gd name="connsiteX3" fmla="*/ 2029722 w 2112234"/>
                  <a:gd name="connsiteY3" fmla="*/ 134789 h 1602749"/>
                  <a:gd name="connsiteX4" fmla="*/ 1029212 w 2112234"/>
                  <a:gd name="connsiteY4" fmla="*/ 1594548 h 1602749"/>
                  <a:gd name="connsiteX5" fmla="*/ 0 w 2112234"/>
                  <a:gd name="connsiteY5" fmla="*/ 1602749 h 1602749"/>
                  <a:gd name="connsiteX0" fmla="*/ 0 w 2094991"/>
                  <a:gd name="connsiteY0" fmla="*/ 1602749 h 1602749"/>
                  <a:gd name="connsiteX1" fmla="*/ 947203 w 2094991"/>
                  <a:gd name="connsiteY1" fmla="*/ 28177 h 1602749"/>
                  <a:gd name="connsiteX2" fmla="*/ 1931311 w 2094991"/>
                  <a:gd name="connsiteY2" fmla="*/ 52780 h 1602749"/>
                  <a:gd name="connsiteX3" fmla="*/ 2029722 w 2094991"/>
                  <a:gd name="connsiteY3" fmla="*/ 134789 h 1602749"/>
                  <a:gd name="connsiteX4" fmla="*/ 1029212 w 2094991"/>
                  <a:gd name="connsiteY4" fmla="*/ 1594548 h 1602749"/>
                  <a:gd name="connsiteX5" fmla="*/ 0 w 2094991"/>
                  <a:gd name="connsiteY5" fmla="*/ 1602749 h 1602749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9722"/>
                  <a:gd name="connsiteY0" fmla="*/ 1574572 h 1574572"/>
                  <a:gd name="connsiteX1" fmla="*/ 947203 w 2029722"/>
                  <a:gd name="connsiteY1" fmla="*/ 0 h 1574572"/>
                  <a:gd name="connsiteX2" fmla="*/ 1931311 w 2029722"/>
                  <a:gd name="connsiteY2" fmla="*/ 24603 h 1574572"/>
                  <a:gd name="connsiteX3" fmla="*/ 2029722 w 2029722"/>
                  <a:gd name="connsiteY3" fmla="*/ 106612 h 1574572"/>
                  <a:gd name="connsiteX4" fmla="*/ 1029212 w 2029722"/>
                  <a:gd name="connsiteY4" fmla="*/ 1566371 h 1574572"/>
                  <a:gd name="connsiteX5" fmla="*/ 0 w 2029722"/>
                  <a:gd name="connsiteY5" fmla="*/ 1574572 h 1574572"/>
                  <a:gd name="connsiteX0" fmla="*/ 0 w 2026763"/>
                  <a:gd name="connsiteY0" fmla="*/ 1574572 h 1574572"/>
                  <a:gd name="connsiteX1" fmla="*/ 947203 w 2026763"/>
                  <a:gd name="connsiteY1" fmla="*/ 0 h 1574572"/>
                  <a:gd name="connsiteX2" fmla="*/ 1931311 w 2026763"/>
                  <a:gd name="connsiteY2" fmla="*/ 24603 h 1574572"/>
                  <a:gd name="connsiteX3" fmla="*/ 2026763 w 2026763"/>
                  <a:gd name="connsiteY3" fmla="*/ 118448 h 1574572"/>
                  <a:gd name="connsiteX4" fmla="*/ 1029212 w 2026763"/>
                  <a:gd name="connsiteY4" fmla="*/ 1566371 h 1574572"/>
                  <a:gd name="connsiteX5" fmla="*/ 0 w 2026763"/>
                  <a:gd name="connsiteY5" fmla="*/ 1574572 h 1574572"/>
                  <a:gd name="connsiteX0" fmla="*/ 0 w 1994106"/>
                  <a:gd name="connsiteY0" fmla="*/ 1564775 h 1566371"/>
                  <a:gd name="connsiteX1" fmla="*/ 914546 w 1994106"/>
                  <a:gd name="connsiteY1" fmla="*/ 0 h 1566371"/>
                  <a:gd name="connsiteX2" fmla="*/ 1898654 w 1994106"/>
                  <a:gd name="connsiteY2" fmla="*/ 24603 h 1566371"/>
                  <a:gd name="connsiteX3" fmla="*/ 1994106 w 1994106"/>
                  <a:gd name="connsiteY3" fmla="*/ 118448 h 1566371"/>
                  <a:gd name="connsiteX4" fmla="*/ 996555 w 1994106"/>
                  <a:gd name="connsiteY4" fmla="*/ 1566371 h 1566371"/>
                  <a:gd name="connsiteX5" fmla="*/ 0 w 1994106"/>
                  <a:gd name="connsiteY5" fmla="*/ 1564775 h 1566371"/>
                  <a:gd name="connsiteX0" fmla="*/ 0 w 2010434"/>
                  <a:gd name="connsiteY0" fmla="*/ 1564775 h 1566371"/>
                  <a:gd name="connsiteX1" fmla="*/ 930874 w 2010434"/>
                  <a:gd name="connsiteY1" fmla="*/ 0 h 1566371"/>
                  <a:gd name="connsiteX2" fmla="*/ 1914982 w 2010434"/>
                  <a:gd name="connsiteY2" fmla="*/ 24603 h 1566371"/>
                  <a:gd name="connsiteX3" fmla="*/ 2010434 w 2010434"/>
                  <a:gd name="connsiteY3" fmla="*/ 118448 h 1566371"/>
                  <a:gd name="connsiteX4" fmla="*/ 1012883 w 2010434"/>
                  <a:gd name="connsiteY4" fmla="*/ 1566371 h 1566371"/>
                  <a:gd name="connsiteX5" fmla="*/ 0 w 2010434"/>
                  <a:gd name="connsiteY5" fmla="*/ 1564775 h 1566371"/>
                  <a:gd name="connsiteX0" fmla="*/ 0 w 2023497"/>
                  <a:gd name="connsiteY0" fmla="*/ 1519055 h 1566371"/>
                  <a:gd name="connsiteX1" fmla="*/ 943937 w 2023497"/>
                  <a:gd name="connsiteY1" fmla="*/ 0 h 1566371"/>
                  <a:gd name="connsiteX2" fmla="*/ 1928045 w 2023497"/>
                  <a:gd name="connsiteY2" fmla="*/ 24603 h 1566371"/>
                  <a:gd name="connsiteX3" fmla="*/ 2023497 w 2023497"/>
                  <a:gd name="connsiteY3" fmla="*/ 118448 h 1566371"/>
                  <a:gd name="connsiteX4" fmla="*/ 1025946 w 2023497"/>
                  <a:gd name="connsiteY4" fmla="*/ 1566371 h 1566371"/>
                  <a:gd name="connsiteX5" fmla="*/ 0 w 2023497"/>
                  <a:gd name="connsiteY5" fmla="*/ 1519055 h 1566371"/>
                  <a:gd name="connsiteX0" fmla="*/ 0 w 2023497"/>
                  <a:gd name="connsiteY0" fmla="*/ 1519055 h 1519055"/>
                  <a:gd name="connsiteX1" fmla="*/ 943937 w 2023497"/>
                  <a:gd name="connsiteY1" fmla="*/ 0 h 1519055"/>
                  <a:gd name="connsiteX2" fmla="*/ 1928045 w 2023497"/>
                  <a:gd name="connsiteY2" fmla="*/ 24603 h 1519055"/>
                  <a:gd name="connsiteX3" fmla="*/ 2023497 w 2023497"/>
                  <a:gd name="connsiteY3" fmla="*/ 118448 h 1519055"/>
                  <a:gd name="connsiteX4" fmla="*/ 1019415 w 2023497"/>
                  <a:gd name="connsiteY4" fmla="*/ 1491259 h 1519055"/>
                  <a:gd name="connsiteX5" fmla="*/ 0 w 2023497"/>
                  <a:gd name="connsiteY5" fmla="*/ 1519055 h 1519055"/>
                  <a:gd name="connsiteX0" fmla="*/ 0 w 2023497"/>
                  <a:gd name="connsiteY0" fmla="*/ 1519055 h 1519055"/>
                  <a:gd name="connsiteX1" fmla="*/ 943937 w 2023497"/>
                  <a:gd name="connsiteY1" fmla="*/ 0 h 1519055"/>
                  <a:gd name="connsiteX2" fmla="*/ 1928045 w 2023497"/>
                  <a:gd name="connsiteY2" fmla="*/ 24603 h 1519055"/>
                  <a:gd name="connsiteX3" fmla="*/ 2023497 w 2023497"/>
                  <a:gd name="connsiteY3" fmla="*/ 118448 h 1519055"/>
                  <a:gd name="connsiteX4" fmla="*/ 1019415 w 2023497"/>
                  <a:gd name="connsiteY4" fmla="*/ 1504322 h 1519055"/>
                  <a:gd name="connsiteX5" fmla="*/ 0 w 2023497"/>
                  <a:gd name="connsiteY5" fmla="*/ 1519055 h 1519055"/>
                  <a:gd name="connsiteX0" fmla="*/ 0 w 2023497"/>
                  <a:gd name="connsiteY0" fmla="*/ 1519055 h 1519055"/>
                  <a:gd name="connsiteX1" fmla="*/ 943937 w 2023497"/>
                  <a:gd name="connsiteY1" fmla="*/ 0 h 1519055"/>
                  <a:gd name="connsiteX2" fmla="*/ 1928045 w 2023497"/>
                  <a:gd name="connsiteY2" fmla="*/ 24603 h 1519055"/>
                  <a:gd name="connsiteX3" fmla="*/ 2023497 w 2023497"/>
                  <a:gd name="connsiteY3" fmla="*/ 118448 h 1519055"/>
                  <a:gd name="connsiteX4" fmla="*/ 1029212 w 2023497"/>
                  <a:gd name="connsiteY4" fmla="*/ 1507588 h 1519055"/>
                  <a:gd name="connsiteX5" fmla="*/ 0 w 2023497"/>
                  <a:gd name="connsiteY5" fmla="*/ 1519055 h 1519055"/>
                  <a:gd name="connsiteX0" fmla="*/ 0 w 2023497"/>
                  <a:gd name="connsiteY0" fmla="*/ 1519055 h 1548476"/>
                  <a:gd name="connsiteX1" fmla="*/ 943937 w 2023497"/>
                  <a:gd name="connsiteY1" fmla="*/ 0 h 1548476"/>
                  <a:gd name="connsiteX2" fmla="*/ 1928045 w 2023497"/>
                  <a:gd name="connsiteY2" fmla="*/ 24603 h 1548476"/>
                  <a:gd name="connsiteX3" fmla="*/ 2023497 w 2023497"/>
                  <a:gd name="connsiteY3" fmla="*/ 118448 h 1548476"/>
                  <a:gd name="connsiteX4" fmla="*/ 1025495 w 2023497"/>
                  <a:gd name="connsiteY4" fmla="*/ 1548476 h 1548476"/>
                  <a:gd name="connsiteX5" fmla="*/ 0 w 2023497"/>
                  <a:gd name="connsiteY5" fmla="*/ 1519055 h 1548476"/>
                  <a:gd name="connsiteX0" fmla="*/ 0 w 2023497"/>
                  <a:gd name="connsiteY0" fmla="*/ 1537640 h 1548476"/>
                  <a:gd name="connsiteX1" fmla="*/ 943937 w 2023497"/>
                  <a:gd name="connsiteY1" fmla="*/ 0 h 1548476"/>
                  <a:gd name="connsiteX2" fmla="*/ 1928045 w 2023497"/>
                  <a:gd name="connsiteY2" fmla="*/ 24603 h 1548476"/>
                  <a:gd name="connsiteX3" fmla="*/ 2023497 w 2023497"/>
                  <a:gd name="connsiteY3" fmla="*/ 118448 h 1548476"/>
                  <a:gd name="connsiteX4" fmla="*/ 1025495 w 2023497"/>
                  <a:gd name="connsiteY4" fmla="*/ 1548476 h 1548476"/>
                  <a:gd name="connsiteX5" fmla="*/ 0 w 2023497"/>
                  <a:gd name="connsiteY5" fmla="*/ 1537640 h 1548476"/>
                  <a:gd name="connsiteX0" fmla="*/ 0 w 2023497"/>
                  <a:gd name="connsiteY0" fmla="*/ 1545841 h 1548476"/>
                  <a:gd name="connsiteX1" fmla="*/ 943937 w 2023497"/>
                  <a:gd name="connsiteY1" fmla="*/ 0 h 1548476"/>
                  <a:gd name="connsiteX2" fmla="*/ 1928045 w 2023497"/>
                  <a:gd name="connsiteY2" fmla="*/ 24603 h 1548476"/>
                  <a:gd name="connsiteX3" fmla="*/ 2023497 w 2023497"/>
                  <a:gd name="connsiteY3" fmla="*/ 118448 h 1548476"/>
                  <a:gd name="connsiteX4" fmla="*/ 1025495 w 2023497"/>
                  <a:gd name="connsiteY4" fmla="*/ 1548476 h 1548476"/>
                  <a:gd name="connsiteX5" fmla="*/ 0 w 2023497"/>
                  <a:gd name="connsiteY5" fmla="*/ 1545841 h 1548476"/>
                  <a:gd name="connsiteX0" fmla="*/ 0 w 2023497"/>
                  <a:gd name="connsiteY0" fmla="*/ 1545841 h 1560778"/>
                  <a:gd name="connsiteX1" fmla="*/ 943937 w 2023497"/>
                  <a:gd name="connsiteY1" fmla="*/ 0 h 1560778"/>
                  <a:gd name="connsiteX2" fmla="*/ 1928045 w 2023497"/>
                  <a:gd name="connsiteY2" fmla="*/ 24603 h 1560778"/>
                  <a:gd name="connsiteX3" fmla="*/ 2023497 w 2023497"/>
                  <a:gd name="connsiteY3" fmla="*/ 118448 h 1560778"/>
                  <a:gd name="connsiteX4" fmla="*/ 1013194 w 2023497"/>
                  <a:gd name="connsiteY4" fmla="*/ 1560778 h 1560778"/>
                  <a:gd name="connsiteX5" fmla="*/ 0 w 2023497"/>
                  <a:gd name="connsiteY5" fmla="*/ 1545841 h 1560778"/>
                  <a:gd name="connsiteX0" fmla="*/ 0 w 2023497"/>
                  <a:gd name="connsiteY0" fmla="*/ 1545841 h 1545841"/>
                  <a:gd name="connsiteX1" fmla="*/ 943937 w 2023497"/>
                  <a:gd name="connsiteY1" fmla="*/ 0 h 1545841"/>
                  <a:gd name="connsiteX2" fmla="*/ 1928045 w 2023497"/>
                  <a:gd name="connsiteY2" fmla="*/ 24603 h 1545841"/>
                  <a:gd name="connsiteX3" fmla="*/ 2023497 w 2023497"/>
                  <a:gd name="connsiteY3" fmla="*/ 118448 h 1545841"/>
                  <a:gd name="connsiteX4" fmla="*/ 1013194 w 2023497"/>
                  <a:gd name="connsiteY4" fmla="*/ 1544377 h 1545841"/>
                  <a:gd name="connsiteX5" fmla="*/ 0 w 2023497"/>
                  <a:gd name="connsiteY5" fmla="*/ 1545841 h 1545841"/>
                  <a:gd name="connsiteX0" fmla="*/ 0 w 2023497"/>
                  <a:gd name="connsiteY0" fmla="*/ 1545841 h 1552578"/>
                  <a:gd name="connsiteX1" fmla="*/ 943937 w 2023497"/>
                  <a:gd name="connsiteY1" fmla="*/ 0 h 1552578"/>
                  <a:gd name="connsiteX2" fmla="*/ 1928045 w 2023497"/>
                  <a:gd name="connsiteY2" fmla="*/ 24603 h 1552578"/>
                  <a:gd name="connsiteX3" fmla="*/ 2023497 w 2023497"/>
                  <a:gd name="connsiteY3" fmla="*/ 118448 h 1552578"/>
                  <a:gd name="connsiteX4" fmla="*/ 1009093 w 2023497"/>
                  <a:gd name="connsiteY4" fmla="*/ 1552578 h 1552578"/>
                  <a:gd name="connsiteX5" fmla="*/ 0 w 2023497"/>
                  <a:gd name="connsiteY5" fmla="*/ 1545841 h 1552578"/>
                  <a:gd name="connsiteX0" fmla="*/ 0 w 2023497"/>
                  <a:gd name="connsiteY0" fmla="*/ 1522046 h 1528783"/>
                  <a:gd name="connsiteX1" fmla="*/ 930340 w 2023497"/>
                  <a:gd name="connsiteY1" fmla="*/ 0 h 1528783"/>
                  <a:gd name="connsiteX2" fmla="*/ 1928045 w 2023497"/>
                  <a:gd name="connsiteY2" fmla="*/ 808 h 1528783"/>
                  <a:gd name="connsiteX3" fmla="*/ 2023497 w 2023497"/>
                  <a:gd name="connsiteY3" fmla="*/ 94653 h 1528783"/>
                  <a:gd name="connsiteX4" fmla="*/ 1009093 w 2023497"/>
                  <a:gd name="connsiteY4" fmla="*/ 1528783 h 1528783"/>
                  <a:gd name="connsiteX5" fmla="*/ 0 w 2023497"/>
                  <a:gd name="connsiteY5" fmla="*/ 1522046 h 152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3497" h="1528783">
                    <a:moveTo>
                      <a:pt x="0" y="1522046"/>
                    </a:moveTo>
                    <a:cubicBezTo>
                      <a:pt x="656072" y="127894"/>
                      <a:pt x="631008" y="123013"/>
                      <a:pt x="930340" y="0"/>
                    </a:cubicBezTo>
                    <a:lnTo>
                      <a:pt x="1928045" y="808"/>
                    </a:lnTo>
                    <a:cubicBezTo>
                      <a:pt x="1982258" y="28102"/>
                      <a:pt x="1995253" y="44861"/>
                      <a:pt x="2023497" y="94653"/>
                    </a:cubicBezTo>
                    <a:cubicBezTo>
                      <a:pt x="1744667" y="-204681"/>
                      <a:pt x="1259220" y="1077734"/>
                      <a:pt x="1009093" y="1528783"/>
                    </a:cubicBezTo>
                    <a:lnTo>
                      <a:pt x="0" y="1522046"/>
                    </a:lnTo>
                    <a:close/>
                  </a:path>
                </a:pathLst>
              </a:custGeom>
              <a:solidFill>
                <a:srgbClr val="86B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5557487" y="3298939"/>
                <a:ext cx="267551" cy="311628"/>
              </a:xfrm>
              <a:custGeom>
                <a:avLst/>
                <a:gdLst>
                  <a:gd name="T0" fmla="*/ 153 w 293"/>
                  <a:gd name="T1" fmla="*/ 41 h 341"/>
                  <a:gd name="T2" fmla="*/ 183 w 293"/>
                  <a:gd name="T3" fmla="*/ 224 h 341"/>
                  <a:gd name="T4" fmla="*/ 29 w 293"/>
                  <a:gd name="T5" fmla="*/ 254 h 341"/>
                  <a:gd name="T6" fmla="*/ 0 w 293"/>
                  <a:gd name="T7" fmla="*/ 70 h 341"/>
                  <a:gd name="T8" fmla="*/ 99 w 293"/>
                  <a:gd name="T9" fmla="*/ 279 h 341"/>
                  <a:gd name="T10" fmla="*/ 110 w 293"/>
                  <a:gd name="T11" fmla="*/ 260 h 341"/>
                  <a:gd name="T12" fmla="*/ 70 w 293"/>
                  <a:gd name="T13" fmla="*/ 279 h 341"/>
                  <a:gd name="T14" fmla="*/ 93 w 293"/>
                  <a:gd name="T15" fmla="*/ 317 h 341"/>
                  <a:gd name="T16" fmla="*/ 148 w 293"/>
                  <a:gd name="T17" fmla="*/ 338 h 341"/>
                  <a:gd name="T18" fmla="*/ 207 w 293"/>
                  <a:gd name="T19" fmla="*/ 288 h 341"/>
                  <a:gd name="T20" fmla="*/ 278 w 293"/>
                  <a:gd name="T21" fmla="*/ 284 h 341"/>
                  <a:gd name="T22" fmla="*/ 239 w 293"/>
                  <a:gd name="T23" fmla="*/ 233 h 341"/>
                  <a:gd name="T24" fmla="*/ 184 w 293"/>
                  <a:gd name="T25" fmla="*/ 291 h 341"/>
                  <a:gd name="T26" fmla="*/ 122 w 293"/>
                  <a:gd name="T27" fmla="*/ 321 h 341"/>
                  <a:gd name="T28" fmla="*/ 99 w 293"/>
                  <a:gd name="T29" fmla="*/ 279 h 341"/>
                  <a:gd name="T30" fmla="*/ 39 w 293"/>
                  <a:gd name="T31" fmla="*/ 11 h 341"/>
                  <a:gd name="T32" fmla="*/ 139 w 293"/>
                  <a:gd name="T33" fmla="*/ 0 h 341"/>
                  <a:gd name="T34" fmla="*/ 140 w 293"/>
                  <a:gd name="T35" fmla="*/ 37 h 341"/>
                  <a:gd name="T36" fmla="*/ 123 w 293"/>
                  <a:gd name="T37" fmla="*/ 17 h 341"/>
                  <a:gd name="T38" fmla="*/ 61 w 293"/>
                  <a:gd name="T39" fmla="*/ 37 h 341"/>
                  <a:gd name="T40" fmla="*/ 21 w 293"/>
                  <a:gd name="T41" fmla="*/ 210 h 341"/>
                  <a:gd name="T42" fmla="*/ 55 w 293"/>
                  <a:gd name="T43" fmla="*/ 217 h 341"/>
                  <a:gd name="T44" fmla="*/ 21 w 293"/>
                  <a:gd name="T45" fmla="*/ 210 h 341"/>
                  <a:gd name="T46" fmla="*/ 21 w 293"/>
                  <a:gd name="T47" fmla="*/ 93 h 341"/>
                  <a:gd name="T48" fmla="*/ 38 w 293"/>
                  <a:gd name="T49" fmla="*/ 90 h 341"/>
                  <a:gd name="T50" fmla="*/ 21 w 293"/>
                  <a:gd name="T51" fmla="*/ 136 h 341"/>
                  <a:gd name="T52" fmla="*/ 38 w 293"/>
                  <a:gd name="T53" fmla="*/ 140 h 341"/>
                  <a:gd name="T54" fmla="*/ 21 w 293"/>
                  <a:gd name="T55" fmla="*/ 136 h 341"/>
                  <a:gd name="T56" fmla="*/ 21 w 293"/>
                  <a:gd name="T57" fmla="*/ 130 h 341"/>
                  <a:gd name="T58" fmla="*/ 38 w 293"/>
                  <a:gd name="T59" fmla="*/ 127 h 341"/>
                  <a:gd name="T60" fmla="*/ 21 w 293"/>
                  <a:gd name="T61" fmla="*/ 118 h 341"/>
                  <a:gd name="T62" fmla="*/ 38 w 293"/>
                  <a:gd name="T63" fmla="*/ 121 h 341"/>
                  <a:gd name="T64" fmla="*/ 21 w 293"/>
                  <a:gd name="T65" fmla="*/ 118 h 341"/>
                  <a:gd name="T66" fmla="*/ 21 w 293"/>
                  <a:gd name="T67" fmla="*/ 112 h 341"/>
                  <a:gd name="T68" fmla="*/ 38 w 293"/>
                  <a:gd name="T69" fmla="*/ 108 h 341"/>
                  <a:gd name="T70" fmla="*/ 21 w 293"/>
                  <a:gd name="T71" fmla="*/ 99 h 341"/>
                  <a:gd name="T72" fmla="*/ 38 w 293"/>
                  <a:gd name="T73" fmla="*/ 103 h 341"/>
                  <a:gd name="T74" fmla="*/ 21 w 293"/>
                  <a:gd name="T75" fmla="*/ 99 h 341"/>
                  <a:gd name="T76" fmla="*/ 21 w 293"/>
                  <a:gd name="T77" fmla="*/ 158 h 341"/>
                  <a:gd name="T78" fmla="*/ 38 w 293"/>
                  <a:gd name="T79" fmla="*/ 155 h 341"/>
                  <a:gd name="T80" fmla="*/ 21 w 293"/>
                  <a:gd name="T81" fmla="*/ 201 h 341"/>
                  <a:gd name="T82" fmla="*/ 38 w 293"/>
                  <a:gd name="T83" fmla="*/ 205 h 341"/>
                  <a:gd name="T84" fmla="*/ 21 w 293"/>
                  <a:gd name="T85" fmla="*/ 201 h 341"/>
                  <a:gd name="T86" fmla="*/ 21 w 293"/>
                  <a:gd name="T87" fmla="*/ 195 h 341"/>
                  <a:gd name="T88" fmla="*/ 38 w 293"/>
                  <a:gd name="T89" fmla="*/ 192 h 341"/>
                  <a:gd name="T90" fmla="*/ 21 w 293"/>
                  <a:gd name="T91" fmla="*/ 183 h 341"/>
                  <a:gd name="T92" fmla="*/ 38 w 293"/>
                  <a:gd name="T93" fmla="*/ 186 h 341"/>
                  <a:gd name="T94" fmla="*/ 21 w 293"/>
                  <a:gd name="T95" fmla="*/ 183 h 341"/>
                  <a:gd name="T96" fmla="*/ 21 w 293"/>
                  <a:gd name="T97" fmla="*/ 177 h 341"/>
                  <a:gd name="T98" fmla="*/ 38 w 293"/>
                  <a:gd name="T99" fmla="*/ 173 h 341"/>
                  <a:gd name="T100" fmla="*/ 21 w 293"/>
                  <a:gd name="T101" fmla="*/ 164 h 341"/>
                  <a:gd name="T102" fmla="*/ 38 w 293"/>
                  <a:gd name="T103" fmla="*/ 168 h 341"/>
                  <a:gd name="T104" fmla="*/ 21 w 293"/>
                  <a:gd name="T105" fmla="*/ 164 h 341"/>
                  <a:gd name="T106" fmla="*/ 21 w 293"/>
                  <a:gd name="T107" fmla="*/ 86 h 341"/>
                  <a:gd name="T108" fmla="*/ 55 w 293"/>
                  <a:gd name="T109" fmla="*/ 80 h 341"/>
                  <a:gd name="T110" fmla="*/ 21 w 293"/>
                  <a:gd name="T111" fmla="*/ 144 h 341"/>
                  <a:gd name="T112" fmla="*/ 55 w 293"/>
                  <a:gd name="T113" fmla="*/ 151 h 341"/>
                  <a:gd name="T114" fmla="*/ 21 w 293"/>
                  <a:gd name="T115" fmla="*/ 144 h 341"/>
                  <a:gd name="T116" fmla="*/ 153 w 293"/>
                  <a:gd name="T117" fmla="*/ 178 h 341"/>
                  <a:gd name="T118" fmla="*/ 67 w 293"/>
                  <a:gd name="T119" fmla="*/ 178 h 341"/>
                  <a:gd name="T120" fmla="*/ 134 w 293"/>
                  <a:gd name="T121" fmla="*/ 15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3" h="341">
                    <a:moveTo>
                      <a:pt x="29" y="41"/>
                    </a:moveTo>
                    <a:cubicBezTo>
                      <a:pt x="128" y="41"/>
                      <a:pt x="85" y="41"/>
                      <a:pt x="153" y="41"/>
                    </a:cubicBezTo>
                    <a:cubicBezTo>
                      <a:pt x="169" y="41"/>
                      <a:pt x="183" y="54"/>
                      <a:pt x="183" y="70"/>
                    </a:cubicBezTo>
                    <a:cubicBezTo>
                      <a:pt x="183" y="224"/>
                      <a:pt x="183" y="224"/>
                      <a:pt x="183" y="224"/>
                    </a:cubicBezTo>
                    <a:cubicBezTo>
                      <a:pt x="183" y="240"/>
                      <a:pt x="169" y="254"/>
                      <a:pt x="153" y="254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13" y="254"/>
                      <a:pt x="0" y="240"/>
                      <a:pt x="0" y="2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54"/>
                      <a:pt x="13" y="41"/>
                      <a:pt x="29" y="41"/>
                    </a:cubicBezTo>
                    <a:close/>
                    <a:moveTo>
                      <a:pt x="99" y="279"/>
                    </a:moveTo>
                    <a:cubicBezTo>
                      <a:pt x="110" y="279"/>
                      <a:pt x="110" y="279"/>
                      <a:pt x="110" y="279"/>
                    </a:cubicBezTo>
                    <a:cubicBezTo>
                      <a:pt x="110" y="260"/>
                      <a:pt x="110" y="260"/>
                      <a:pt x="110" y="260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0" y="279"/>
                      <a:pt x="70" y="279"/>
                      <a:pt x="70" y="279"/>
                    </a:cubicBezTo>
                    <a:cubicBezTo>
                      <a:pt x="82" y="279"/>
                      <a:pt x="82" y="279"/>
                      <a:pt x="82" y="279"/>
                    </a:cubicBezTo>
                    <a:cubicBezTo>
                      <a:pt x="83" y="294"/>
                      <a:pt x="87" y="307"/>
                      <a:pt x="93" y="317"/>
                    </a:cubicBezTo>
                    <a:cubicBezTo>
                      <a:pt x="99" y="326"/>
                      <a:pt x="107" y="333"/>
                      <a:pt x="116" y="337"/>
                    </a:cubicBezTo>
                    <a:cubicBezTo>
                      <a:pt x="125" y="340"/>
                      <a:pt x="136" y="341"/>
                      <a:pt x="148" y="338"/>
                    </a:cubicBezTo>
                    <a:cubicBezTo>
                      <a:pt x="163" y="333"/>
                      <a:pt x="180" y="322"/>
                      <a:pt x="196" y="302"/>
                    </a:cubicBezTo>
                    <a:cubicBezTo>
                      <a:pt x="200" y="297"/>
                      <a:pt x="204" y="292"/>
                      <a:pt x="207" y="288"/>
                    </a:cubicBezTo>
                    <a:cubicBezTo>
                      <a:pt x="221" y="270"/>
                      <a:pt x="234" y="253"/>
                      <a:pt x="245" y="248"/>
                    </a:cubicBezTo>
                    <a:cubicBezTo>
                      <a:pt x="255" y="245"/>
                      <a:pt x="266" y="253"/>
                      <a:pt x="278" y="284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76" y="235"/>
                      <a:pt x="258" y="226"/>
                      <a:pt x="239" y="233"/>
                    </a:cubicBezTo>
                    <a:cubicBezTo>
                      <a:pt x="224" y="239"/>
                      <a:pt x="209" y="258"/>
                      <a:pt x="194" y="278"/>
                    </a:cubicBezTo>
                    <a:cubicBezTo>
                      <a:pt x="191" y="282"/>
                      <a:pt x="187" y="287"/>
                      <a:pt x="184" y="291"/>
                    </a:cubicBezTo>
                    <a:cubicBezTo>
                      <a:pt x="170" y="309"/>
                      <a:pt x="156" y="318"/>
                      <a:pt x="143" y="322"/>
                    </a:cubicBezTo>
                    <a:cubicBezTo>
                      <a:pt x="135" y="324"/>
                      <a:pt x="128" y="324"/>
                      <a:pt x="122" y="321"/>
                    </a:cubicBezTo>
                    <a:cubicBezTo>
                      <a:pt x="116" y="319"/>
                      <a:pt x="111" y="314"/>
                      <a:pt x="107" y="308"/>
                    </a:cubicBezTo>
                    <a:cubicBezTo>
                      <a:pt x="102" y="301"/>
                      <a:pt x="99" y="291"/>
                      <a:pt x="99" y="279"/>
                    </a:cubicBezTo>
                    <a:close/>
                    <a:moveTo>
                      <a:pt x="45" y="37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0" y="37"/>
                      <a:pt x="140" y="37"/>
                      <a:pt x="140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3" y="17"/>
                      <a:pt x="123" y="17"/>
                      <a:pt x="12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45" y="37"/>
                      <a:pt x="45" y="37"/>
                      <a:pt x="45" y="37"/>
                    </a:cubicBezTo>
                    <a:close/>
                    <a:moveTo>
                      <a:pt x="21" y="210"/>
                    </a:moveTo>
                    <a:cubicBezTo>
                      <a:pt x="21" y="217"/>
                      <a:pt x="21" y="217"/>
                      <a:pt x="21" y="217"/>
                    </a:cubicBezTo>
                    <a:cubicBezTo>
                      <a:pt x="55" y="217"/>
                      <a:pt x="55" y="217"/>
                      <a:pt x="55" y="217"/>
                    </a:cubicBezTo>
                    <a:cubicBezTo>
                      <a:pt x="55" y="210"/>
                      <a:pt x="55" y="210"/>
                      <a:pt x="55" y="210"/>
                    </a:cubicBezTo>
                    <a:cubicBezTo>
                      <a:pt x="21" y="210"/>
                      <a:pt x="21" y="210"/>
                      <a:pt x="21" y="210"/>
                    </a:cubicBezTo>
                    <a:close/>
                    <a:moveTo>
                      <a:pt x="21" y="90"/>
                    </a:moveTo>
                    <a:cubicBezTo>
                      <a:pt x="21" y="93"/>
                      <a:pt x="21" y="93"/>
                      <a:pt x="21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21" y="90"/>
                      <a:pt x="21" y="90"/>
                      <a:pt x="21" y="90"/>
                    </a:cubicBezTo>
                    <a:close/>
                    <a:moveTo>
                      <a:pt x="21" y="136"/>
                    </a:moveTo>
                    <a:cubicBezTo>
                      <a:pt x="21" y="140"/>
                      <a:pt x="21" y="140"/>
                      <a:pt x="21" y="140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21" y="136"/>
                      <a:pt x="21" y="136"/>
                      <a:pt x="21" y="136"/>
                    </a:cubicBezTo>
                    <a:close/>
                    <a:moveTo>
                      <a:pt x="21" y="127"/>
                    </a:moveTo>
                    <a:cubicBezTo>
                      <a:pt x="21" y="128"/>
                      <a:pt x="21" y="129"/>
                      <a:pt x="21" y="130"/>
                    </a:cubicBezTo>
                    <a:cubicBezTo>
                      <a:pt x="26" y="130"/>
                      <a:pt x="32" y="130"/>
                      <a:pt x="38" y="130"/>
                    </a:cubicBezTo>
                    <a:cubicBezTo>
                      <a:pt x="38" y="129"/>
                      <a:pt x="38" y="128"/>
                      <a:pt x="38" y="127"/>
                    </a:cubicBezTo>
                    <a:cubicBezTo>
                      <a:pt x="32" y="127"/>
                      <a:pt x="26" y="127"/>
                      <a:pt x="21" y="127"/>
                    </a:cubicBezTo>
                    <a:close/>
                    <a:moveTo>
                      <a:pt x="21" y="118"/>
                    </a:moveTo>
                    <a:cubicBezTo>
                      <a:pt x="21" y="119"/>
                      <a:pt x="21" y="120"/>
                      <a:pt x="21" y="121"/>
                    </a:cubicBezTo>
                    <a:cubicBezTo>
                      <a:pt x="26" y="121"/>
                      <a:pt x="32" y="121"/>
                      <a:pt x="38" y="121"/>
                    </a:cubicBezTo>
                    <a:cubicBezTo>
                      <a:pt x="38" y="120"/>
                      <a:pt x="38" y="119"/>
                      <a:pt x="38" y="118"/>
                    </a:cubicBezTo>
                    <a:cubicBezTo>
                      <a:pt x="32" y="118"/>
                      <a:pt x="26" y="118"/>
                      <a:pt x="21" y="118"/>
                    </a:cubicBezTo>
                    <a:close/>
                    <a:moveTo>
                      <a:pt x="21" y="108"/>
                    </a:moveTo>
                    <a:cubicBezTo>
                      <a:pt x="21" y="110"/>
                      <a:pt x="21" y="111"/>
                      <a:pt x="21" y="112"/>
                    </a:cubicBezTo>
                    <a:cubicBezTo>
                      <a:pt x="26" y="112"/>
                      <a:pt x="32" y="112"/>
                      <a:pt x="38" y="112"/>
                    </a:cubicBezTo>
                    <a:cubicBezTo>
                      <a:pt x="38" y="111"/>
                      <a:pt x="38" y="110"/>
                      <a:pt x="38" y="108"/>
                    </a:cubicBezTo>
                    <a:cubicBezTo>
                      <a:pt x="32" y="108"/>
                      <a:pt x="26" y="108"/>
                      <a:pt x="21" y="108"/>
                    </a:cubicBezTo>
                    <a:close/>
                    <a:moveTo>
                      <a:pt x="21" y="99"/>
                    </a:moveTo>
                    <a:cubicBezTo>
                      <a:pt x="21" y="100"/>
                      <a:pt x="21" y="102"/>
                      <a:pt x="21" y="103"/>
                    </a:cubicBezTo>
                    <a:cubicBezTo>
                      <a:pt x="26" y="103"/>
                      <a:pt x="32" y="103"/>
                      <a:pt x="38" y="103"/>
                    </a:cubicBezTo>
                    <a:cubicBezTo>
                      <a:pt x="38" y="102"/>
                      <a:pt x="38" y="100"/>
                      <a:pt x="38" y="99"/>
                    </a:cubicBezTo>
                    <a:cubicBezTo>
                      <a:pt x="32" y="99"/>
                      <a:pt x="26" y="99"/>
                      <a:pt x="21" y="99"/>
                    </a:cubicBezTo>
                    <a:close/>
                    <a:moveTo>
                      <a:pt x="21" y="155"/>
                    </a:moveTo>
                    <a:cubicBezTo>
                      <a:pt x="21" y="158"/>
                      <a:pt x="21" y="158"/>
                      <a:pt x="21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8" y="155"/>
                      <a:pt x="38" y="155"/>
                      <a:pt x="38" y="155"/>
                    </a:cubicBezTo>
                    <a:cubicBezTo>
                      <a:pt x="21" y="155"/>
                      <a:pt x="21" y="155"/>
                      <a:pt x="21" y="155"/>
                    </a:cubicBezTo>
                    <a:close/>
                    <a:moveTo>
                      <a:pt x="21" y="201"/>
                    </a:moveTo>
                    <a:cubicBezTo>
                      <a:pt x="21" y="205"/>
                      <a:pt x="21" y="205"/>
                      <a:pt x="21" y="205"/>
                    </a:cubicBezTo>
                    <a:cubicBezTo>
                      <a:pt x="38" y="205"/>
                      <a:pt x="38" y="205"/>
                      <a:pt x="38" y="205"/>
                    </a:cubicBezTo>
                    <a:cubicBezTo>
                      <a:pt x="38" y="201"/>
                      <a:pt x="38" y="201"/>
                      <a:pt x="38" y="201"/>
                    </a:cubicBezTo>
                    <a:cubicBezTo>
                      <a:pt x="21" y="201"/>
                      <a:pt x="21" y="201"/>
                      <a:pt x="21" y="201"/>
                    </a:cubicBezTo>
                    <a:close/>
                    <a:moveTo>
                      <a:pt x="21" y="192"/>
                    </a:moveTo>
                    <a:cubicBezTo>
                      <a:pt x="21" y="193"/>
                      <a:pt x="21" y="194"/>
                      <a:pt x="21" y="195"/>
                    </a:cubicBezTo>
                    <a:cubicBezTo>
                      <a:pt x="26" y="195"/>
                      <a:pt x="32" y="195"/>
                      <a:pt x="38" y="195"/>
                    </a:cubicBezTo>
                    <a:cubicBezTo>
                      <a:pt x="38" y="194"/>
                      <a:pt x="38" y="193"/>
                      <a:pt x="38" y="192"/>
                    </a:cubicBezTo>
                    <a:cubicBezTo>
                      <a:pt x="32" y="192"/>
                      <a:pt x="26" y="192"/>
                      <a:pt x="21" y="192"/>
                    </a:cubicBezTo>
                    <a:close/>
                    <a:moveTo>
                      <a:pt x="21" y="183"/>
                    </a:moveTo>
                    <a:cubicBezTo>
                      <a:pt x="21" y="184"/>
                      <a:pt x="21" y="185"/>
                      <a:pt x="21" y="186"/>
                    </a:cubicBezTo>
                    <a:cubicBezTo>
                      <a:pt x="26" y="186"/>
                      <a:pt x="32" y="186"/>
                      <a:pt x="38" y="186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2" y="183"/>
                      <a:pt x="26" y="183"/>
                      <a:pt x="21" y="183"/>
                    </a:cubicBezTo>
                    <a:close/>
                    <a:moveTo>
                      <a:pt x="21" y="173"/>
                    </a:moveTo>
                    <a:cubicBezTo>
                      <a:pt x="21" y="175"/>
                      <a:pt x="21" y="176"/>
                      <a:pt x="21" y="177"/>
                    </a:cubicBezTo>
                    <a:cubicBezTo>
                      <a:pt x="26" y="177"/>
                      <a:pt x="32" y="177"/>
                      <a:pt x="38" y="177"/>
                    </a:cubicBezTo>
                    <a:cubicBezTo>
                      <a:pt x="38" y="176"/>
                      <a:pt x="38" y="175"/>
                      <a:pt x="38" y="173"/>
                    </a:cubicBezTo>
                    <a:cubicBezTo>
                      <a:pt x="32" y="173"/>
                      <a:pt x="26" y="173"/>
                      <a:pt x="21" y="173"/>
                    </a:cubicBezTo>
                    <a:close/>
                    <a:moveTo>
                      <a:pt x="21" y="164"/>
                    </a:moveTo>
                    <a:cubicBezTo>
                      <a:pt x="21" y="165"/>
                      <a:pt x="21" y="166"/>
                      <a:pt x="21" y="168"/>
                    </a:cubicBezTo>
                    <a:cubicBezTo>
                      <a:pt x="26" y="168"/>
                      <a:pt x="32" y="168"/>
                      <a:pt x="38" y="168"/>
                    </a:cubicBezTo>
                    <a:cubicBezTo>
                      <a:pt x="38" y="166"/>
                      <a:pt x="38" y="165"/>
                      <a:pt x="38" y="164"/>
                    </a:cubicBezTo>
                    <a:cubicBezTo>
                      <a:pt x="32" y="164"/>
                      <a:pt x="26" y="164"/>
                      <a:pt x="21" y="164"/>
                    </a:cubicBezTo>
                    <a:close/>
                    <a:moveTo>
                      <a:pt x="21" y="80"/>
                    </a:moveTo>
                    <a:cubicBezTo>
                      <a:pt x="21" y="86"/>
                      <a:pt x="21" y="86"/>
                      <a:pt x="2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21" y="80"/>
                      <a:pt x="21" y="80"/>
                      <a:pt x="21" y="80"/>
                    </a:cubicBezTo>
                    <a:close/>
                    <a:moveTo>
                      <a:pt x="21" y="144"/>
                    </a:moveTo>
                    <a:cubicBezTo>
                      <a:pt x="21" y="151"/>
                      <a:pt x="21" y="151"/>
                      <a:pt x="2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21" y="144"/>
                      <a:pt x="21" y="144"/>
                      <a:pt x="21" y="144"/>
                    </a:cubicBezTo>
                    <a:close/>
                    <a:moveTo>
                      <a:pt x="67" y="178"/>
                    </a:moveTo>
                    <a:cubicBezTo>
                      <a:pt x="74" y="220"/>
                      <a:pt x="145" y="228"/>
                      <a:pt x="153" y="178"/>
                    </a:cubicBezTo>
                    <a:cubicBezTo>
                      <a:pt x="158" y="143"/>
                      <a:pt x="110" y="84"/>
                      <a:pt x="110" y="84"/>
                    </a:cubicBezTo>
                    <a:cubicBezTo>
                      <a:pt x="110" y="84"/>
                      <a:pt x="60" y="135"/>
                      <a:pt x="67" y="178"/>
                    </a:cubicBezTo>
                    <a:close/>
                    <a:moveTo>
                      <a:pt x="106" y="201"/>
                    </a:moveTo>
                    <a:cubicBezTo>
                      <a:pt x="130" y="203"/>
                      <a:pt x="147" y="187"/>
                      <a:pt x="134" y="150"/>
                    </a:cubicBezTo>
                    <a:lnTo>
                      <a:pt x="106" y="2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>
                  <a:prstClr val="black">
                    <a:alpha val="36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802A0418-98C0-45B2-878E-3E1105FDCADB}"/>
                </a:ext>
              </a:extLst>
            </p:cNvPr>
            <p:cNvGrpSpPr/>
            <p:nvPr/>
          </p:nvGrpSpPr>
          <p:grpSpPr>
            <a:xfrm>
              <a:off x="8945450" y="4360320"/>
              <a:ext cx="2281228" cy="646231"/>
              <a:chOff x="11884" y="3191"/>
              <a:chExt cx="1638" cy="1018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27EA9ED-6C2E-4FB6-B634-C5B8DBA95DD3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44" name="TextBox 76">
                <a:extLst>
                  <a:ext uri="{FF2B5EF4-FFF2-40B4-BE49-F238E27FC236}">
                    <a16:creationId xmlns:a16="http://schemas.microsoft.com/office/drawing/2014/main" id="{AB34DC3A-46FF-48F0-9D9A-304EE845E3AF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465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799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8B735-6D87-4B50-BF87-1A068A1E36B3}"/>
                </a:ext>
              </a:extLst>
            </p:cNvPr>
            <p:cNvGrpSpPr/>
            <p:nvPr/>
          </p:nvGrpSpPr>
          <p:grpSpPr>
            <a:xfrm>
              <a:off x="1104986" y="4360320"/>
              <a:ext cx="2282621" cy="646231"/>
              <a:chOff x="11884" y="3191"/>
              <a:chExt cx="1639" cy="1018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B1BB85F-087C-4CD1-8774-131F3F3136E8}"/>
                  </a:ext>
                </a:extLst>
              </p:cNvPr>
              <p:cNvSpPr txBox="1"/>
              <p:nvPr/>
            </p:nvSpPr>
            <p:spPr>
              <a:xfrm>
                <a:off x="11884" y="3744"/>
                <a:ext cx="163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</a:t>
                </a:r>
              </a:p>
            </p:txBody>
          </p:sp>
          <p:sp>
            <p:nvSpPr>
              <p:cNvPr id="50" name="TextBox 76">
                <a:extLst>
                  <a:ext uri="{FF2B5EF4-FFF2-40B4-BE49-F238E27FC236}">
                    <a16:creationId xmlns:a16="http://schemas.microsoft.com/office/drawing/2014/main" id="{A7D02EF2-8D2B-417C-9CAA-098CBB8172FB}"/>
                  </a:ext>
                </a:extLst>
              </p:cNvPr>
              <p:cNvSpPr txBox="1"/>
              <p:nvPr/>
            </p:nvSpPr>
            <p:spPr>
              <a:xfrm>
                <a:off x="11884" y="3191"/>
                <a:ext cx="1639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  <p:sp>
        <p:nvSpPr>
          <p:cNvPr id="51" name="TextBox 8">
            <a:extLst>
              <a:ext uri="{FF2B5EF4-FFF2-40B4-BE49-F238E27FC236}">
                <a16:creationId xmlns:a16="http://schemas.microsoft.com/office/drawing/2014/main" id="{2A7EB331-6224-4CEC-AF86-0AB100D1EC8B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:a14="http://schemas.microsoft.com/office/drawing/2010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5">
            <a:extLst>
              <a:ext uri="{FF2B5EF4-FFF2-40B4-BE49-F238E27FC236}">
                <a16:creationId xmlns:a16="http://schemas.microsoft.com/office/drawing/2014/main" id="{4089587E-B832-469A-9369-8F228A7E2368}"/>
              </a:ext>
            </a:extLst>
          </p:cNvPr>
          <p:cNvSpPr txBox="1"/>
          <p:nvPr/>
        </p:nvSpPr>
        <p:spPr>
          <a:xfrm>
            <a:off x="1731749" y="3879412"/>
            <a:ext cx="2358168" cy="5167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a description of the content and the language should be concise.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D5850A-C0B7-4783-AFA2-1D7FCD8A8C4C}"/>
              </a:ext>
            </a:extLst>
          </p:cNvPr>
          <p:cNvGrpSpPr/>
          <p:nvPr/>
        </p:nvGrpSpPr>
        <p:grpSpPr>
          <a:xfrm>
            <a:off x="1758505" y="2149358"/>
            <a:ext cx="3502687" cy="1518206"/>
            <a:chOff x="1758505" y="2149358"/>
            <a:chExt cx="3502687" cy="1518206"/>
          </a:xfrm>
        </p:grpSpPr>
        <p:sp>
          <p:nvSpPr>
            <p:cNvPr id="6" name="五边形 3">
              <a:extLst>
                <a:ext uri="{FF2B5EF4-FFF2-40B4-BE49-F238E27FC236}">
                  <a16:creationId xmlns:a16="http://schemas.microsoft.com/office/drawing/2014/main" id="{F5F151BD-4CBD-46EF-AC56-74168126980C}"/>
                </a:ext>
              </a:extLst>
            </p:cNvPr>
            <p:cNvSpPr/>
            <p:nvPr/>
          </p:nvSpPr>
          <p:spPr>
            <a:xfrm>
              <a:off x="1758505" y="2149358"/>
              <a:ext cx="3502687" cy="1518206"/>
            </a:xfrm>
            <a:prstGeom prst="homePlate">
              <a:avLst/>
            </a:prstGeom>
            <a:solidFill>
              <a:srgbClr val="86B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01930C7-F2E6-4598-92D1-360F158C89D0}"/>
                </a:ext>
              </a:extLst>
            </p:cNvPr>
            <p:cNvSpPr txBox="1"/>
            <p:nvPr/>
          </p:nvSpPr>
          <p:spPr>
            <a:xfrm>
              <a:off x="1981217" y="3004345"/>
              <a:ext cx="121058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3C8EDC5-FEF2-470B-A0F2-6463EBEAB9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2858" y="2413001"/>
              <a:ext cx="407400" cy="455607"/>
              <a:chOff x="5999255" y="3275006"/>
              <a:chExt cx="402656" cy="450303"/>
            </a:xfrm>
            <a:solidFill>
              <a:schemeClr val="bg1"/>
            </a:solidFill>
          </p:grpSpPr>
          <p:sp>
            <p:nvSpPr>
              <p:cNvPr id="18" name="Freeform 108">
                <a:extLst>
                  <a:ext uri="{FF2B5EF4-FFF2-40B4-BE49-F238E27FC236}">
                    <a16:creationId xmlns:a16="http://schemas.microsoft.com/office/drawing/2014/main" id="{24C33A9E-60E5-4633-BDDE-84986A628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09">
                <a:extLst>
                  <a:ext uri="{FF2B5EF4-FFF2-40B4-BE49-F238E27FC236}">
                    <a16:creationId xmlns:a16="http://schemas.microsoft.com/office/drawing/2014/main" id="{A2D4355F-1F33-4F7B-ABFB-27391DB142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10">
                <a:extLst>
                  <a:ext uri="{FF2B5EF4-FFF2-40B4-BE49-F238E27FC236}">
                    <a16:creationId xmlns:a16="http://schemas.microsoft.com/office/drawing/2014/main" id="{5CA4A4AB-F6BE-43BE-BD52-A1E7B03A7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11">
                <a:extLst>
                  <a:ext uri="{FF2B5EF4-FFF2-40B4-BE49-F238E27FC236}">
                    <a16:creationId xmlns:a16="http://schemas.microsoft.com/office/drawing/2014/main" id="{A8298DB7-7935-48AF-A832-87E542B1F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12">
                <a:extLst>
                  <a:ext uri="{FF2B5EF4-FFF2-40B4-BE49-F238E27FC236}">
                    <a16:creationId xmlns:a16="http://schemas.microsoft.com/office/drawing/2014/main" id="{C4B740AC-A3E8-4ACA-BADF-49FF8210E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364A15E-2958-4C3A-B4D2-B059DEB7CEE9}"/>
              </a:ext>
            </a:extLst>
          </p:cNvPr>
          <p:cNvGrpSpPr/>
          <p:nvPr/>
        </p:nvGrpSpPr>
        <p:grpSpPr>
          <a:xfrm>
            <a:off x="4473415" y="2634834"/>
            <a:ext cx="4036489" cy="1518206"/>
            <a:chOff x="4473415" y="2634834"/>
            <a:chExt cx="4036489" cy="1518206"/>
          </a:xfrm>
        </p:grpSpPr>
        <p:sp>
          <p:nvSpPr>
            <p:cNvPr id="7" name="五边形 4">
              <a:extLst>
                <a:ext uri="{FF2B5EF4-FFF2-40B4-BE49-F238E27FC236}">
                  <a16:creationId xmlns:a16="http://schemas.microsoft.com/office/drawing/2014/main" id="{A7CCA69A-2BA0-406E-A8A3-2AE20B723484}"/>
                </a:ext>
              </a:extLst>
            </p:cNvPr>
            <p:cNvSpPr/>
            <p:nvPr/>
          </p:nvSpPr>
          <p:spPr>
            <a:xfrm>
              <a:off x="4473415" y="2634834"/>
              <a:ext cx="4036489" cy="1518206"/>
            </a:xfrm>
            <a:prstGeom prst="homePlate">
              <a:avLst/>
            </a:prstGeom>
            <a:solidFill>
              <a:srgbClr val="DDE2B7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2BD8EF1-1043-4320-82C6-A2E5236C0B7A}"/>
                </a:ext>
              </a:extLst>
            </p:cNvPr>
            <p:cNvSpPr txBox="1"/>
            <p:nvPr/>
          </p:nvSpPr>
          <p:spPr>
            <a:xfrm>
              <a:off x="4750801" y="3459982"/>
              <a:ext cx="121058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4E4D2A5-946A-4C00-92CB-D826534583DE}"/>
                </a:ext>
              </a:extLst>
            </p:cNvPr>
            <p:cNvGrpSpPr/>
            <p:nvPr/>
          </p:nvGrpSpPr>
          <p:grpSpPr>
            <a:xfrm>
              <a:off x="5458928" y="2908460"/>
              <a:ext cx="438255" cy="471631"/>
              <a:chOff x="7005429" y="4859473"/>
              <a:chExt cx="466184" cy="501686"/>
            </a:xfrm>
            <a:solidFill>
              <a:schemeClr val="bg1"/>
            </a:solidFill>
          </p:grpSpPr>
          <p:sp>
            <p:nvSpPr>
              <p:cNvPr id="24" name="Freeform 154">
                <a:extLst>
                  <a:ext uri="{FF2B5EF4-FFF2-40B4-BE49-F238E27FC236}">
                    <a16:creationId xmlns:a16="http://schemas.microsoft.com/office/drawing/2014/main" id="{BB35B95B-D400-491C-8F94-5A0B026D474D}"/>
                  </a:ext>
                </a:extLst>
              </p:cNvPr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 155">
                <a:extLst>
                  <a:ext uri="{FF2B5EF4-FFF2-40B4-BE49-F238E27FC236}">
                    <a16:creationId xmlns:a16="http://schemas.microsoft.com/office/drawing/2014/main" id="{E9FD3B22-B2F2-4012-9E9D-80A08BC5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56">
                <a:extLst>
                  <a:ext uri="{FF2B5EF4-FFF2-40B4-BE49-F238E27FC236}">
                    <a16:creationId xmlns:a16="http://schemas.microsoft.com/office/drawing/2014/main" id="{3ADBE0D8-5FC7-441F-983F-05411FCE1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57">
                <a:extLst>
                  <a:ext uri="{FF2B5EF4-FFF2-40B4-BE49-F238E27FC236}">
                    <a16:creationId xmlns:a16="http://schemas.microsoft.com/office/drawing/2014/main" id="{DB6A0A72-B5D8-4693-8F56-6E2F2D16A0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58">
                <a:extLst>
                  <a:ext uri="{FF2B5EF4-FFF2-40B4-BE49-F238E27FC236}">
                    <a16:creationId xmlns:a16="http://schemas.microsoft.com/office/drawing/2014/main" id="{47030D12-5D9B-44F3-AEE0-1F7297C849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4934E1E-E2AA-4C64-BBEB-23448A002531}"/>
              </a:ext>
            </a:extLst>
          </p:cNvPr>
          <p:cNvGrpSpPr/>
          <p:nvPr/>
        </p:nvGrpSpPr>
        <p:grpSpPr>
          <a:xfrm>
            <a:off x="7086438" y="3120310"/>
            <a:ext cx="3698583" cy="1518206"/>
            <a:chOff x="7086438" y="3120310"/>
            <a:chExt cx="3698583" cy="1518206"/>
          </a:xfrm>
        </p:grpSpPr>
        <p:sp>
          <p:nvSpPr>
            <p:cNvPr id="9" name="五边形 5">
              <a:extLst>
                <a:ext uri="{FF2B5EF4-FFF2-40B4-BE49-F238E27FC236}">
                  <a16:creationId xmlns:a16="http://schemas.microsoft.com/office/drawing/2014/main" id="{BAEAD0B1-2448-4002-8318-104F0588B380}"/>
                </a:ext>
              </a:extLst>
            </p:cNvPr>
            <p:cNvSpPr/>
            <p:nvPr/>
          </p:nvSpPr>
          <p:spPr>
            <a:xfrm>
              <a:off x="7086438" y="3120310"/>
              <a:ext cx="3698583" cy="1518206"/>
            </a:xfrm>
            <a:prstGeom prst="homePlate">
              <a:avLst/>
            </a:prstGeom>
            <a:solidFill>
              <a:srgbClr val="86B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FD44D3DC-B307-4245-B19E-6E388F5E066B}"/>
                </a:ext>
              </a:extLst>
            </p:cNvPr>
            <p:cNvSpPr txBox="1"/>
            <p:nvPr/>
          </p:nvSpPr>
          <p:spPr>
            <a:xfrm>
              <a:off x="7421016" y="4014105"/>
              <a:ext cx="121058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Enter the title</a:t>
              </a: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F98AD7B-B66E-42E7-B932-715560FF76AE}"/>
                </a:ext>
              </a:extLst>
            </p:cNvPr>
            <p:cNvGrpSpPr/>
            <p:nvPr/>
          </p:nvGrpSpPr>
          <p:grpSpPr>
            <a:xfrm>
              <a:off x="7999736" y="3418555"/>
              <a:ext cx="439101" cy="422279"/>
              <a:chOff x="2607983" y="4241292"/>
              <a:chExt cx="490600" cy="471805"/>
            </a:xfrm>
            <a:solidFill>
              <a:schemeClr val="bg1"/>
            </a:solidFill>
          </p:grpSpPr>
          <p:sp>
            <p:nvSpPr>
              <p:cNvPr id="30" name="Oval 131">
                <a:extLst>
                  <a:ext uri="{FF2B5EF4-FFF2-40B4-BE49-F238E27FC236}">
                    <a16:creationId xmlns:a16="http://schemas.microsoft.com/office/drawing/2014/main" id="{CEABF0EF-235F-4FA2-89E3-A7AD25A79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4">
                <a:extLst>
                  <a:ext uri="{FF2B5EF4-FFF2-40B4-BE49-F238E27FC236}">
                    <a16:creationId xmlns:a16="http://schemas.microsoft.com/office/drawing/2014/main" id="{CE2FB020-E37E-49A9-A5FC-286006564935}"/>
                  </a:ext>
                </a:extLst>
              </p:cNvPr>
              <p:cNvSpPr/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文本框 25">
            <a:extLst>
              <a:ext uri="{FF2B5EF4-FFF2-40B4-BE49-F238E27FC236}">
                <a16:creationId xmlns:a16="http://schemas.microsoft.com/office/drawing/2014/main" id="{5979A4ED-3EFF-4431-9DB7-F495FA31B9F6}"/>
              </a:ext>
            </a:extLst>
          </p:cNvPr>
          <p:cNvSpPr txBox="1"/>
          <p:nvPr/>
        </p:nvSpPr>
        <p:spPr>
          <a:xfrm>
            <a:off x="4538933" y="4426666"/>
            <a:ext cx="2358168" cy="5167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a description of the content and the language should be concise.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25">
            <a:extLst>
              <a:ext uri="{FF2B5EF4-FFF2-40B4-BE49-F238E27FC236}">
                <a16:creationId xmlns:a16="http://schemas.microsoft.com/office/drawing/2014/main" id="{67181D63-CDCB-4970-BC71-164B7A57986D}"/>
              </a:ext>
            </a:extLst>
          </p:cNvPr>
          <p:cNvSpPr txBox="1"/>
          <p:nvPr/>
        </p:nvSpPr>
        <p:spPr>
          <a:xfrm>
            <a:off x="7346118" y="4815243"/>
            <a:ext cx="2358168" cy="5167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a description of the content and the language should be concise.</a:t>
            </a: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7A7B3FC9-6543-4684-BFCD-DC0B8EB9320B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4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50BAAF8D-45A5-46F3-B9CC-58270BBACD57}"/>
              </a:ext>
            </a:extLst>
          </p:cNvPr>
          <p:cNvGrpSpPr/>
          <p:nvPr/>
        </p:nvGrpSpPr>
        <p:grpSpPr>
          <a:xfrm>
            <a:off x="5959656" y="4781378"/>
            <a:ext cx="4692204" cy="1207898"/>
            <a:chOff x="3519540" y="3414352"/>
            <a:chExt cx="4289803" cy="110430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F749F74-FBD9-4D24-9238-DE784F9642BD}"/>
                </a:ext>
              </a:extLst>
            </p:cNvPr>
            <p:cNvSpPr/>
            <p:nvPr/>
          </p:nvSpPr>
          <p:spPr>
            <a:xfrm>
              <a:off x="3519540" y="3414352"/>
              <a:ext cx="4181853" cy="1104308"/>
            </a:xfrm>
            <a:prstGeom prst="rect">
              <a:avLst/>
            </a:prstGeom>
            <a:solidFill>
              <a:srgbClr val="86B1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3F9541D1-E3DB-4377-AAF6-320E18AFB055}"/>
                </a:ext>
              </a:extLst>
            </p:cNvPr>
            <p:cNvSpPr txBox="1"/>
            <p:nvPr/>
          </p:nvSpPr>
          <p:spPr>
            <a:xfrm>
              <a:off x="3797426" y="3685974"/>
              <a:ext cx="4011917" cy="56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bg1"/>
                  </a:solidFill>
                  <a:cs typeface="+mn-ea"/>
                  <a:sym typeface="+mn-lt"/>
                </a:rPr>
                <a:t>Enter Replacement Content Input Replacement Content Input</a:t>
              </a:r>
              <a:endParaRPr lang="en-US" altLang="zh-CN" sz="1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2779698E-FA2E-43E2-8608-54F548B56601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5BB34B7-0A52-4176-9FA8-854F10E5C8FD}"/>
              </a:ext>
            </a:extLst>
          </p:cNvPr>
          <p:cNvGrpSpPr/>
          <p:nvPr/>
        </p:nvGrpSpPr>
        <p:grpSpPr>
          <a:xfrm>
            <a:off x="1534164" y="2080796"/>
            <a:ext cx="3967777" cy="2621312"/>
            <a:chOff x="1318264" y="2334796"/>
            <a:chExt cx="3967777" cy="2621312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71BEB46-59EF-447A-9D2A-895F96335525}"/>
                </a:ext>
              </a:extLst>
            </p:cNvPr>
            <p:cNvGrpSpPr/>
            <p:nvPr/>
          </p:nvGrpSpPr>
          <p:grpSpPr>
            <a:xfrm>
              <a:off x="1318264" y="2334796"/>
              <a:ext cx="3967777" cy="1498138"/>
              <a:chOff x="11873" y="2997"/>
              <a:chExt cx="2849" cy="2360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A5F770F-837F-4D89-95B2-802435126CA4}"/>
                  </a:ext>
                </a:extLst>
              </p:cNvPr>
              <p:cNvSpPr txBox="1"/>
              <p:nvPr/>
            </p:nvSpPr>
            <p:spPr>
              <a:xfrm>
                <a:off x="11873" y="3744"/>
                <a:ext cx="2480" cy="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Enter a description of the content and the language should be concise. </a:t>
                </a:r>
              </a:p>
            </p:txBody>
          </p:sp>
          <p:sp>
            <p:nvSpPr>
              <p:cNvPr id="40" name="TextBox 76">
                <a:extLst>
                  <a:ext uri="{FF2B5EF4-FFF2-40B4-BE49-F238E27FC236}">
                    <a16:creationId xmlns:a16="http://schemas.microsoft.com/office/drawing/2014/main" id="{16B83AB0-E378-4DD2-B885-5C89B331A3C7}"/>
                  </a:ext>
                </a:extLst>
              </p:cNvPr>
              <p:cNvSpPr txBox="1"/>
              <p:nvPr/>
            </p:nvSpPr>
            <p:spPr>
              <a:xfrm>
                <a:off x="11873" y="2997"/>
                <a:ext cx="2849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A8FD266-1307-4EE9-8525-CC2CFDCD45EF}"/>
                </a:ext>
              </a:extLst>
            </p:cNvPr>
            <p:cNvSpPr txBox="1"/>
            <p:nvPr/>
          </p:nvSpPr>
          <p:spPr>
            <a:xfrm>
              <a:off x="1318264" y="3932366"/>
              <a:ext cx="3453874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 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D94DF866-1C1B-45F3-AF97-848C1B25E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301"/>
          <a:stretch/>
        </p:blipFill>
        <p:spPr>
          <a:xfrm>
            <a:off x="5959656" y="1841499"/>
            <a:ext cx="4574127" cy="28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A31EEF0F-BAFB-4474-B7CC-80C48BCA4B8B}"/>
              </a:ext>
            </a:extLst>
          </p:cNvPr>
          <p:cNvGrpSpPr/>
          <p:nvPr/>
        </p:nvGrpSpPr>
        <p:grpSpPr>
          <a:xfrm>
            <a:off x="0" y="-3208"/>
            <a:ext cx="12192000" cy="6912008"/>
            <a:chOff x="0" y="-3208"/>
            <a:chExt cx="12192000" cy="691200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603AF24-4F17-44C3-8229-28B5C2605125}"/>
                </a:ext>
              </a:extLst>
            </p:cNvPr>
            <p:cNvGrpSpPr/>
            <p:nvPr/>
          </p:nvGrpSpPr>
          <p:grpSpPr>
            <a:xfrm>
              <a:off x="6792886" y="0"/>
              <a:ext cx="5399114" cy="6858002"/>
              <a:chOff x="6792886" y="0"/>
              <a:chExt cx="5399114" cy="6858002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46F8593E-38CB-48B6-A507-18518F6A0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 flipH="1" flipV="1">
                <a:off x="6792886" y="0"/>
                <a:ext cx="5399114" cy="6858000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741906AB-C279-499E-B293-448E72E2E6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H="1">
                <a:off x="9017091" y="3683093"/>
                <a:ext cx="3142577" cy="3207241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339DB1B-A580-403B-9A8C-9CC08B1F0424}"/>
                </a:ext>
              </a:extLst>
            </p:cNvPr>
            <p:cNvGrpSpPr/>
            <p:nvPr/>
          </p:nvGrpSpPr>
          <p:grpSpPr>
            <a:xfrm>
              <a:off x="0" y="-3208"/>
              <a:ext cx="5399114" cy="6912008"/>
              <a:chOff x="0" y="-3208"/>
              <a:chExt cx="5399114" cy="6912008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D30028AD-6DD1-4FB7-B316-59E35F610F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>
                <a:off x="0" y="0"/>
                <a:ext cx="5399114" cy="690880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F73C5ECA-531E-4D24-8E2E-D83C30A38A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V="1">
                <a:off x="35216" y="-35540"/>
                <a:ext cx="3142577" cy="3207241"/>
              </a:xfrm>
              <a:prstGeom prst="rect">
                <a:avLst/>
              </a:prstGeom>
            </p:spPr>
          </p:pic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19527A6-9A60-445C-B919-A588BAA97234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42394F8-C414-4C0F-AF7E-C17CA427FDE6}"/>
              </a:ext>
            </a:extLst>
          </p:cNvPr>
          <p:cNvSpPr txBox="1"/>
          <p:nvPr/>
        </p:nvSpPr>
        <p:spPr>
          <a:xfrm>
            <a:off x="3646513" y="2545505"/>
            <a:ext cx="485140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88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2ED623-56CF-4179-89C0-4E791E919EC7}"/>
              </a:ext>
            </a:extLst>
          </p:cNvPr>
          <p:cNvSpPr/>
          <p:nvPr/>
        </p:nvSpPr>
        <p:spPr>
          <a:xfrm>
            <a:off x="4991878" y="4494257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first</a:t>
            </a: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CCDA95C2-FAC4-42D5-A883-296D1AF7C53C}"/>
              </a:ext>
            </a:extLst>
          </p:cNvPr>
          <p:cNvSpPr/>
          <p:nvPr/>
        </p:nvSpPr>
        <p:spPr>
          <a:xfrm>
            <a:off x="5253701" y="19493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69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3">
            <a:hlinkClick r:id="rId6"/>
            <a:extLst>
              <a:ext uri="{FF2B5EF4-FFF2-40B4-BE49-F238E27FC236}">
                <a16:creationId xmlns:a16="http://schemas.microsoft.com/office/drawing/2014/main" id="{B4F5391C-EBA6-4DC3-8791-7324892B126D}"/>
              </a:ext>
            </a:extLst>
          </p:cNvPr>
          <p:cNvSpPr txBox="1"/>
          <p:nvPr/>
        </p:nvSpPr>
        <p:spPr>
          <a:xfrm>
            <a:off x="3511194" y="649811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C9031C0E-331F-4FD5-A346-9FFC8535FF83}"/>
              </a:ext>
            </a:extLst>
          </p:cNvPr>
          <p:cNvGrpSpPr/>
          <p:nvPr/>
        </p:nvGrpSpPr>
        <p:grpSpPr>
          <a:xfrm>
            <a:off x="0" y="-3208"/>
            <a:ext cx="12192000" cy="6912008"/>
            <a:chOff x="0" y="-3208"/>
            <a:chExt cx="12192000" cy="691200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954EE5-9213-492D-A9B5-4171033592D9}"/>
                </a:ext>
              </a:extLst>
            </p:cNvPr>
            <p:cNvGrpSpPr/>
            <p:nvPr/>
          </p:nvGrpSpPr>
          <p:grpSpPr>
            <a:xfrm>
              <a:off x="6792886" y="0"/>
              <a:ext cx="5399114" cy="6858002"/>
              <a:chOff x="6792886" y="0"/>
              <a:chExt cx="5399114" cy="6858002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CDA5D93-08E6-40C7-A030-31F4ECC0C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 flipH="1" flipV="1">
                <a:off x="6792886" y="0"/>
                <a:ext cx="5399114" cy="6858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B1509C7-1847-4BAB-9B6A-2CD9C5FE7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H="1">
                <a:off x="9017091" y="3683093"/>
                <a:ext cx="3142577" cy="3207241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5575FB1-8556-4790-AD0E-F4F421D3740F}"/>
                </a:ext>
              </a:extLst>
            </p:cNvPr>
            <p:cNvGrpSpPr/>
            <p:nvPr/>
          </p:nvGrpSpPr>
          <p:grpSpPr>
            <a:xfrm>
              <a:off x="0" y="-3208"/>
              <a:ext cx="5399114" cy="6912008"/>
              <a:chOff x="0" y="-3208"/>
              <a:chExt cx="5399114" cy="691200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848094B5-5F57-4212-90B4-6ADEF1143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>
                <a:off x="0" y="0"/>
                <a:ext cx="5399114" cy="69088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9930AE7-E86D-4D67-9BAF-A4CB385131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V="1">
                <a:off x="35216" y="-35540"/>
                <a:ext cx="3142577" cy="3207241"/>
              </a:xfrm>
              <a:prstGeom prst="rect">
                <a:avLst/>
              </a:prstGeom>
            </p:spPr>
          </p:pic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3911514-689F-48F4-935D-EA437EC0CE52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4231F4-AC5D-49F5-BC98-282DB72EE54F}"/>
              </a:ext>
            </a:extLst>
          </p:cNvPr>
          <p:cNvSpPr/>
          <p:nvPr/>
        </p:nvSpPr>
        <p:spPr>
          <a:xfrm>
            <a:off x="4991877" y="2414530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C3D871-0C02-400E-AE7D-6FC9BEA32CB4}"/>
              </a:ext>
            </a:extLst>
          </p:cNvPr>
          <p:cNvSpPr txBox="1"/>
          <p:nvPr/>
        </p:nvSpPr>
        <p:spPr>
          <a:xfrm>
            <a:off x="2641600" y="4110033"/>
            <a:ext cx="690880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the chapter content description, the language should be concise, the expression should be clear and accurate.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3325C-4AB7-440F-8BB2-13DC35AF3481}"/>
              </a:ext>
            </a:extLst>
          </p:cNvPr>
          <p:cNvGrpSpPr/>
          <p:nvPr/>
        </p:nvGrpSpPr>
        <p:grpSpPr>
          <a:xfrm>
            <a:off x="2447778" y="3248841"/>
            <a:ext cx="7244862" cy="656181"/>
            <a:chOff x="2447778" y="3438748"/>
            <a:chExt cx="7244862" cy="65618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8E9C37-BEB7-4A92-8177-F8A9DA4033DF}"/>
                </a:ext>
              </a:extLst>
            </p:cNvPr>
            <p:cNvSpPr/>
            <p:nvPr/>
          </p:nvSpPr>
          <p:spPr>
            <a:xfrm>
              <a:off x="2447778" y="3438748"/>
              <a:ext cx="7244862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content of education and teaching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F72E1A6-3BEF-46BC-A104-7EC9F88348FB}"/>
                </a:ext>
              </a:extLst>
            </p:cNvPr>
            <p:cNvCxnSpPr/>
            <p:nvPr/>
          </p:nvCxnSpPr>
          <p:spPr>
            <a:xfrm>
              <a:off x="5676900" y="4094929"/>
              <a:ext cx="838200" cy="0"/>
            </a:xfrm>
            <a:prstGeom prst="line">
              <a:avLst/>
            </a:prstGeom>
            <a:ln w="28575">
              <a:solidFill>
                <a:srgbClr val="86B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0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C495B962-3FDB-42E9-BE28-618B3E55A068}"/>
              </a:ext>
            </a:extLst>
          </p:cNvPr>
          <p:cNvGrpSpPr/>
          <p:nvPr/>
        </p:nvGrpSpPr>
        <p:grpSpPr>
          <a:xfrm>
            <a:off x="3650596" y="1963469"/>
            <a:ext cx="2226328" cy="3408557"/>
            <a:chOff x="3650596" y="1963469"/>
            <a:chExt cx="2226328" cy="3408557"/>
          </a:xfrm>
        </p:grpSpPr>
        <p:sp>
          <p:nvSpPr>
            <p:cNvPr id="16" name="Arc 48"/>
            <p:cNvSpPr/>
            <p:nvPr/>
          </p:nvSpPr>
          <p:spPr>
            <a:xfrm>
              <a:off x="4484568" y="2216018"/>
              <a:ext cx="1392356" cy="3156008"/>
            </a:xfrm>
            <a:prstGeom prst="arc">
              <a:avLst>
                <a:gd name="adj1" fmla="val 16200000"/>
                <a:gd name="adj2" fmla="val 20517103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893C0B5-E6D4-4C7A-88E8-95C8E1322150}"/>
                </a:ext>
              </a:extLst>
            </p:cNvPr>
            <p:cNvGrpSpPr/>
            <p:nvPr/>
          </p:nvGrpSpPr>
          <p:grpSpPr>
            <a:xfrm>
              <a:off x="3650596" y="1963469"/>
              <a:ext cx="1485179" cy="505099"/>
              <a:chOff x="3650596" y="1963469"/>
              <a:chExt cx="1485179" cy="505099"/>
            </a:xfrm>
          </p:grpSpPr>
          <p:sp>
            <p:nvSpPr>
              <p:cNvPr id="19" name="Rectangle: Rounded Corners 51"/>
              <p:cNvSpPr/>
              <p:nvPr/>
            </p:nvSpPr>
            <p:spPr bwMode="auto">
              <a:xfrm flipH="1">
                <a:off x="3650596" y="1963469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86B17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650596" y="2027475"/>
                <a:ext cx="1485179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44413D6-4D5E-49CA-B476-CCA8EA2F64BC}"/>
              </a:ext>
            </a:extLst>
          </p:cNvPr>
          <p:cNvGrpSpPr/>
          <p:nvPr/>
        </p:nvGrpSpPr>
        <p:grpSpPr>
          <a:xfrm>
            <a:off x="6389102" y="1963469"/>
            <a:ext cx="2181358" cy="3393368"/>
            <a:chOff x="6389102" y="1963469"/>
            <a:chExt cx="2181358" cy="3393368"/>
          </a:xfrm>
        </p:grpSpPr>
        <p:sp>
          <p:nvSpPr>
            <p:cNvPr id="15" name="Arc 47"/>
            <p:cNvSpPr/>
            <p:nvPr/>
          </p:nvSpPr>
          <p:spPr>
            <a:xfrm flipH="1">
              <a:off x="6389102" y="2200829"/>
              <a:ext cx="1392356" cy="3156008"/>
            </a:xfrm>
            <a:prstGeom prst="arc">
              <a:avLst>
                <a:gd name="adj1" fmla="val 16200000"/>
                <a:gd name="adj2" fmla="val 20450314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081FFD-D639-42B7-9D99-DF34651CC97A}"/>
                </a:ext>
              </a:extLst>
            </p:cNvPr>
            <p:cNvGrpSpPr/>
            <p:nvPr/>
          </p:nvGrpSpPr>
          <p:grpSpPr>
            <a:xfrm>
              <a:off x="7079351" y="1963469"/>
              <a:ext cx="1491109" cy="505099"/>
              <a:chOff x="7079351" y="1963469"/>
              <a:chExt cx="1491109" cy="505099"/>
            </a:xfrm>
          </p:grpSpPr>
          <p:sp>
            <p:nvSpPr>
              <p:cNvPr id="17" name="Rectangle: Rounded Corners 49"/>
              <p:cNvSpPr/>
              <p:nvPr/>
            </p:nvSpPr>
            <p:spPr bwMode="auto">
              <a:xfrm>
                <a:off x="7079351" y="1963469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86B17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085280" y="2027476"/>
                <a:ext cx="1485180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E91E1E1-E4BE-4784-B71E-FF462806851B}"/>
              </a:ext>
            </a:extLst>
          </p:cNvPr>
          <p:cNvGrpSpPr/>
          <p:nvPr/>
        </p:nvGrpSpPr>
        <p:grpSpPr>
          <a:xfrm>
            <a:off x="6392791" y="2200829"/>
            <a:ext cx="2177669" cy="3414428"/>
            <a:chOff x="6392791" y="2200829"/>
            <a:chExt cx="2177669" cy="3414428"/>
          </a:xfrm>
        </p:grpSpPr>
        <p:sp>
          <p:nvSpPr>
            <p:cNvPr id="24" name="Arc 83"/>
            <p:cNvSpPr/>
            <p:nvPr/>
          </p:nvSpPr>
          <p:spPr>
            <a:xfrm flipH="1">
              <a:off x="6392791" y="2200829"/>
              <a:ext cx="1392356" cy="3156008"/>
            </a:xfrm>
            <a:prstGeom prst="arc">
              <a:avLst>
                <a:gd name="adj1" fmla="val 1151936"/>
                <a:gd name="adj2" fmla="val 543229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27BEF88-1E33-421F-B2CB-15F3A3F267E6}"/>
                </a:ext>
              </a:extLst>
            </p:cNvPr>
            <p:cNvGrpSpPr/>
            <p:nvPr/>
          </p:nvGrpSpPr>
          <p:grpSpPr>
            <a:xfrm>
              <a:off x="7079351" y="5110158"/>
              <a:ext cx="1491109" cy="505099"/>
              <a:chOff x="7079351" y="5110158"/>
              <a:chExt cx="1491109" cy="505099"/>
            </a:xfrm>
          </p:grpSpPr>
          <p:sp>
            <p:nvSpPr>
              <p:cNvPr id="18" name="Rectangle: Rounded Corners 50"/>
              <p:cNvSpPr/>
              <p:nvPr/>
            </p:nvSpPr>
            <p:spPr bwMode="auto">
              <a:xfrm>
                <a:off x="7079351" y="5110158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DDE2B7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085280" y="5162935"/>
                <a:ext cx="1485180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E2FEE0E-DF29-473E-A808-A54143C7D6F6}"/>
              </a:ext>
            </a:extLst>
          </p:cNvPr>
          <p:cNvGrpSpPr/>
          <p:nvPr/>
        </p:nvGrpSpPr>
        <p:grpSpPr>
          <a:xfrm>
            <a:off x="3650596" y="2200829"/>
            <a:ext cx="2174727" cy="3414428"/>
            <a:chOff x="3650596" y="2200829"/>
            <a:chExt cx="2174727" cy="3414428"/>
          </a:xfrm>
        </p:grpSpPr>
        <p:sp>
          <p:nvSpPr>
            <p:cNvPr id="2" name="Arc 44"/>
            <p:cNvSpPr/>
            <p:nvPr/>
          </p:nvSpPr>
          <p:spPr>
            <a:xfrm>
              <a:off x="4432967" y="2200829"/>
              <a:ext cx="1392356" cy="3156008"/>
            </a:xfrm>
            <a:prstGeom prst="arc">
              <a:avLst>
                <a:gd name="adj1" fmla="val 962184"/>
                <a:gd name="adj2" fmla="val 5432290"/>
              </a:avLst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60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A684F30-E9A0-44A8-B102-9AEC4CEC1B3B}"/>
                </a:ext>
              </a:extLst>
            </p:cNvPr>
            <p:cNvGrpSpPr/>
            <p:nvPr/>
          </p:nvGrpSpPr>
          <p:grpSpPr>
            <a:xfrm>
              <a:off x="3650596" y="5110158"/>
              <a:ext cx="1488168" cy="505099"/>
              <a:chOff x="3650596" y="5110158"/>
              <a:chExt cx="1488168" cy="505099"/>
            </a:xfrm>
          </p:grpSpPr>
          <p:sp>
            <p:nvSpPr>
              <p:cNvPr id="20" name="Rectangle: Rounded Corners 52"/>
              <p:cNvSpPr/>
              <p:nvPr/>
            </p:nvSpPr>
            <p:spPr bwMode="auto">
              <a:xfrm flipH="1">
                <a:off x="3650596" y="5110158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DDE2B7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653584" y="5162935"/>
                <a:ext cx="1485180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8CBA174-F5E1-42AC-BFD3-53B16B39775C}"/>
              </a:ext>
            </a:extLst>
          </p:cNvPr>
          <p:cNvGrpSpPr/>
          <p:nvPr/>
        </p:nvGrpSpPr>
        <p:grpSpPr>
          <a:xfrm>
            <a:off x="2995683" y="3521669"/>
            <a:ext cx="2225106" cy="505099"/>
            <a:chOff x="2995683" y="3521669"/>
            <a:chExt cx="2225106" cy="505099"/>
          </a:xfrm>
        </p:grpSpPr>
        <p:cxnSp>
          <p:nvCxnSpPr>
            <p:cNvPr id="14" name="Straight Connector 46"/>
            <p:cNvCxnSpPr/>
            <p:nvPr/>
          </p:nvCxnSpPr>
          <p:spPr>
            <a:xfrm>
              <a:off x="4478118" y="3777756"/>
              <a:ext cx="742671" cy="21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00FA9BE-68D3-4DC9-97A0-6DBD14124884}"/>
                </a:ext>
              </a:extLst>
            </p:cNvPr>
            <p:cNvGrpSpPr/>
            <p:nvPr/>
          </p:nvGrpSpPr>
          <p:grpSpPr>
            <a:xfrm>
              <a:off x="2995683" y="3521669"/>
              <a:ext cx="1486979" cy="505099"/>
              <a:chOff x="2995683" y="3521669"/>
              <a:chExt cx="1486979" cy="505099"/>
            </a:xfrm>
          </p:grpSpPr>
          <p:sp>
            <p:nvSpPr>
              <p:cNvPr id="23" name="Rectangle: Rounded Corners 76"/>
              <p:cNvSpPr/>
              <p:nvPr/>
            </p:nvSpPr>
            <p:spPr bwMode="auto">
              <a:xfrm>
                <a:off x="2997483" y="3521669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DDE2B7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2995683" y="3570758"/>
                <a:ext cx="1485180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69CCBF-6BAB-418A-A3E6-77FF23D14708}"/>
              </a:ext>
            </a:extLst>
          </p:cNvPr>
          <p:cNvGrpSpPr/>
          <p:nvPr/>
        </p:nvGrpSpPr>
        <p:grpSpPr>
          <a:xfrm>
            <a:off x="5218595" y="3526282"/>
            <a:ext cx="1780197" cy="505099"/>
            <a:chOff x="5218595" y="3526282"/>
            <a:chExt cx="1780197" cy="505099"/>
          </a:xfrm>
        </p:grpSpPr>
        <p:sp>
          <p:nvSpPr>
            <p:cNvPr id="21" name="Rectangle: Rounded Corners 53"/>
            <p:cNvSpPr/>
            <p:nvPr/>
          </p:nvSpPr>
          <p:spPr bwMode="auto">
            <a:xfrm>
              <a:off x="5218595" y="3526282"/>
              <a:ext cx="1780197" cy="505099"/>
            </a:xfrm>
            <a:prstGeom prst="roundRect">
              <a:avLst>
                <a:gd name="adj" fmla="val 50000"/>
              </a:avLst>
            </a:prstGeom>
            <a:solidFill>
              <a:srgbClr val="86B172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endParaRPr lang="zh-CN" altLang="en-US" sz="1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338372" y="3570758"/>
              <a:ext cx="1485180" cy="3627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the title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BA5019A-F3AA-4C4C-85F5-DEC6F5C47A29}"/>
              </a:ext>
            </a:extLst>
          </p:cNvPr>
          <p:cNvGrpSpPr/>
          <p:nvPr/>
        </p:nvGrpSpPr>
        <p:grpSpPr>
          <a:xfrm>
            <a:off x="7000938" y="3521669"/>
            <a:ext cx="2226562" cy="505099"/>
            <a:chOff x="7000938" y="3521669"/>
            <a:chExt cx="2226562" cy="505099"/>
          </a:xfrm>
        </p:grpSpPr>
        <p:cxnSp>
          <p:nvCxnSpPr>
            <p:cNvPr id="13" name="Straight Connector 45"/>
            <p:cNvCxnSpPr/>
            <p:nvPr/>
          </p:nvCxnSpPr>
          <p:spPr>
            <a:xfrm>
              <a:off x="7000938" y="3777756"/>
              <a:ext cx="742671" cy="215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BDA1777-E69A-4DA7-80B5-E78F79B43612}"/>
                </a:ext>
              </a:extLst>
            </p:cNvPr>
            <p:cNvGrpSpPr/>
            <p:nvPr/>
          </p:nvGrpSpPr>
          <p:grpSpPr>
            <a:xfrm>
              <a:off x="7742320" y="3521669"/>
              <a:ext cx="1485180" cy="505099"/>
              <a:chOff x="7742320" y="3521669"/>
              <a:chExt cx="1485180" cy="505099"/>
            </a:xfrm>
          </p:grpSpPr>
          <p:sp>
            <p:nvSpPr>
              <p:cNvPr id="22" name="Rectangle: Rounded Corners 75"/>
              <p:cNvSpPr/>
              <p:nvPr/>
            </p:nvSpPr>
            <p:spPr bwMode="auto">
              <a:xfrm>
                <a:off x="7742320" y="3521669"/>
                <a:ext cx="1485179" cy="505099"/>
              </a:xfrm>
              <a:prstGeom prst="roundRect">
                <a:avLst>
                  <a:gd name="adj" fmla="val 50000"/>
                </a:avLst>
              </a:prstGeom>
              <a:solidFill>
                <a:srgbClr val="DDE2B7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7742320" y="3570758"/>
                <a:ext cx="1485180" cy="3627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the title</a:t>
                </a:r>
              </a:p>
            </p:txBody>
          </p:sp>
        </p:grpSp>
      </p:grpSp>
      <p:sp>
        <p:nvSpPr>
          <p:cNvPr id="36" name="TextBox 15">
            <a:extLst>
              <a:ext uri="{FF2B5EF4-FFF2-40B4-BE49-F238E27FC236}">
                <a16:creationId xmlns:a16="http://schemas.microsoft.com/office/drawing/2014/main" id="{7D193E87-F307-4A69-9189-1AE8FDFDCE93}"/>
              </a:ext>
            </a:extLst>
          </p:cNvPr>
          <p:cNvSpPr txBox="1"/>
          <p:nvPr/>
        </p:nvSpPr>
        <p:spPr>
          <a:xfrm>
            <a:off x="1295401" y="1922358"/>
            <a:ext cx="2044138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B7C8A84A-5F38-4F65-A353-96C35E314D5A}"/>
              </a:ext>
            </a:extLst>
          </p:cNvPr>
          <p:cNvSpPr txBox="1"/>
          <p:nvPr/>
        </p:nvSpPr>
        <p:spPr>
          <a:xfrm>
            <a:off x="8779075" y="1922358"/>
            <a:ext cx="2064600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47910366-D517-4E92-BA4B-248837FB1E98}"/>
              </a:ext>
            </a:extLst>
          </p:cNvPr>
          <p:cNvSpPr txBox="1"/>
          <p:nvPr/>
        </p:nvSpPr>
        <p:spPr>
          <a:xfrm>
            <a:off x="776306" y="3477277"/>
            <a:ext cx="2044138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CDC2E96F-B2E8-46A2-B21E-9D47F00EEC30}"/>
              </a:ext>
            </a:extLst>
          </p:cNvPr>
          <p:cNvSpPr txBox="1"/>
          <p:nvPr/>
        </p:nvSpPr>
        <p:spPr>
          <a:xfrm>
            <a:off x="9351094" y="3470997"/>
            <a:ext cx="2064600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9E093945-A8C4-4C7F-BDAE-780EE2BAF726}"/>
              </a:ext>
            </a:extLst>
          </p:cNvPr>
          <p:cNvSpPr txBox="1"/>
          <p:nvPr/>
        </p:nvSpPr>
        <p:spPr>
          <a:xfrm>
            <a:off x="1554798" y="5085134"/>
            <a:ext cx="2044138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2EB748FB-60E7-4AC0-8AAD-E1065DAFB793}"/>
              </a:ext>
            </a:extLst>
          </p:cNvPr>
          <p:cNvSpPr txBox="1"/>
          <p:nvPr/>
        </p:nvSpPr>
        <p:spPr>
          <a:xfrm>
            <a:off x="8625172" y="5076588"/>
            <a:ext cx="2064600" cy="538203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a description of the chapter and the language should be concise.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57FBAD24-7BDA-4DD8-9F07-D76BBA40943F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3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8"/>
          <p:cNvGrpSpPr/>
          <p:nvPr/>
        </p:nvGrpSpPr>
        <p:grpSpPr>
          <a:xfrm>
            <a:off x="3799219" y="3082397"/>
            <a:ext cx="4573245" cy="2404094"/>
            <a:chOff x="3676269" y="2136032"/>
            <a:chExt cx="4839464" cy="2544042"/>
          </a:xfrm>
        </p:grpSpPr>
        <p:sp>
          <p:nvSpPr>
            <p:cNvPr id="36" name="îṣļîḑé-Freeform: Shape 1"/>
            <p:cNvSpPr/>
            <p:nvPr/>
          </p:nvSpPr>
          <p:spPr>
            <a:xfrm>
              <a:off x="3855000" y="2356008"/>
              <a:ext cx="1201560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rgbClr val="DDE2B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îṣļîḑé-Freeform: Shape 2"/>
            <p:cNvSpPr/>
            <p:nvPr/>
          </p:nvSpPr>
          <p:spPr>
            <a:xfrm>
              <a:off x="7140897" y="2356008"/>
              <a:ext cx="1201574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rgbClr val="DDE2B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3"/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  <a:solidFill>
              <a:schemeClr val="bg1"/>
            </a:solidFill>
          </p:grpSpPr>
          <p:sp>
            <p:nvSpPr>
              <p:cNvPr id="51" name="îṣļîḑé-Oval 4"/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rgbClr val="669455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îṣļîḑé-Freeform: Shape 5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6"/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49" name="îṣļîḑé-Oval 7"/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rgbClr val="669455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îṣļîḑé-Freeform: Shape 8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9"/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7" name="îṣļîḑé-Freeform: Shape 10"/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rgbClr val="66945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îṣļîḑé-Freeform: Shape 11"/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12"/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5" name="îṣļîḑé-Freeform: Shape 13"/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rgbClr val="66945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: Shape 14"/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5"/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43" name="îṣļîḑé-Freeform: Shape 16"/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rgbClr val="DDE2B7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17"/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68"/>
          <p:cNvGrpSpPr/>
          <p:nvPr/>
        </p:nvGrpSpPr>
        <p:grpSpPr>
          <a:xfrm>
            <a:off x="8072743" y="2144928"/>
            <a:ext cx="2837634" cy="3430496"/>
            <a:chOff x="8082902" y="1912116"/>
            <a:chExt cx="2837634" cy="3430496"/>
          </a:xfrm>
        </p:grpSpPr>
        <p:grpSp>
          <p:nvGrpSpPr>
            <p:cNvPr id="24" name="Group 69"/>
            <p:cNvGrpSpPr/>
            <p:nvPr/>
          </p:nvGrpSpPr>
          <p:grpSpPr>
            <a:xfrm>
              <a:off x="8082902" y="1912116"/>
              <a:ext cx="2699088" cy="3430496"/>
              <a:chOff x="1066871" y="1491637"/>
              <a:chExt cx="3887824" cy="3430496"/>
            </a:xfrm>
          </p:grpSpPr>
          <p:grpSp>
            <p:nvGrpSpPr>
              <p:cNvPr id="27" name="Group 72"/>
              <p:cNvGrpSpPr/>
              <p:nvPr/>
            </p:nvGrpSpPr>
            <p:grpSpPr>
              <a:xfrm>
                <a:off x="1066871" y="1491637"/>
                <a:ext cx="3887824" cy="786880"/>
                <a:chOff x="1190628" y="1824875"/>
                <a:chExt cx="3887824" cy="786880"/>
              </a:xfrm>
            </p:grpSpPr>
            <p:sp>
              <p:nvSpPr>
                <p:cNvPr id="34" name="îṣļîḑé-TextBox 79"/>
                <p:cNvSpPr txBox="1"/>
                <p:nvPr/>
              </p:nvSpPr>
              <p:spPr>
                <a:xfrm>
                  <a:off x="1190628" y="2103924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35" name="îṣļîḑé-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  <p:grpSp>
            <p:nvGrpSpPr>
              <p:cNvPr id="28" name="Group 73"/>
              <p:cNvGrpSpPr/>
              <p:nvPr/>
            </p:nvGrpSpPr>
            <p:grpSpPr>
              <a:xfrm>
                <a:off x="1193499" y="2815545"/>
                <a:ext cx="3761196" cy="799823"/>
                <a:chOff x="1317256" y="1824875"/>
                <a:chExt cx="3761196" cy="799823"/>
              </a:xfrm>
            </p:grpSpPr>
            <p:sp>
              <p:nvSpPr>
                <p:cNvPr id="32" name="îṣļîḑé-TextBox 77"/>
                <p:cNvSpPr txBox="1"/>
                <p:nvPr/>
              </p:nvSpPr>
              <p:spPr>
                <a:xfrm>
                  <a:off x="1317256" y="2116867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33" name="îṣļîḑé-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  <p:grpSp>
            <p:nvGrpSpPr>
              <p:cNvPr id="29" name="Group 74"/>
              <p:cNvGrpSpPr/>
              <p:nvPr/>
            </p:nvGrpSpPr>
            <p:grpSpPr>
              <a:xfrm>
                <a:off x="1066871" y="4139453"/>
                <a:ext cx="3887824" cy="782680"/>
                <a:chOff x="1190628" y="1824875"/>
                <a:chExt cx="3887824" cy="782680"/>
              </a:xfrm>
            </p:grpSpPr>
            <p:sp>
              <p:nvSpPr>
                <p:cNvPr id="30" name="îṣļîḑé-TextBox 75"/>
                <p:cNvSpPr txBox="1"/>
                <p:nvPr/>
              </p:nvSpPr>
              <p:spPr>
                <a:xfrm>
                  <a:off x="1190628" y="2099724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31" name="îṣļîḑé-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</p:grpSp>
        <p:cxnSp>
          <p:nvCxnSpPr>
            <p:cNvPr id="25" name="îṣļîḑé-Straight Connector 7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îṣļîḑé-Straight Connector 7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1"/>
          <p:cNvGrpSpPr/>
          <p:nvPr/>
        </p:nvGrpSpPr>
        <p:grpSpPr>
          <a:xfrm>
            <a:off x="1297309" y="2144928"/>
            <a:ext cx="2713719" cy="3449845"/>
            <a:chOff x="1307468" y="1697288"/>
            <a:chExt cx="2713719" cy="3449845"/>
          </a:xfrm>
        </p:grpSpPr>
        <p:grpSp>
          <p:nvGrpSpPr>
            <p:cNvPr id="11" name="Group 82"/>
            <p:cNvGrpSpPr/>
            <p:nvPr/>
          </p:nvGrpSpPr>
          <p:grpSpPr>
            <a:xfrm>
              <a:off x="1410010" y="1697288"/>
              <a:ext cx="2611177" cy="3449845"/>
              <a:chOff x="1193500" y="1491637"/>
              <a:chExt cx="3761195" cy="3449845"/>
            </a:xfrm>
          </p:grpSpPr>
          <p:grpSp>
            <p:nvGrpSpPr>
              <p:cNvPr id="15" name="Group 86"/>
              <p:cNvGrpSpPr/>
              <p:nvPr/>
            </p:nvGrpSpPr>
            <p:grpSpPr>
              <a:xfrm>
                <a:off x="1193500" y="1491637"/>
                <a:ext cx="3761195" cy="786415"/>
                <a:chOff x="1317257" y="1824875"/>
                <a:chExt cx="3761195" cy="786415"/>
              </a:xfrm>
            </p:grpSpPr>
            <p:sp>
              <p:nvSpPr>
                <p:cNvPr id="22" name="îṣļîḑé-TextBox 93"/>
                <p:cNvSpPr txBox="1"/>
                <p:nvPr/>
              </p:nvSpPr>
              <p:spPr>
                <a:xfrm>
                  <a:off x="1317257" y="2103459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23" name="îṣļîḑé-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>
                <a:off x="1193500" y="2815545"/>
                <a:ext cx="3761195" cy="787191"/>
                <a:chOff x="1317257" y="1824875"/>
                <a:chExt cx="3761195" cy="787191"/>
              </a:xfrm>
            </p:grpSpPr>
            <p:sp>
              <p:nvSpPr>
                <p:cNvPr id="20" name="îṣļîḑé-TextBox 91"/>
                <p:cNvSpPr txBox="1"/>
                <p:nvPr/>
              </p:nvSpPr>
              <p:spPr>
                <a:xfrm>
                  <a:off x="1317257" y="2104235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21" name="îṣļîḑé-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  <p:grpSp>
            <p:nvGrpSpPr>
              <p:cNvPr id="17" name="Group 88"/>
              <p:cNvGrpSpPr/>
              <p:nvPr/>
            </p:nvGrpSpPr>
            <p:grpSpPr>
              <a:xfrm>
                <a:off x="1193500" y="4139453"/>
                <a:ext cx="3761195" cy="802029"/>
                <a:chOff x="1317257" y="1824875"/>
                <a:chExt cx="3761195" cy="802029"/>
              </a:xfrm>
            </p:grpSpPr>
            <p:sp>
              <p:nvSpPr>
                <p:cNvPr id="18" name="îṣļîḑé-TextBox 89"/>
                <p:cNvSpPr txBox="1"/>
                <p:nvPr/>
              </p:nvSpPr>
              <p:spPr>
                <a:xfrm>
                  <a:off x="1317257" y="2119073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Enter a description of the chapter and the language should be concise.</a:t>
                  </a:r>
                </a:p>
              </p:txBody>
            </p:sp>
            <p:sp>
              <p:nvSpPr>
                <p:cNvPr id="19" name="îṣļîḑé-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Subheading</a:t>
                  </a:r>
                </a:p>
              </p:txBody>
            </p:sp>
          </p:grpSp>
        </p:grpSp>
        <p:grpSp>
          <p:nvGrpSpPr>
            <p:cNvPr id="12" name="Group 8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3" name="îṣļîḑé-Straight Connector 8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îṣļîḑé-Straight Connector 8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8">
            <a:extLst>
              <a:ext uri="{FF2B5EF4-FFF2-40B4-BE49-F238E27FC236}">
                <a16:creationId xmlns:a16="http://schemas.microsoft.com/office/drawing/2014/main" id="{5C5A5949-D387-46F5-B058-3291D89B6D97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8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DA83FFCB-57BE-4F32-9F5F-1E650E81257A}"/>
              </a:ext>
            </a:extLst>
          </p:cNvPr>
          <p:cNvGrpSpPr/>
          <p:nvPr/>
        </p:nvGrpSpPr>
        <p:grpSpPr>
          <a:xfrm>
            <a:off x="6194314" y="2236616"/>
            <a:ext cx="5155420" cy="3614094"/>
            <a:chOff x="7845714" y="1736884"/>
            <a:chExt cx="3501815" cy="1942035"/>
          </a:xfrm>
          <a:solidFill>
            <a:srgbClr val="5E906F"/>
          </a:solidFill>
        </p:grpSpPr>
        <p:grpSp>
          <p:nvGrpSpPr>
            <p:cNvPr id="9" name="Group 35">
              <a:extLst>
                <a:ext uri="{FF2B5EF4-FFF2-40B4-BE49-F238E27FC236}">
                  <a16:creationId xmlns:a16="http://schemas.microsoft.com/office/drawing/2014/main" id="{1F615824-7D51-4229-AD48-C2D8DA3C5D15}"/>
                </a:ext>
              </a:extLst>
            </p:cNvPr>
            <p:cNvGrpSpPr/>
            <p:nvPr/>
          </p:nvGrpSpPr>
          <p:grpSpPr>
            <a:xfrm>
              <a:off x="7845714" y="1736884"/>
              <a:ext cx="3501815" cy="1942035"/>
              <a:chOff x="7541908" y="1631854"/>
              <a:chExt cx="4046956" cy="1942035"/>
            </a:xfrm>
            <a:grpFill/>
          </p:grpSpPr>
          <p:sp>
            <p:nvSpPr>
              <p:cNvPr id="14" name="Rectangle 29">
                <a:extLst>
                  <a:ext uri="{FF2B5EF4-FFF2-40B4-BE49-F238E27FC236}">
                    <a16:creationId xmlns:a16="http://schemas.microsoft.com/office/drawing/2014/main" id="{B12ED0CB-D626-4596-A13F-2AE61120F306}"/>
                  </a:ext>
                </a:extLst>
              </p:cNvPr>
              <p:cNvSpPr/>
              <p:nvPr/>
            </p:nvSpPr>
            <p:spPr>
              <a:xfrm>
                <a:off x="7541909" y="1726473"/>
                <a:ext cx="4046955" cy="1847416"/>
              </a:xfrm>
              <a:prstGeom prst="rect">
                <a:avLst/>
              </a:prstGeom>
              <a:solidFill>
                <a:srgbClr val="86B17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8EBF6AE9-3F9C-4C49-A7E8-B8BEB7241B99}"/>
                  </a:ext>
                </a:extLst>
              </p:cNvPr>
              <p:cNvSpPr/>
              <p:nvPr/>
            </p:nvSpPr>
            <p:spPr>
              <a:xfrm>
                <a:off x="7541908" y="1631854"/>
                <a:ext cx="4046955" cy="435299"/>
              </a:xfrm>
              <a:prstGeom prst="rect">
                <a:avLst/>
              </a:prstGeom>
              <a:solidFill>
                <a:srgbClr val="DDE2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spc="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Subheading</a:t>
                </a:r>
                <a:endParaRPr lang="en-GB" sz="2800" b="1" spc="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4">
              <a:extLst>
                <a:ext uri="{FF2B5EF4-FFF2-40B4-BE49-F238E27FC236}">
                  <a16:creationId xmlns:a16="http://schemas.microsoft.com/office/drawing/2014/main" id="{401E2584-8D4E-48EB-B4A5-54800F9AC994}"/>
                </a:ext>
              </a:extLst>
            </p:cNvPr>
            <p:cNvSpPr/>
            <p:nvPr/>
          </p:nvSpPr>
          <p:spPr>
            <a:xfrm>
              <a:off x="8030006" y="2266802"/>
              <a:ext cx="3133230" cy="1217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Enter a description of the chapter and the language should be concise. Enter a description of the chapter and the language should be concise. Enter a description of the chapter and the language should be concise. Enter a description of the chapter and the language should be concise.</a:t>
              </a: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F3E769E-328F-458C-B2E7-8F2E93588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301"/>
          <a:stretch/>
        </p:blipFill>
        <p:spPr>
          <a:xfrm>
            <a:off x="842265" y="2236616"/>
            <a:ext cx="5155419" cy="361409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0BA0870-EBDF-486F-901F-972A09833D86}"/>
              </a:ext>
            </a:extLst>
          </p:cNvPr>
          <p:cNvSpPr txBox="1"/>
          <p:nvPr/>
        </p:nvSpPr>
        <p:spPr>
          <a:xfrm>
            <a:off x="4376885" y="8459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64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9781AB-D1C5-42F5-BBE4-6F4AC0BD6DEF}"/>
              </a:ext>
            </a:extLst>
          </p:cNvPr>
          <p:cNvGrpSpPr/>
          <p:nvPr/>
        </p:nvGrpSpPr>
        <p:grpSpPr>
          <a:xfrm>
            <a:off x="7560757" y="1769621"/>
            <a:ext cx="4052736" cy="3165955"/>
            <a:chOff x="7560757" y="1769621"/>
            <a:chExt cx="4052736" cy="3165955"/>
          </a:xfrm>
        </p:grpSpPr>
        <p:sp>
          <p:nvSpPr>
            <p:cNvPr id="7" name="TextBox 39">
              <a:extLst>
                <a:ext uri="{FF2B5EF4-FFF2-40B4-BE49-F238E27FC236}">
                  <a16:creationId xmlns:a16="http://schemas.microsoft.com/office/drawing/2014/main" id="{5F26E770-33E6-4C95-AE96-2B9D11834F1F}"/>
                </a:ext>
              </a:extLst>
            </p:cNvPr>
            <p:cNvSpPr txBox="1"/>
            <p:nvPr/>
          </p:nvSpPr>
          <p:spPr>
            <a:xfrm>
              <a:off x="7560757" y="1769621"/>
              <a:ext cx="3279284" cy="630455"/>
            </a:xfrm>
            <a:prstGeom prst="rect">
              <a:avLst/>
            </a:prstGeom>
            <a:noFill/>
          </p:spPr>
          <p:txBody>
            <a:bodyPr wrap="square" lIns="136790" tIns="68395" rIns="136790" bIns="68395" rtlCol="0">
              <a:spAutoFit/>
            </a:bodyPr>
            <a:lstStyle/>
            <a:p>
              <a:pPr defTabSz="914217">
                <a:defRPr/>
              </a:pPr>
              <a:r>
                <a:rPr lang="zh-CN" altLang="en-US" sz="3199" kern="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Subheading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7BE53BF-6A35-4745-B09A-AAF260AD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0757" y="2891094"/>
              <a:ext cx="4052736" cy="204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6790" tIns="68395" rIns="136790" bIns="6839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a description of the content and the language should be concise. Enter a description of the content and the language should be concise. Enter a description of the content and the language should be concise. Enter a description of the content and the language should be concise.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1B7788-3E42-43E2-B2E7-A5F42C2A1D06}"/>
              </a:ext>
            </a:extLst>
          </p:cNvPr>
          <p:cNvGrpSpPr/>
          <p:nvPr/>
        </p:nvGrpSpPr>
        <p:grpSpPr>
          <a:xfrm>
            <a:off x="978941" y="1610520"/>
            <a:ext cx="5956869" cy="4489922"/>
            <a:chOff x="978941" y="1610520"/>
            <a:chExt cx="5956869" cy="4489922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BB9F365-D185-4CF7-B0D3-6E4F92721159}"/>
                </a:ext>
              </a:extLst>
            </p:cNvPr>
            <p:cNvCxnSpPr/>
            <p:nvPr/>
          </p:nvCxnSpPr>
          <p:spPr>
            <a:xfrm>
              <a:off x="3063138" y="2145562"/>
              <a:ext cx="455931" cy="3363349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2E8D640-E4ED-4011-9193-D9CEB34EB1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6911" y="4411463"/>
              <a:ext cx="4236890" cy="152406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6" name="任意多边形 38">
              <a:extLst>
                <a:ext uri="{FF2B5EF4-FFF2-40B4-BE49-F238E27FC236}">
                  <a16:creationId xmlns:a16="http://schemas.microsoft.com/office/drawing/2014/main" id="{FB37045B-9211-4E4D-91CF-92975CE11B7B}"/>
                </a:ext>
              </a:extLst>
            </p:cNvPr>
            <p:cNvSpPr/>
            <p:nvPr/>
          </p:nvSpPr>
          <p:spPr>
            <a:xfrm>
              <a:off x="2024959" y="2362912"/>
              <a:ext cx="3918843" cy="2960997"/>
            </a:xfrm>
            <a:custGeom>
              <a:avLst/>
              <a:gdLst>
                <a:gd name="connsiteX0" fmla="*/ 0 w 3381829"/>
                <a:gd name="connsiteY0" fmla="*/ 1814286 h 2554514"/>
                <a:gd name="connsiteX1" fmla="*/ 1059543 w 3381829"/>
                <a:gd name="connsiteY1" fmla="*/ 0 h 2554514"/>
                <a:gd name="connsiteX2" fmla="*/ 3251200 w 3381829"/>
                <a:gd name="connsiteY2" fmla="*/ 246743 h 2554514"/>
                <a:gd name="connsiteX3" fmla="*/ 3381829 w 3381829"/>
                <a:gd name="connsiteY3" fmla="*/ 2148114 h 2554514"/>
                <a:gd name="connsiteX4" fmla="*/ 1335315 w 3381829"/>
                <a:gd name="connsiteY4" fmla="*/ 2554514 h 2554514"/>
                <a:gd name="connsiteX5" fmla="*/ 0 w 3381829"/>
                <a:gd name="connsiteY5" fmla="*/ 1814286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1829" h="2554514">
                  <a:moveTo>
                    <a:pt x="0" y="1814286"/>
                  </a:moveTo>
                  <a:lnTo>
                    <a:pt x="1059543" y="0"/>
                  </a:lnTo>
                  <a:lnTo>
                    <a:pt x="3251200" y="246743"/>
                  </a:lnTo>
                  <a:lnTo>
                    <a:pt x="3381829" y="2148114"/>
                  </a:lnTo>
                  <a:lnTo>
                    <a:pt x="1335315" y="2554514"/>
                  </a:lnTo>
                  <a:lnTo>
                    <a:pt x="0" y="1814286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66945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sz="1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00CA519-C9F2-4658-9DA9-4ABF210FAA79}"/>
                </a:ext>
              </a:extLst>
            </p:cNvPr>
            <p:cNvGrpSpPr/>
            <p:nvPr/>
          </p:nvGrpSpPr>
          <p:grpSpPr>
            <a:xfrm>
              <a:off x="978941" y="3862469"/>
              <a:ext cx="1429440" cy="1429586"/>
              <a:chOff x="596358" y="4310867"/>
              <a:chExt cx="1845628" cy="184581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FFDC7E28-A841-417A-9E9A-2884904ED541}"/>
                  </a:ext>
                </a:extLst>
              </p:cNvPr>
              <p:cNvSpPr/>
              <p:nvPr/>
            </p:nvSpPr>
            <p:spPr>
              <a:xfrm>
                <a:off x="596358" y="4310867"/>
                <a:ext cx="1845628" cy="1845816"/>
              </a:xfrm>
              <a:prstGeom prst="ellipse">
                <a:avLst/>
              </a:prstGeom>
              <a:solidFill>
                <a:srgbClr val="669455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44">
                <a:extLst>
                  <a:ext uri="{FF2B5EF4-FFF2-40B4-BE49-F238E27FC236}">
                    <a16:creationId xmlns:a16="http://schemas.microsoft.com/office/drawing/2014/main" id="{3EC07E80-B2C8-48C8-A9A3-C538EB40DEB0}"/>
                  </a:ext>
                </a:extLst>
              </p:cNvPr>
              <p:cNvSpPr txBox="1"/>
              <p:nvPr/>
            </p:nvSpPr>
            <p:spPr>
              <a:xfrm>
                <a:off x="981414" y="4935734"/>
                <a:ext cx="1033206" cy="596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217">
                  <a:defRPr/>
                </a:pPr>
                <a:r>
                  <a:rPr lang="zh-CN" altLang="en-US" sz="2400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title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B46EC2A-6685-4736-87B3-637E82EB0693}"/>
                </a:ext>
              </a:extLst>
            </p:cNvPr>
            <p:cNvGrpSpPr/>
            <p:nvPr/>
          </p:nvGrpSpPr>
          <p:grpSpPr>
            <a:xfrm>
              <a:off x="5138120" y="1610520"/>
              <a:ext cx="1707363" cy="1707535"/>
              <a:chOff x="5165666" y="1796946"/>
              <a:chExt cx="2204467" cy="220469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B38F191-5BE7-4F8D-9EB9-7FB31F569B1B}"/>
                  </a:ext>
                </a:extLst>
              </p:cNvPr>
              <p:cNvSpPr/>
              <p:nvPr/>
            </p:nvSpPr>
            <p:spPr>
              <a:xfrm>
                <a:off x="5165666" y="1796946"/>
                <a:ext cx="2204467" cy="2204690"/>
              </a:xfrm>
              <a:prstGeom prst="ellipse">
                <a:avLst/>
              </a:prstGeom>
              <a:solidFill>
                <a:srgbClr val="DDE2B7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49">
                <a:extLst>
                  <a:ext uri="{FF2B5EF4-FFF2-40B4-BE49-F238E27FC236}">
                    <a16:creationId xmlns:a16="http://schemas.microsoft.com/office/drawing/2014/main" id="{E11D5018-36B5-43A2-9FF3-128426F0EC16}"/>
                  </a:ext>
                </a:extLst>
              </p:cNvPr>
              <p:cNvSpPr txBox="1"/>
              <p:nvPr/>
            </p:nvSpPr>
            <p:spPr>
              <a:xfrm>
                <a:off x="5735239" y="2556468"/>
                <a:ext cx="1099436" cy="635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217">
                  <a:defRPr/>
                </a:pPr>
                <a:r>
                  <a:rPr lang="zh-CN" altLang="en-US" sz="2600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title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3DEBC32-7E0C-402C-8EA6-E3F18144E396}"/>
                </a:ext>
              </a:extLst>
            </p:cNvPr>
            <p:cNvGrpSpPr/>
            <p:nvPr/>
          </p:nvGrpSpPr>
          <p:grpSpPr>
            <a:xfrm>
              <a:off x="5598145" y="4258108"/>
              <a:ext cx="1337665" cy="1337801"/>
              <a:chOff x="5708358" y="4756533"/>
              <a:chExt cx="1727131" cy="172730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4189344B-396B-4233-A2C8-1CCD79ABF7C3}"/>
                  </a:ext>
                </a:extLst>
              </p:cNvPr>
              <p:cNvSpPr/>
              <p:nvPr/>
            </p:nvSpPr>
            <p:spPr>
              <a:xfrm>
                <a:off x="5708358" y="4756533"/>
                <a:ext cx="1727131" cy="1727306"/>
              </a:xfrm>
              <a:prstGeom prst="ellipse">
                <a:avLst/>
              </a:prstGeom>
              <a:solidFill>
                <a:srgbClr val="669455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17C12D12-3F57-47E8-ABC6-60A86FA02B24}"/>
                  </a:ext>
                </a:extLst>
              </p:cNvPr>
              <p:cNvSpPr txBox="1"/>
              <p:nvPr/>
            </p:nvSpPr>
            <p:spPr>
              <a:xfrm>
                <a:off x="6096019" y="5351029"/>
                <a:ext cx="966975" cy="556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217">
                  <a:defRPr/>
                </a:pPr>
                <a:r>
                  <a:rPr lang="zh-CN" altLang="en-US" sz="2200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title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9655C09-B773-4455-8BF5-541762BC4BC1}"/>
                </a:ext>
              </a:extLst>
            </p:cNvPr>
            <p:cNvGrpSpPr/>
            <p:nvPr/>
          </p:nvGrpSpPr>
          <p:grpSpPr>
            <a:xfrm>
              <a:off x="2982048" y="4955372"/>
              <a:ext cx="1144956" cy="1145070"/>
              <a:chOff x="2835960" y="5544849"/>
              <a:chExt cx="1478312" cy="1478461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953F054-B2BC-479E-B47A-BFDE73A1F404}"/>
                  </a:ext>
                </a:extLst>
              </p:cNvPr>
              <p:cNvSpPr/>
              <p:nvPr/>
            </p:nvSpPr>
            <p:spPr>
              <a:xfrm>
                <a:off x="2835960" y="5544849"/>
                <a:ext cx="1478312" cy="1478461"/>
              </a:xfrm>
              <a:prstGeom prst="ellipse">
                <a:avLst/>
              </a:prstGeom>
              <a:solidFill>
                <a:srgbClr val="DDE2B7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59">
                <a:extLst>
                  <a:ext uri="{FF2B5EF4-FFF2-40B4-BE49-F238E27FC236}">
                    <a16:creationId xmlns:a16="http://schemas.microsoft.com/office/drawing/2014/main" id="{45F40AE5-2F8A-4BAF-9CF4-2223B5F52066}"/>
                  </a:ext>
                </a:extLst>
              </p:cNvPr>
              <p:cNvSpPr txBox="1"/>
              <p:nvPr/>
            </p:nvSpPr>
            <p:spPr>
              <a:xfrm>
                <a:off x="3087871" y="5989224"/>
                <a:ext cx="966973" cy="556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217">
                  <a:defRPr/>
                </a:pPr>
                <a:r>
                  <a:rPr lang="zh-CN" altLang="en-US" sz="2200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title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ED3042F-682D-4643-AD68-CA1776548D67}"/>
                </a:ext>
              </a:extLst>
            </p:cNvPr>
            <p:cNvGrpSpPr/>
            <p:nvPr/>
          </p:nvGrpSpPr>
          <p:grpSpPr>
            <a:xfrm>
              <a:off x="2629340" y="1711723"/>
              <a:ext cx="867593" cy="867682"/>
              <a:chOff x="2472118" y="1986998"/>
              <a:chExt cx="1120195" cy="1120310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D31EF391-761C-47A2-B886-1D73DD7D41B5}"/>
                  </a:ext>
                </a:extLst>
              </p:cNvPr>
              <p:cNvSpPr/>
              <p:nvPr/>
            </p:nvSpPr>
            <p:spPr>
              <a:xfrm>
                <a:off x="2472118" y="1986998"/>
                <a:ext cx="1120195" cy="1120310"/>
              </a:xfrm>
              <a:prstGeom prst="ellipse">
                <a:avLst/>
              </a:prstGeom>
              <a:solidFill>
                <a:srgbClr val="DDE2B7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>
                  <a:defRPr/>
                </a:pPr>
                <a:endParaRPr lang="zh-CN" altLang="en-US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64">
                <a:extLst>
                  <a:ext uri="{FF2B5EF4-FFF2-40B4-BE49-F238E27FC236}">
                    <a16:creationId xmlns:a16="http://schemas.microsoft.com/office/drawing/2014/main" id="{CAA72B40-18C8-4A40-BD4C-C73705139BC0}"/>
                  </a:ext>
                </a:extLst>
              </p:cNvPr>
              <p:cNvSpPr txBox="1"/>
              <p:nvPr/>
            </p:nvSpPr>
            <p:spPr>
              <a:xfrm>
                <a:off x="2610480" y="2297035"/>
                <a:ext cx="834512" cy="47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217">
                  <a:defRPr/>
                </a:pPr>
                <a:r>
                  <a:rPr lang="zh-CN" altLang="en-US" kern="0" dirty="0"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title</a:t>
                </a:r>
              </a:p>
            </p:txBody>
          </p:sp>
        </p:grpSp>
      </p:grpSp>
      <p:sp>
        <p:nvSpPr>
          <p:cNvPr id="25" name="TextBox 8">
            <a:extLst>
              <a:ext uri="{FF2B5EF4-FFF2-40B4-BE49-F238E27FC236}">
                <a16:creationId xmlns:a16="http://schemas.microsoft.com/office/drawing/2014/main" id="{3A74DB06-8AE8-4E14-9C7D-77B8F418799C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9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C9031C0E-331F-4FD5-A346-9FFC8535FF83}"/>
              </a:ext>
            </a:extLst>
          </p:cNvPr>
          <p:cNvGrpSpPr/>
          <p:nvPr/>
        </p:nvGrpSpPr>
        <p:grpSpPr>
          <a:xfrm>
            <a:off x="0" y="-3208"/>
            <a:ext cx="12192000" cy="6912008"/>
            <a:chOff x="0" y="-3208"/>
            <a:chExt cx="12192000" cy="691200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954EE5-9213-492D-A9B5-4171033592D9}"/>
                </a:ext>
              </a:extLst>
            </p:cNvPr>
            <p:cNvGrpSpPr/>
            <p:nvPr/>
          </p:nvGrpSpPr>
          <p:grpSpPr>
            <a:xfrm>
              <a:off x="6792886" y="0"/>
              <a:ext cx="5399114" cy="6858002"/>
              <a:chOff x="6792886" y="0"/>
              <a:chExt cx="5399114" cy="6858002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CDA5D93-08E6-40C7-A030-31F4ECC0C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 flipH="1" flipV="1">
                <a:off x="6792886" y="0"/>
                <a:ext cx="5399114" cy="6858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B1509C7-1847-4BAB-9B6A-2CD9C5FE70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H="1">
                <a:off x="9017091" y="3683093"/>
                <a:ext cx="3142577" cy="3207241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5575FB1-8556-4790-AD0E-F4F421D3740F}"/>
                </a:ext>
              </a:extLst>
            </p:cNvPr>
            <p:cNvGrpSpPr/>
            <p:nvPr/>
          </p:nvGrpSpPr>
          <p:grpSpPr>
            <a:xfrm>
              <a:off x="0" y="-3208"/>
              <a:ext cx="5399114" cy="6912008"/>
              <a:chOff x="0" y="-3208"/>
              <a:chExt cx="5399114" cy="6912008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848094B5-5F57-4212-90B4-6ADEF11438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505"/>
              <a:stretch/>
            </p:blipFill>
            <p:spPr>
              <a:xfrm>
                <a:off x="0" y="0"/>
                <a:ext cx="5399114" cy="6908800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9930AE7-E86D-4D67-9BAF-A4CB385131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6" b="17219"/>
              <a:stretch/>
            </p:blipFill>
            <p:spPr>
              <a:xfrm rot="16200000" flipV="1">
                <a:off x="35216" y="-35540"/>
                <a:ext cx="3142577" cy="3207241"/>
              </a:xfrm>
              <a:prstGeom prst="rect">
                <a:avLst/>
              </a:prstGeom>
            </p:spPr>
          </p:pic>
        </p:grp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3911514-689F-48F4-935D-EA437EC0CE52}"/>
              </a:ext>
            </a:extLst>
          </p:cNvPr>
          <p:cNvSpPr/>
          <p:nvPr/>
        </p:nvSpPr>
        <p:spPr>
          <a:xfrm>
            <a:off x="1282700" y="1612900"/>
            <a:ext cx="9563100" cy="3733800"/>
          </a:xfrm>
          <a:prstGeom prst="rect">
            <a:avLst/>
          </a:prstGeom>
          <a:solidFill>
            <a:schemeClr val="bg1"/>
          </a:solidFill>
          <a:ln w="57150">
            <a:solidFill>
              <a:srgbClr val="F0E2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4231F4-AC5D-49F5-BC98-282DB72EE54F}"/>
              </a:ext>
            </a:extLst>
          </p:cNvPr>
          <p:cNvSpPr/>
          <p:nvPr/>
        </p:nvSpPr>
        <p:spPr>
          <a:xfrm>
            <a:off x="4991877" y="2414530"/>
            <a:ext cx="2208245" cy="480053"/>
          </a:xfrm>
          <a:prstGeom prst="rect">
            <a:avLst/>
          </a:prstGeom>
          <a:solidFill>
            <a:srgbClr val="86B1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C3D871-0C02-400E-AE7D-6FC9BEA32CB4}"/>
              </a:ext>
            </a:extLst>
          </p:cNvPr>
          <p:cNvSpPr txBox="1"/>
          <p:nvPr/>
        </p:nvSpPr>
        <p:spPr>
          <a:xfrm>
            <a:off x="2641600" y="4110033"/>
            <a:ext cx="690880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00" dirty="0">
                <a:cs typeface="+mn-ea"/>
                <a:sym typeface="+mn-lt"/>
              </a:rPr>
              <a:t>Enter the chapter content description, the language should be concise, the expression should be clear and accurate.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83325C-4AB7-440F-8BB2-13DC35AF3481}"/>
              </a:ext>
            </a:extLst>
          </p:cNvPr>
          <p:cNvGrpSpPr/>
          <p:nvPr/>
        </p:nvGrpSpPr>
        <p:grpSpPr>
          <a:xfrm>
            <a:off x="2883877" y="3248841"/>
            <a:ext cx="6372665" cy="656181"/>
            <a:chOff x="2883877" y="3438748"/>
            <a:chExt cx="6372665" cy="65618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48E9C37-BEB7-4A92-8177-F8A9DA4033DF}"/>
                </a:ext>
              </a:extLst>
            </p:cNvPr>
            <p:cNvSpPr/>
            <p:nvPr/>
          </p:nvSpPr>
          <p:spPr>
            <a:xfrm>
              <a:off x="2883877" y="3438748"/>
              <a:ext cx="6372665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Educational teaching analysis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F72E1A6-3BEF-46BC-A104-7EC9F88348FB}"/>
                </a:ext>
              </a:extLst>
            </p:cNvPr>
            <p:cNvCxnSpPr/>
            <p:nvPr/>
          </p:nvCxnSpPr>
          <p:spPr>
            <a:xfrm>
              <a:off x="5676900" y="4094929"/>
              <a:ext cx="838200" cy="0"/>
            </a:xfrm>
            <a:prstGeom prst="line">
              <a:avLst/>
            </a:prstGeom>
            <a:ln w="28575">
              <a:solidFill>
                <a:srgbClr val="86B1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60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4="http://schemas.microsoft.com/office/drawing/2010/main"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603D1D7-A2C9-43D1-A33C-1D36CF6F16B7}"/>
              </a:ext>
            </a:extLst>
          </p:cNvPr>
          <p:cNvGrpSpPr/>
          <p:nvPr/>
        </p:nvGrpSpPr>
        <p:grpSpPr>
          <a:xfrm>
            <a:off x="2006601" y="2458871"/>
            <a:ext cx="4884225" cy="1470167"/>
            <a:chOff x="2006601" y="2458871"/>
            <a:chExt cx="4884225" cy="1470167"/>
          </a:xfrm>
        </p:grpSpPr>
        <p:grpSp>
          <p:nvGrpSpPr>
            <p:cNvPr id="12" name="组合 11"/>
            <p:cNvGrpSpPr/>
            <p:nvPr/>
          </p:nvGrpSpPr>
          <p:grpSpPr>
            <a:xfrm flipH="1">
              <a:off x="4475201" y="3136868"/>
              <a:ext cx="1148240" cy="83099"/>
              <a:chOff x="6710082" y="1986736"/>
              <a:chExt cx="1148240" cy="83099"/>
            </a:xfrm>
          </p:grpSpPr>
          <p:cxnSp>
            <p:nvCxnSpPr>
              <p:cNvPr id="13" name="出自【趣你的PPT】(微信:qunideppt)：最优质的PPT资源库"/>
              <p:cNvCxnSpPr/>
              <p:nvPr/>
            </p:nvCxnSpPr>
            <p:spPr>
              <a:xfrm>
                <a:off x="6710082" y="2026001"/>
                <a:ext cx="1089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出自【趣你的PPT】(微信:qunideppt)：最优质的PPT资源库"/>
              <p:cNvSpPr/>
              <p:nvPr/>
            </p:nvSpPr>
            <p:spPr>
              <a:xfrm>
                <a:off x="7775223" y="1986736"/>
                <a:ext cx="83099" cy="83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623441" y="2458871"/>
              <a:ext cx="1267385" cy="1470167"/>
              <a:chOff x="5474030" y="2205319"/>
              <a:chExt cx="1267385" cy="1470167"/>
            </a:xfrm>
          </p:grpSpPr>
          <p:sp>
            <p:nvSpPr>
              <p:cNvPr id="16" name="出自【趣你的PPT】(微信:qunideppt)：最优质的PPT资源库"/>
              <p:cNvSpPr/>
              <p:nvPr/>
            </p:nvSpPr>
            <p:spPr>
              <a:xfrm rot="5400000">
                <a:off x="5372639" y="2306710"/>
                <a:ext cx="1470167" cy="1267385"/>
              </a:xfrm>
              <a:prstGeom prst="triangle">
                <a:avLst/>
              </a:prstGeom>
              <a:solidFill>
                <a:srgbClr val="DDE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688307" y="2691740"/>
                <a:ext cx="365271" cy="445994"/>
              </a:xfrm>
              <a:custGeom>
                <a:avLst/>
                <a:gdLst>
                  <a:gd name="T0" fmla="*/ 36 w 79"/>
                  <a:gd name="T1" fmla="*/ 27 h 97"/>
                  <a:gd name="T2" fmla="*/ 40 w 79"/>
                  <a:gd name="T3" fmla="*/ 1 h 97"/>
                  <a:gd name="T4" fmla="*/ 46 w 79"/>
                  <a:gd name="T5" fmla="*/ 5 h 97"/>
                  <a:gd name="T6" fmla="*/ 41 w 79"/>
                  <a:gd name="T7" fmla="*/ 27 h 97"/>
                  <a:gd name="T8" fmla="*/ 39 w 79"/>
                  <a:gd name="T9" fmla="*/ 27 h 97"/>
                  <a:gd name="T10" fmla="*/ 36 w 79"/>
                  <a:gd name="T11" fmla="*/ 27 h 97"/>
                  <a:gd name="T12" fmla="*/ 38 w 79"/>
                  <a:gd name="T13" fmla="*/ 67 h 97"/>
                  <a:gd name="T14" fmla="*/ 34 w 79"/>
                  <a:gd name="T15" fmla="*/ 58 h 97"/>
                  <a:gd name="T16" fmla="*/ 29 w 79"/>
                  <a:gd name="T17" fmla="*/ 64 h 97"/>
                  <a:gd name="T18" fmla="*/ 38 w 79"/>
                  <a:gd name="T19" fmla="*/ 67 h 97"/>
                  <a:gd name="T20" fmla="*/ 41 w 79"/>
                  <a:gd name="T21" fmla="*/ 67 h 97"/>
                  <a:gd name="T22" fmla="*/ 46 w 79"/>
                  <a:gd name="T23" fmla="*/ 58 h 97"/>
                  <a:gd name="T24" fmla="*/ 50 w 79"/>
                  <a:gd name="T25" fmla="*/ 64 h 97"/>
                  <a:gd name="T26" fmla="*/ 41 w 79"/>
                  <a:gd name="T27" fmla="*/ 67 h 97"/>
                  <a:gd name="T28" fmla="*/ 40 w 79"/>
                  <a:gd name="T29" fmla="*/ 94 h 97"/>
                  <a:gd name="T30" fmla="*/ 25 w 79"/>
                  <a:gd name="T31" fmla="*/ 96 h 97"/>
                  <a:gd name="T32" fmla="*/ 16 w 79"/>
                  <a:gd name="T33" fmla="*/ 89 h 97"/>
                  <a:gd name="T34" fmla="*/ 10 w 79"/>
                  <a:gd name="T35" fmla="*/ 81 h 97"/>
                  <a:gd name="T36" fmla="*/ 5 w 79"/>
                  <a:gd name="T37" fmla="*/ 72 h 97"/>
                  <a:gd name="T38" fmla="*/ 0 w 79"/>
                  <a:gd name="T39" fmla="*/ 55 h 97"/>
                  <a:gd name="T40" fmla="*/ 7 w 79"/>
                  <a:gd name="T41" fmla="*/ 37 h 97"/>
                  <a:gd name="T42" fmla="*/ 22 w 79"/>
                  <a:gd name="T43" fmla="*/ 30 h 97"/>
                  <a:gd name="T44" fmla="*/ 40 w 79"/>
                  <a:gd name="T45" fmla="*/ 31 h 97"/>
                  <a:gd name="T46" fmla="*/ 57 w 79"/>
                  <a:gd name="T47" fmla="*/ 30 h 97"/>
                  <a:gd name="T48" fmla="*/ 72 w 79"/>
                  <a:gd name="T49" fmla="*/ 37 h 97"/>
                  <a:gd name="T50" fmla="*/ 79 w 79"/>
                  <a:gd name="T51" fmla="*/ 55 h 97"/>
                  <a:gd name="T52" fmla="*/ 74 w 79"/>
                  <a:gd name="T53" fmla="*/ 72 h 97"/>
                  <a:gd name="T54" fmla="*/ 69 w 79"/>
                  <a:gd name="T55" fmla="*/ 81 h 97"/>
                  <a:gd name="T56" fmla="*/ 63 w 79"/>
                  <a:gd name="T57" fmla="*/ 89 h 97"/>
                  <a:gd name="T58" fmla="*/ 54 w 79"/>
                  <a:gd name="T59" fmla="*/ 96 h 97"/>
                  <a:gd name="T60" fmla="*/ 40 w 79"/>
                  <a:gd name="T61" fmla="*/ 94 h 97"/>
                  <a:gd name="T62" fmla="*/ 29 w 79"/>
                  <a:gd name="T63" fmla="*/ 86 h 97"/>
                  <a:gd name="T64" fmla="*/ 24 w 79"/>
                  <a:gd name="T65" fmla="*/ 82 h 97"/>
                  <a:gd name="T66" fmla="*/ 19 w 79"/>
                  <a:gd name="T67" fmla="*/ 75 h 97"/>
                  <a:gd name="T68" fmla="*/ 15 w 79"/>
                  <a:gd name="T69" fmla="*/ 68 h 97"/>
                  <a:gd name="T70" fmla="*/ 11 w 79"/>
                  <a:gd name="T71" fmla="*/ 56 h 97"/>
                  <a:gd name="T72" fmla="*/ 16 w 79"/>
                  <a:gd name="T73" fmla="*/ 45 h 97"/>
                  <a:gd name="T74" fmla="*/ 25 w 79"/>
                  <a:gd name="T75" fmla="*/ 40 h 97"/>
                  <a:gd name="T76" fmla="*/ 39 w 79"/>
                  <a:gd name="T77" fmla="*/ 41 h 97"/>
                  <a:gd name="T78" fmla="*/ 40 w 79"/>
                  <a:gd name="T79" fmla="*/ 41 h 97"/>
                  <a:gd name="T80" fmla="*/ 40 w 79"/>
                  <a:gd name="T81" fmla="*/ 41 h 97"/>
                  <a:gd name="T82" fmla="*/ 54 w 79"/>
                  <a:gd name="T83" fmla="*/ 40 h 97"/>
                  <a:gd name="T84" fmla="*/ 63 w 79"/>
                  <a:gd name="T85" fmla="*/ 45 h 97"/>
                  <a:gd name="T86" fmla="*/ 68 w 79"/>
                  <a:gd name="T87" fmla="*/ 56 h 97"/>
                  <a:gd name="T88" fmla="*/ 64 w 79"/>
                  <a:gd name="T89" fmla="*/ 68 h 97"/>
                  <a:gd name="T90" fmla="*/ 60 w 79"/>
                  <a:gd name="T91" fmla="*/ 75 h 97"/>
                  <a:gd name="T92" fmla="*/ 55 w 79"/>
                  <a:gd name="T93" fmla="*/ 82 h 97"/>
                  <a:gd name="T94" fmla="*/ 50 w 79"/>
                  <a:gd name="T95" fmla="*/ 86 h 97"/>
                  <a:gd name="T96" fmla="*/ 41 w 79"/>
                  <a:gd name="T97" fmla="*/ 83 h 97"/>
                  <a:gd name="T98" fmla="*/ 40 w 79"/>
                  <a:gd name="T99" fmla="*/ 83 h 97"/>
                  <a:gd name="T100" fmla="*/ 38 w 79"/>
                  <a:gd name="T101" fmla="*/ 83 h 97"/>
                  <a:gd name="T102" fmla="*/ 29 w 79"/>
                  <a:gd name="T103" fmla="*/ 86 h 97"/>
                  <a:gd name="T104" fmla="*/ 43 w 79"/>
                  <a:gd name="T105" fmla="*/ 15 h 97"/>
                  <a:gd name="T106" fmla="*/ 45 w 79"/>
                  <a:gd name="T107" fmla="*/ 13 h 97"/>
                  <a:gd name="T108" fmla="*/ 65 w 79"/>
                  <a:gd name="T109" fmla="*/ 10 h 97"/>
                  <a:gd name="T110" fmla="*/ 44 w 79"/>
                  <a:gd name="T111" fmla="*/ 20 h 97"/>
                  <a:gd name="T112" fmla="*/ 59 w 79"/>
                  <a:gd name="T113" fmla="*/ 23 h 97"/>
                  <a:gd name="T114" fmla="*/ 78 w 79"/>
                  <a:gd name="T115" fmla="*/ 11 h 97"/>
                  <a:gd name="T116" fmla="*/ 54 w 79"/>
                  <a:gd name="T117" fmla="*/ 3 h 97"/>
                  <a:gd name="T118" fmla="*/ 43 w 79"/>
                  <a:gd name="T119" fmla="*/ 1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" h="97">
                    <a:moveTo>
                      <a:pt x="36" y="27"/>
                    </a:moveTo>
                    <a:cubicBezTo>
                      <a:pt x="33" y="18"/>
                      <a:pt x="30" y="8"/>
                      <a:pt x="40" y="1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38" y="11"/>
                      <a:pt x="39" y="20"/>
                      <a:pt x="41" y="27"/>
                    </a:cubicBezTo>
                    <a:cubicBezTo>
                      <a:pt x="40" y="27"/>
                      <a:pt x="40" y="27"/>
                      <a:pt x="39" y="27"/>
                    </a:cubicBezTo>
                    <a:cubicBezTo>
                      <a:pt x="38" y="27"/>
                      <a:pt x="37" y="27"/>
                      <a:pt x="36" y="27"/>
                    </a:cubicBezTo>
                    <a:close/>
                    <a:moveTo>
                      <a:pt x="38" y="67"/>
                    </a:moveTo>
                    <a:cubicBezTo>
                      <a:pt x="38" y="67"/>
                      <a:pt x="38" y="59"/>
                      <a:pt x="34" y="58"/>
                    </a:cubicBezTo>
                    <a:cubicBezTo>
                      <a:pt x="30" y="58"/>
                      <a:pt x="28" y="62"/>
                      <a:pt x="29" y="64"/>
                    </a:cubicBezTo>
                    <a:cubicBezTo>
                      <a:pt x="30" y="66"/>
                      <a:pt x="38" y="67"/>
                      <a:pt x="38" y="67"/>
                    </a:cubicBezTo>
                    <a:close/>
                    <a:moveTo>
                      <a:pt x="41" y="67"/>
                    </a:moveTo>
                    <a:cubicBezTo>
                      <a:pt x="41" y="67"/>
                      <a:pt x="42" y="59"/>
                      <a:pt x="46" y="58"/>
                    </a:cubicBezTo>
                    <a:cubicBezTo>
                      <a:pt x="50" y="58"/>
                      <a:pt x="52" y="62"/>
                      <a:pt x="50" y="64"/>
                    </a:cubicBezTo>
                    <a:cubicBezTo>
                      <a:pt x="49" y="66"/>
                      <a:pt x="41" y="67"/>
                      <a:pt x="41" y="67"/>
                    </a:cubicBezTo>
                    <a:close/>
                    <a:moveTo>
                      <a:pt x="40" y="94"/>
                    </a:moveTo>
                    <a:cubicBezTo>
                      <a:pt x="33" y="97"/>
                      <a:pt x="29" y="97"/>
                      <a:pt x="25" y="96"/>
                    </a:cubicBezTo>
                    <a:cubicBezTo>
                      <a:pt x="21" y="95"/>
                      <a:pt x="19" y="93"/>
                      <a:pt x="16" y="89"/>
                    </a:cubicBezTo>
                    <a:cubicBezTo>
                      <a:pt x="14" y="86"/>
                      <a:pt x="12" y="83"/>
                      <a:pt x="10" y="81"/>
                    </a:cubicBezTo>
                    <a:cubicBezTo>
                      <a:pt x="8" y="78"/>
                      <a:pt x="7" y="75"/>
                      <a:pt x="5" y="72"/>
                    </a:cubicBezTo>
                    <a:cubicBezTo>
                      <a:pt x="3" y="67"/>
                      <a:pt x="0" y="61"/>
                      <a:pt x="0" y="55"/>
                    </a:cubicBezTo>
                    <a:cubicBezTo>
                      <a:pt x="0" y="48"/>
                      <a:pt x="1" y="42"/>
                      <a:pt x="7" y="37"/>
                    </a:cubicBezTo>
                    <a:cubicBezTo>
                      <a:pt x="11" y="33"/>
                      <a:pt x="16" y="31"/>
                      <a:pt x="22" y="30"/>
                    </a:cubicBezTo>
                    <a:cubicBezTo>
                      <a:pt x="27" y="29"/>
                      <a:pt x="33" y="29"/>
                      <a:pt x="40" y="31"/>
                    </a:cubicBezTo>
                    <a:cubicBezTo>
                      <a:pt x="46" y="29"/>
                      <a:pt x="52" y="29"/>
                      <a:pt x="57" y="30"/>
                    </a:cubicBezTo>
                    <a:cubicBezTo>
                      <a:pt x="63" y="31"/>
                      <a:pt x="68" y="33"/>
                      <a:pt x="72" y="37"/>
                    </a:cubicBezTo>
                    <a:cubicBezTo>
                      <a:pt x="78" y="42"/>
                      <a:pt x="79" y="48"/>
                      <a:pt x="79" y="55"/>
                    </a:cubicBezTo>
                    <a:cubicBezTo>
                      <a:pt x="79" y="61"/>
                      <a:pt x="76" y="67"/>
                      <a:pt x="74" y="72"/>
                    </a:cubicBezTo>
                    <a:cubicBezTo>
                      <a:pt x="72" y="75"/>
                      <a:pt x="71" y="78"/>
                      <a:pt x="69" y="81"/>
                    </a:cubicBezTo>
                    <a:cubicBezTo>
                      <a:pt x="67" y="83"/>
                      <a:pt x="65" y="86"/>
                      <a:pt x="63" y="89"/>
                    </a:cubicBezTo>
                    <a:cubicBezTo>
                      <a:pt x="60" y="93"/>
                      <a:pt x="58" y="95"/>
                      <a:pt x="54" y="96"/>
                    </a:cubicBezTo>
                    <a:cubicBezTo>
                      <a:pt x="50" y="97"/>
                      <a:pt x="46" y="97"/>
                      <a:pt x="40" y="94"/>
                    </a:cubicBezTo>
                    <a:close/>
                    <a:moveTo>
                      <a:pt x="29" y="86"/>
                    </a:moveTo>
                    <a:cubicBezTo>
                      <a:pt x="27" y="86"/>
                      <a:pt x="26" y="84"/>
                      <a:pt x="24" y="82"/>
                    </a:cubicBezTo>
                    <a:cubicBezTo>
                      <a:pt x="22" y="80"/>
                      <a:pt x="21" y="77"/>
                      <a:pt x="19" y="75"/>
                    </a:cubicBezTo>
                    <a:cubicBezTo>
                      <a:pt x="18" y="73"/>
                      <a:pt x="17" y="71"/>
                      <a:pt x="15" y="68"/>
                    </a:cubicBezTo>
                    <a:cubicBezTo>
                      <a:pt x="13" y="64"/>
                      <a:pt x="12" y="60"/>
                      <a:pt x="11" y="56"/>
                    </a:cubicBezTo>
                    <a:cubicBezTo>
                      <a:pt x="11" y="52"/>
                      <a:pt x="12" y="48"/>
                      <a:pt x="16" y="45"/>
                    </a:cubicBezTo>
                    <a:cubicBezTo>
                      <a:pt x="18" y="42"/>
                      <a:pt x="21" y="41"/>
                      <a:pt x="25" y="40"/>
                    </a:cubicBezTo>
                    <a:cubicBezTo>
                      <a:pt x="29" y="40"/>
                      <a:pt x="34" y="40"/>
                      <a:pt x="39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5" y="40"/>
                      <a:pt x="50" y="40"/>
                      <a:pt x="54" y="40"/>
                    </a:cubicBezTo>
                    <a:cubicBezTo>
                      <a:pt x="58" y="41"/>
                      <a:pt x="61" y="42"/>
                      <a:pt x="63" y="45"/>
                    </a:cubicBezTo>
                    <a:cubicBezTo>
                      <a:pt x="67" y="48"/>
                      <a:pt x="68" y="52"/>
                      <a:pt x="68" y="56"/>
                    </a:cubicBezTo>
                    <a:cubicBezTo>
                      <a:pt x="67" y="60"/>
                      <a:pt x="66" y="64"/>
                      <a:pt x="64" y="68"/>
                    </a:cubicBezTo>
                    <a:cubicBezTo>
                      <a:pt x="62" y="71"/>
                      <a:pt x="61" y="73"/>
                      <a:pt x="60" y="75"/>
                    </a:cubicBezTo>
                    <a:cubicBezTo>
                      <a:pt x="58" y="77"/>
                      <a:pt x="57" y="80"/>
                      <a:pt x="55" y="82"/>
                    </a:cubicBezTo>
                    <a:cubicBezTo>
                      <a:pt x="53" y="84"/>
                      <a:pt x="52" y="86"/>
                      <a:pt x="50" y="86"/>
                    </a:cubicBezTo>
                    <a:cubicBezTo>
                      <a:pt x="48" y="87"/>
                      <a:pt x="45" y="86"/>
                      <a:pt x="41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4" y="86"/>
                      <a:pt x="31" y="87"/>
                      <a:pt x="29" y="86"/>
                    </a:cubicBezTo>
                    <a:close/>
                    <a:moveTo>
                      <a:pt x="43" y="15"/>
                    </a:moveTo>
                    <a:cubicBezTo>
                      <a:pt x="44" y="14"/>
                      <a:pt x="44" y="14"/>
                      <a:pt x="45" y="13"/>
                    </a:cubicBezTo>
                    <a:cubicBezTo>
                      <a:pt x="52" y="11"/>
                      <a:pt x="65" y="10"/>
                      <a:pt x="65" y="10"/>
                    </a:cubicBezTo>
                    <a:cubicBezTo>
                      <a:pt x="58" y="12"/>
                      <a:pt x="49" y="15"/>
                      <a:pt x="44" y="20"/>
                    </a:cubicBezTo>
                    <a:cubicBezTo>
                      <a:pt x="47" y="22"/>
                      <a:pt x="51" y="25"/>
                      <a:pt x="59" y="23"/>
                    </a:cubicBezTo>
                    <a:cubicBezTo>
                      <a:pt x="68" y="22"/>
                      <a:pt x="78" y="11"/>
                      <a:pt x="78" y="11"/>
                    </a:cubicBezTo>
                    <a:cubicBezTo>
                      <a:pt x="78" y="11"/>
                      <a:pt x="62" y="0"/>
                      <a:pt x="54" y="3"/>
                    </a:cubicBezTo>
                    <a:cubicBezTo>
                      <a:pt x="48" y="5"/>
                      <a:pt x="44" y="11"/>
                      <a:pt x="43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006601" y="2863590"/>
              <a:ext cx="225432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284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a description of the chapter and the language should be concise.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4FD3D9F-D617-4771-AC54-06DFEA76E498}"/>
              </a:ext>
            </a:extLst>
          </p:cNvPr>
          <p:cNvGrpSpPr/>
          <p:nvPr/>
        </p:nvGrpSpPr>
        <p:grpSpPr>
          <a:xfrm>
            <a:off x="2006601" y="4287674"/>
            <a:ext cx="4890410" cy="1470167"/>
            <a:chOff x="2006601" y="4287674"/>
            <a:chExt cx="4890410" cy="1470167"/>
          </a:xfrm>
        </p:grpSpPr>
        <p:grpSp>
          <p:nvGrpSpPr>
            <p:cNvPr id="24" name="组合 23"/>
            <p:cNvGrpSpPr/>
            <p:nvPr/>
          </p:nvGrpSpPr>
          <p:grpSpPr>
            <a:xfrm flipH="1">
              <a:off x="4487571" y="4981207"/>
              <a:ext cx="1148240" cy="83099"/>
              <a:chOff x="6710082" y="1986736"/>
              <a:chExt cx="1148240" cy="83099"/>
            </a:xfrm>
          </p:grpSpPr>
          <p:cxnSp>
            <p:nvCxnSpPr>
              <p:cNvPr id="25" name="出自【趣你的PPT】(微信:qunideppt)：最优质的PPT资源库"/>
              <p:cNvCxnSpPr/>
              <p:nvPr/>
            </p:nvCxnSpPr>
            <p:spPr>
              <a:xfrm>
                <a:off x="6710082" y="2026001"/>
                <a:ext cx="1089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出自【趣你的PPT】(微信:qunideppt)：最优质的PPT资源库"/>
              <p:cNvSpPr/>
              <p:nvPr/>
            </p:nvSpPr>
            <p:spPr>
              <a:xfrm>
                <a:off x="7775223" y="1986736"/>
                <a:ext cx="83099" cy="83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629626" y="4287674"/>
              <a:ext cx="1267385" cy="1470167"/>
              <a:chOff x="5480215" y="4034122"/>
              <a:chExt cx="1267385" cy="1470167"/>
            </a:xfrm>
          </p:grpSpPr>
          <p:sp>
            <p:nvSpPr>
              <p:cNvPr id="28" name="出自【趣你的PPT】(微信:qunideppt)：最优质的PPT资源库"/>
              <p:cNvSpPr/>
              <p:nvPr/>
            </p:nvSpPr>
            <p:spPr>
              <a:xfrm rot="5400000">
                <a:off x="5378824" y="4135513"/>
                <a:ext cx="1470167" cy="1267385"/>
              </a:xfrm>
              <a:prstGeom prst="triangle">
                <a:avLst/>
              </a:prstGeom>
              <a:solidFill>
                <a:srgbClr val="DDE2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5638842" y="4557510"/>
                <a:ext cx="505572" cy="418820"/>
              </a:xfrm>
              <a:custGeom>
                <a:avLst/>
                <a:gdLst>
                  <a:gd name="T0" fmla="*/ 122 w 300"/>
                  <a:gd name="T1" fmla="*/ 0 h 247"/>
                  <a:gd name="T2" fmla="*/ 208 w 300"/>
                  <a:gd name="T3" fmla="*/ 36 h 247"/>
                  <a:gd name="T4" fmla="*/ 244 w 300"/>
                  <a:gd name="T5" fmla="*/ 122 h 247"/>
                  <a:gd name="T6" fmla="*/ 208 w 300"/>
                  <a:gd name="T7" fmla="*/ 208 h 247"/>
                  <a:gd name="T8" fmla="*/ 122 w 300"/>
                  <a:gd name="T9" fmla="*/ 244 h 247"/>
                  <a:gd name="T10" fmla="*/ 35 w 300"/>
                  <a:gd name="T11" fmla="*/ 208 h 247"/>
                  <a:gd name="T12" fmla="*/ 0 w 300"/>
                  <a:gd name="T13" fmla="*/ 122 h 247"/>
                  <a:gd name="T14" fmla="*/ 35 w 300"/>
                  <a:gd name="T15" fmla="*/ 36 h 247"/>
                  <a:gd name="T16" fmla="*/ 122 w 300"/>
                  <a:gd name="T17" fmla="*/ 0 h 247"/>
                  <a:gd name="T18" fmla="*/ 175 w 300"/>
                  <a:gd name="T19" fmla="*/ 245 h 247"/>
                  <a:gd name="T20" fmla="*/ 300 w 300"/>
                  <a:gd name="T21" fmla="*/ 158 h 247"/>
                  <a:gd name="T22" fmla="*/ 298 w 300"/>
                  <a:gd name="T23" fmla="*/ 126 h 247"/>
                  <a:gd name="T24" fmla="*/ 175 w 300"/>
                  <a:gd name="T25" fmla="*/ 245 h 247"/>
                  <a:gd name="T26" fmla="*/ 130 w 300"/>
                  <a:gd name="T27" fmla="*/ 80 h 247"/>
                  <a:gd name="T28" fmla="*/ 151 w 300"/>
                  <a:gd name="T29" fmla="*/ 91 h 247"/>
                  <a:gd name="T30" fmla="*/ 181 w 300"/>
                  <a:gd name="T31" fmla="*/ 71 h 247"/>
                  <a:gd name="T32" fmla="*/ 177 w 300"/>
                  <a:gd name="T33" fmla="*/ 66 h 247"/>
                  <a:gd name="T34" fmla="*/ 130 w 300"/>
                  <a:gd name="T35" fmla="*/ 44 h 247"/>
                  <a:gd name="T36" fmla="*/ 130 w 300"/>
                  <a:gd name="T37" fmla="*/ 80 h 247"/>
                  <a:gd name="T38" fmla="*/ 162 w 300"/>
                  <a:gd name="T39" fmla="*/ 108 h 247"/>
                  <a:gd name="T40" fmla="*/ 164 w 300"/>
                  <a:gd name="T41" fmla="*/ 122 h 247"/>
                  <a:gd name="T42" fmla="*/ 161 w 300"/>
                  <a:gd name="T43" fmla="*/ 138 h 247"/>
                  <a:gd name="T44" fmla="*/ 192 w 300"/>
                  <a:gd name="T45" fmla="*/ 157 h 247"/>
                  <a:gd name="T46" fmla="*/ 200 w 300"/>
                  <a:gd name="T47" fmla="*/ 122 h 247"/>
                  <a:gd name="T48" fmla="*/ 192 w 300"/>
                  <a:gd name="T49" fmla="*/ 87 h 247"/>
                  <a:gd name="T50" fmla="*/ 162 w 300"/>
                  <a:gd name="T51" fmla="*/ 108 h 247"/>
                  <a:gd name="T52" fmla="*/ 149 w 300"/>
                  <a:gd name="T53" fmla="*/ 154 h 247"/>
                  <a:gd name="T54" fmla="*/ 130 w 300"/>
                  <a:gd name="T55" fmla="*/ 164 h 247"/>
                  <a:gd name="T56" fmla="*/ 130 w 300"/>
                  <a:gd name="T57" fmla="*/ 200 h 247"/>
                  <a:gd name="T58" fmla="*/ 177 w 300"/>
                  <a:gd name="T59" fmla="*/ 178 h 247"/>
                  <a:gd name="T60" fmla="*/ 181 w 300"/>
                  <a:gd name="T61" fmla="*/ 174 h 247"/>
                  <a:gd name="T62" fmla="*/ 149 w 300"/>
                  <a:gd name="T63" fmla="*/ 154 h 247"/>
                  <a:gd name="T64" fmla="*/ 110 w 300"/>
                  <a:gd name="T65" fmla="*/ 163 h 247"/>
                  <a:gd name="T66" fmla="*/ 94 w 300"/>
                  <a:gd name="T67" fmla="*/ 155 h 247"/>
                  <a:gd name="T68" fmla="*/ 64 w 300"/>
                  <a:gd name="T69" fmla="*/ 176 h 247"/>
                  <a:gd name="T70" fmla="*/ 66 w 300"/>
                  <a:gd name="T71" fmla="*/ 178 h 247"/>
                  <a:gd name="T72" fmla="*/ 110 w 300"/>
                  <a:gd name="T73" fmla="*/ 200 h 247"/>
                  <a:gd name="T74" fmla="*/ 110 w 300"/>
                  <a:gd name="T75" fmla="*/ 163 h 247"/>
                  <a:gd name="T76" fmla="*/ 82 w 300"/>
                  <a:gd name="T77" fmla="*/ 139 h 247"/>
                  <a:gd name="T78" fmla="*/ 79 w 300"/>
                  <a:gd name="T79" fmla="*/ 122 h 247"/>
                  <a:gd name="T80" fmla="*/ 80 w 300"/>
                  <a:gd name="T81" fmla="*/ 111 h 247"/>
                  <a:gd name="T82" fmla="*/ 49 w 300"/>
                  <a:gd name="T83" fmla="*/ 92 h 247"/>
                  <a:gd name="T84" fmla="*/ 43 w 300"/>
                  <a:gd name="T85" fmla="*/ 122 h 247"/>
                  <a:gd name="T86" fmla="*/ 52 w 300"/>
                  <a:gd name="T87" fmla="*/ 159 h 247"/>
                  <a:gd name="T88" fmla="*/ 82 w 300"/>
                  <a:gd name="T89" fmla="*/ 139 h 247"/>
                  <a:gd name="T90" fmla="*/ 90 w 300"/>
                  <a:gd name="T91" fmla="*/ 94 h 247"/>
                  <a:gd name="T92" fmla="*/ 91 w 300"/>
                  <a:gd name="T93" fmla="*/ 92 h 247"/>
                  <a:gd name="T94" fmla="*/ 110 w 300"/>
                  <a:gd name="T95" fmla="*/ 81 h 247"/>
                  <a:gd name="T96" fmla="*/ 110 w 300"/>
                  <a:gd name="T97" fmla="*/ 44 h 247"/>
                  <a:gd name="T98" fmla="*/ 66 w 300"/>
                  <a:gd name="T99" fmla="*/ 66 h 247"/>
                  <a:gd name="T100" fmla="*/ 59 w 300"/>
                  <a:gd name="T101" fmla="*/ 74 h 247"/>
                  <a:gd name="T102" fmla="*/ 90 w 300"/>
                  <a:gd name="T103" fmla="*/ 9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247">
                    <a:moveTo>
                      <a:pt x="122" y="0"/>
                    </a:moveTo>
                    <a:cubicBezTo>
                      <a:pt x="155" y="0"/>
                      <a:pt x="186" y="14"/>
                      <a:pt x="208" y="36"/>
                    </a:cubicBezTo>
                    <a:cubicBezTo>
                      <a:pt x="230" y="58"/>
                      <a:pt x="244" y="88"/>
                      <a:pt x="244" y="122"/>
                    </a:cubicBezTo>
                    <a:cubicBezTo>
                      <a:pt x="244" y="156"/>
                      <a:pt x="230" y="186"/>
                      <a:pt x="208" y="208"/>
                    </a:cubicBezTo>
                    <a:cubicBezTo>
                      <a:pt x="186" y="230"/>
                      <a:pt x="155" y="244"/>
                      <a:pt x="122" y="244"/>
                    </a:cubicBezTo>
                    <a:cubicBezTo>
                      <a:pt x="88" y="244"/>
                      <a:pt x="57" y="230"/>
                      <a:pt x="35" y="208"/>
                    </a:cubicBezTo>
                    <a:cubicBezTo>
                      <a:pt x="13" y="186"/>
                      <a:pt x="0" y="156"/>
                      <a:pt x="0" y="122"/>
                    </a:cubicBezTo>
                    <a:cubicBezTo>
                      <a:pt x="0" y="88"/>
                      <a:pt x="13" y="58"/>
                      <a:pt x="35" y="36"/>
                    </a:cubicBezTo>
                    <a:cubicBezTo>
                      <a:pt x="57" y="14"/>
                      <a:pt x="88" y="0"/>
                      <a:pt x="122" y="0"/>
                    </a:cubicBezTo>
                    <a:close/>
                    <a:moveTo>
                      <a:pt x="175" y="245"/>
                    </a:moveTo>
                    <a:cubicBezTo>
                      <a:pt x="292" y="247"/>
                      <a:pt x="257" y="150"/>
                      <a:pt x="300" y="158"/>
                    </a:cubicBezTo>
                    <a:cubicBezTo>
                      <a:pt x="298" y="126"/>
                      <a:pt x="298" y="126"/>
                      <a:pt x="298" y="126"/>
                    </a:cubicBezTo>
                    <a:cubicBezTo>
                      <a:pt x="230" y="122"/>
                      <a:pt x="286" y="229"/>
                      <a:pt x="175" y="245"/>
                    </a:cubicBezTo>
                    <a:close/>
                    <a:moveTo>
                      <a:pt x="130" y="80"/>
                    </a:moveTo>
                    <a:cubicBezTo>
                      <a:pt x="139" y="82"/>
                      <a:pt x="146" y="86"/>
                      <a:pt x="151" y="9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0" y="69"/>
                      <a:pt x="179" y="68"/>
                      <a:pt x="177" y="66"/>
                    </a:cubicBezTo>
                    <a:cubicBezTo>
                      <a:pt x="165" y="54"/>
                      <a:pt x="149" y="46"/>
                      <a:pt x="130" y="44"/>
                    </a:cubicBezTo>
                    <a:cubicBezTo>
                      <a:pt x="130" y="80"/>
                      <a:pt x="130" y="80"/>
                      <a:pt x="130" y="80"/>
                    </a:cubicBezTo>
                    <a:close/>
                    <a:moveTo>
                      <a:pt x="162" y="108"/>
                    </a:moveTo>
                    <a:cubicBezTo>
                      <a:pt x="164" y="112"/>
                      <a:pt x="164" y="117"/>
                      <a:pt x="164" y="122"/>
                    </a:cubicBezTo>
                    <a:cubicBezTo>
                      <a:pt x="164" y="128"/>
                      <a:pt x="163" y="133"/>
                      <a:pt x="161" y="138"/>
                    </a:cubicBezTo>
                    <a:cubicBezTo>
                      <a:pt x="192" y="157"/>
                      <a:pt x="192" y="157"/>
                      <a:pt x="192" y="157"/>
                    </a:cubicBezTo>
                    <a:cubicBezTo>
                      <a:pt x="197" y="147"/>
                      <a:pt x="200" y="135"/>
                      <a:pt x="200" y="122"/>
                    </a:cubicBezTo>
                    <a:cubicBezTo>
                      <a:pt x="200" y="110"/>
                      <a:pt x="197" y="98"/>
                      <a:pt x="192" y="87"/>
                    </a:cubicBezTo>
                    <a:cubicBezTo>
                      <a:pt x="162" y="108"/>
                      <a:pt x="162" y="108"/>
                      <a:pt x="162" y="108"/>
                    </a:cubicBezTo>
                    <a:close/>
                    <a:moveTo>
                      <a:pt x="149" y="154"/>
                    </a:moveTo>
                    <a:cubicBezTo>
                      <a:pt x="144" y="159"/>
                      <a:pt x="138" y="162"/>
                      <a:pt x="130" y="164"/>
                    </a:cubicBezTo>
                    <a:cubicBezTo>
                      <a:pt x="130" y="200"/>
                      <a:pt x="130" y="200"/>
                      <a:pt x="130" y="200"/>
                    </a:cubicBezTo>
                    <a:cubicBezTo>
                      <a:pt x="149" y="198"/>
                      <a:pt x="165" y="190"/>
                      <a:pt x="177" y="178"/>
                    </a:cubicBezTo>
                    <a:cubicBezTo>
                      <a:pt x="178" y="176"/>
                      <a:pt x="180" y="175"/>
                      <a:pt x="181" y="174"/>
                    </a:cubicBezTo>
                    <a:cubicBezTo>
                      <a:pt x="149" y="154"/>
                      <a:pt x="149" y="154"/>
                      <a:pt x="149" y="154"/>
                    </a:cubicBezTo>
                    <a:close/>
                    <a:moveTo>
                      <a:pt x="110" y="163"/>
                    </a:moveTo>
                    <a:cubicBezTo>
                      <a:pt x="104" y="162"/>
                      <a:pt x="99" y="159"/>
                      <a:pt x="94" y="155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5" y="176"/>
                      <a:pt x="65" y="177"/>
                      <a:pt x="66" y="178"/>
                    </a:cubicBezTo>
                    <a:cubicBezTo>
                      <a:pt x="78" y="189"/>
                      <a:pt x="93" y="197"/>
                      <a:pt x="110" y="200"/>
                    </a:cubicBezTo>
                    <a:cubicBezTo>
                      <a:pt x="110" y="163"/>
                      <a:pt x="110" y="163"/>
                      <a:pt x="110" y="163"/>
                    </a:cubicBezTo>
                    <a:close/>
                    <a:moveTo>
                      <a:pt x="82" y="139"/>
                    </a:moveTo>
                    <a:cubicBezTo>
                      <a:pt x="80" y="134"/>
                      <a:pt x="79" y="128"/>
                      <a:pt x="79" y="122"/>
                    </a:cubicBezTo>
                    <a:cubicBezTo>
                      <a:pt x="79" y="118"/>
                      <a:pt x="79" y="115"/>
                      <a:pt x="80" y="111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5" y="101"/>
                      <a:pt x="43" y="111"/>
                      <a:pt x="43" y="122"/>
                    </a:cubicBezTo>
                    <a:cubicBezTo>
                      <a:pt x="43" y="135"/>
                      <a:pt x="46" y="148"/>
                      <a:pt x="52" y="159"/>
                    </a:cubicBezTo>
                    <a:cubicBezTo>
                      <a:pt x="82" y="139"/>
                      <a:pt x="82" y="139"/>
                      <a:pt x="82" y="139"/>
                    </a:cubicBezTo>
                    <a:close/>
                    <a:moveTo>
                      <a:pt x="90" y="94"/>
                    </a:moveTo>
                    <a:cubicBezTo>
                      <a:pt x="90" y="93"/>
                      <a:pt x="91" y="92"/>
                      <a:pt x="91" y="92"/>
                    </a:cubicBezTo>
                    <a:cubicBezTo>
                      <a:pt x="97" y="86"/>
                      <a:pt x="103" y="83"/>
                      <a:pt x="110" y="81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93" y="46"/>
                      <a:pt x="78" y="55"/>
                      <a:pt x="66" y="66"/>
                    </a:cubicBezTo>
                    <a:cubicBezTo>
                      <a:pt x="63" y="69"/>
                      <a:pt x="61" y="72"/>
                      <a:pt x="59" y="74"/>
                    </a:cubicBezTo>
                    <a:lnTo>
                      <a:pt x="90" y="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006601" y="4715773"/>
              <a:ext cx="2254324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284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a description of the chapter and the language should be concise.</a:t>
              </a: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2E9FE52-F831-4BF9-AA78-0198CFFA33A2}"/>
              </a:ext>
            </a:extLst>
          </p:cNvPr>
          <p:cNvGrpSpPr/>
          <p:nvPr/>
        </p:nvGrpSpPr>
        <p:grpSpPr>
          <a:xfrm>
            <a:off x="5629626" y="1544470"/>
            <a:ext cx="4797074" cy="1470167"/>
            <a:chOff x="5629626" y="1544470"/>
            <a:chExt cx="4797074" cy="1470167"/>
          </a:xfrm>
        </p:grpSpPr>
        <p:grpSp>
          <p:nvGrpSpPr>
            <p:cNvPr id="5" name="组合 4"/>
            <p:cNvGrpSpPr/>
            <p:nvPr/>
          </p:nvGrpSpPr>
          <p:grpSpPr>
            <a:xfrm>
              <a:off x="6903196" y="2238003"/>
              <a:ext cx="1148240" cy="83099"/>
              <a:chOff x="6710082" y="1986736"/>
              <a:chExt cx="1148240" cy="83099"/>
            </a:xfrm>
          </p:grpSpPr>
          <p:cxnSp>
            <p:nvCxnSpPr>
              <p:cNvPr id="7" name="出自【趣你的PPT】(微信:qunideppt)：最优质的PPT资源库"/>
              <p:cNvCxnSpPr/>
              <p:nvPr/>
            </p:nvCxnSpPr>
            <p:spPr>
              <a:xfrm>
                <a:off x="6710082" y="2026001"/>
                <a:ext cx="1089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出自【趣你的PPT】(微信:qunideppt)：最优质的PPT资源库"/>
              <p:cNvSpPr/>
              <p:nvPr/>
            </p:nvSpPr>
            <p:spPr>
              <a:xfrm>
                <a:off x="7775223" y="1986736"/>
                <a:ext cx="83099" cy="83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29626" y="1544470"/>
              <a:ext cx="1267385" cy="1470167"/>
              <a:chOff x="5480215" y="1290918"/>
              <a:chExt cx="1267385" cy="1470167"/>
            </a:xfrm>
          </p:grpSpPr>
          <p:sp>
            <p:nvSpPr>
              <p:cNvPr id="10" name="出自【趣你的PPT】(微信:qunideppt)：最优质的PPT资源库"/>
              <p:cNvSpPr/>
              <p:nvPr/>
            </p:nvSpPr>
            <p:spPr>
              <a:xfrm rot="16200000">
                <a:off x="5378824" y="1392309"/>
                <a:ext cx="1470167" cy="1267385"/>
              </a:xfrm>
              <a:prstGeom prst="triangle">
                <a:avLst/>
              </a:pr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120092" y="1846683"/>
                <a:ext cx="423007" cy="400954"/>
              </a:xfrm>
              <a:custGeom>
                <a:avLst/>
                <a:gdLst>
                  <a:gd name="T0" fmla="*/ 89 w 93"/>
                  <a:gd name="T1" fmla="*/ 0 h 88"/>
                  <a:gd name="T2" fmla="*/ 93 w 93"/>
                  <a:gd name="T3" fmla="*/ 5 h 88"/>
                  <a:gd name="T4" fmla="*/ 93 w 93"/>
                  <a:gd name="T5" fmla="*/ 74 h 88"/>
                  <a:gd name="T6" fmla="*/ 81 w 93"/>
                  <a:gd name="T7" fmla="*/ 74 h 88"/>
                  <a:gd name="T8" fmla="*/ 82 w 93"/>
                  <a:gd name="T9" fmla="*/ 65 h 88"/>
                  <a:gd name="T10" fmla="*/ 84 w 93"/>
                  <a:gd name="T11" fmla="*/ 10 h 88"/>
                  <a:gd name="T12" fmla="*/ 10 w 93"/>
                  <a:gd name="T13" fmla="*/ 65 h 88"/>
                  <a:gd name="T14" fmla="*/ 48 w 93"/>
                  <a:gd name="T15" fmla="*/ 72 h 88"/>
                  <a:gd name="T16" fmla="*/ 5 w 93"/>
                  <a:gd name="T17" fmla="*/ 74 h 88"/>
                  <a:gd name="T18" fmla="*/ 0 w 93"/>
                  <a:gd name="T19" fmla="*/ 69 h 88"/>
                  <a:gd name="T20" fmla="*/ 0 w 93"/>
                  <a:gd name="T21" fmla="*/ 0 h 88"/>
                  <a:gd name="T22" fmla="*/ 64 w 93"/>
                  <a:gd name="T23" fmla="*/ 51 h 88"/>
                  <a:gd name="T24" fmla="*/ 55 w 93"/>
                  <a:gd name="T25" fmla="*/ 71 h 88"/>
                  <a:gd name="T26" fmla="*/ 57 w 93"/>
                  <a:gd name="T27" fmla="*/ 82 h 88"/>
                  <a:gd name="T28" fmla="*/ 64 w 93"/>
                  <a:gd name="T29" fmla="*/ 78 h 88"/>
                  <a:gd name="T30" fmla="*/ 72 w 93"/>
                  <a:gd name="T31" fmla="*/ 84 h 88"/>
                  <a:gd name="T32" fmla="*/ 74 w 93"/>
                  <a:gd name="T33" fmla="*/ 71 h 88"/>
                  <a:gd name="T34" fmla="*/ 64 w 93"/>
                  <a:gd name="T35" fmla="*/ 51 h 88"/>
                  <a:gd name="T36" fmla="*/ 64 w 93"/>
                  <a:gd name="T37" fmla="*/ 69 h 88"/>
                  <a:gd name="T38" fmla="*/ 64 w 93"/>
                  <a:gd name="T39" fmla="*/ 72 h 88"/>
                  <a:gd name="T40" fmla="*/ 62 w 93"/>
                  <a:gd name="T41" fmla="*/ 55 h 88"/>
                  <a:gd name="T42" fmla="*/ 71 w 93"/>
                  <a:gd name="T43" fmla="*/ 64 h 88"/>
                  <a:gd name="T44" fmla="*/ 62 w 93"/>
                  <a:gd name="T45" fmla="*/ 55 h 88"/>
                  <a:gd name="T46" fmla="*/ 18 w 93"/>
                  <a:gd name="T47" fmla="*/ 46 h 88"/>
                  <a:gd name="T48" fmla="*/ 77 w 93"/>
                  <a:gd name="T49" fmla="*/ 41 h 88"/>
                  <a:gd name="T50" fmla="*/ 47 w 93"/>
                  <a:gd name="T51" fmla="*/ 29 h 88"/>
                  <a:gd name="T52" fmla="*/ 77 w 93"/>
                  <a:gd name="T53" fmla="*/ 34 h 88"/>
                  <a:gd name="T54" fmla="*/ 47 w 93"/>
                  <a:gd name="T55" fmla="*/ 29 h 88"/>
                  <a:gd name="T56" fmla="*/ 47 w 93"/>
                  <a:gd name="T57" fmla="*/ 22 h 88"/>
                  <a:gd name="T58" fmla="*/ 77 w 93"/>
                  <a:gd name="T59" fmla="*/ 17 h 88"/>
                  <a:gd name="T60" fmla="*/ 18 w 93"/>
                  <a:gd name="T61" fmla="*/ 17 h 88"/>
                  <a:gd name="T62" fmla="*/ 40 w 93"/>
                  <a:gd name="T63" fmla="*/ 35 h 88"/>
                  <a:gd name="T64" fmla="*/ 18 w 93"/>
                  <a:gd name="T65" fmla="*/ 1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88">
                    <a:moveTo>
                      <a:pt x="5" y="0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69"/>
                      <a:pt x="93" y="69"/>
                      <a:pt x="93" y="69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1" y="69"/>
                      <a:pt x="82" y="67"/>
                      <a:pt x="82" y="65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7"/>
                      <a:pt x="47" y="69"/>
                      <a:pt x="48" y="72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  <a:moveTo>
                      <a:pt x="64" y="51"/>
                    </a:moveTo>
                    <a:cubicBezTo>
                      <a:pt x="57" y="51"/>
                      <a:pt x="52" y="56"/>
                      <a:pt x="52" y="63"/>
                    </a:cubicBezTo>
                    <a:cubicBezTo>
                      <a:pt x="52" y="66"/>
                      <a:pt x="53" y="69"/>
                      <a:pt x="55" y="71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5" y="69"/>
                      <a:pt x="76" y="66"/>
                      <a:pt x="76" y="63"/>
                    </a:cubicBezTo>
                    <a:cubicBezTo>
                      <a:pt x="76" y="56"/>
                      <a:pt x="71" y="51"/>
                      <a:pt x="64" y="51"/>
                    </a:cubicBezTo>
                    <a:close/>
                    <a:moveTo>
                      <a:pt x="71" y="67"/>
                    </a:moveTo>
                    <a:cubicBezTo>
                      <a:pt x="69" y="68"/>
                      <a:pt x="67" y="69"/>
                      <a:pt x="64" y="69"/>
                    </a:cubicBezTo>
                    <a:cubicBezTo>
                      <a:pt x="62" y="69"/>
                      <a:pt x="59" y="68"/>
                      <a:pt x="57" y="67"/>
                    </a:cubicBezTo>
                    <a:cubicBezTo>
                      <a:pt x="58" y="69"/>
                      <a:pt x="61" y="72"/>
                      <a:pt x="64" y="72"/>
                    </a:cubicBezTo>
                    <a:cubicBezTo>
                      <a:pt x="67" y="72"/>
                      <a:pt x="70" y="70"/>
                      <a:pt x="71" y="67"/>
                    </a:cubicBezTo>
                    <a:close/>
                    <a:moveTo>
                      <a:pt x="62" y="55"/>
                    </a:moveTo>
                    <a:cubicBezTo>
                      <a:pt x="64" y="55"/>
                      <a:pt x="66" y="56"/>
                      <a:pt x="68" y="58"/>
                    </a:cubicBezTo>
                    <a:cubicBezTo>
                      <a:pt x="70" y="60"/>
                      <a:pt x="71" y="62"/>
                      <a:pt x="71" y="64"/>
                    </a:cubicBezTo>
                    <a:cubicBezTo>
                      <a:pt x="73" y="62"/>
                      <a:pt x="72" y="58"/>
                      <a:pt x="70" y="56"/>
                    </a:cubicBezTo>
                    <a:cubicBezTo>
                      <a:pt x="68" y="54"/>
                      <a:pt x="65" y="54"/>
                      <a:pt x="62" y="55"/>
                    </a:cubicBezTo>
                    <a:close/>
                    <a:moveTo>
                      <a:pt x="18" y="41"/>
                    </a:moveTo>
                    <a:cubicBezTo>
                      <a:pt x="18" y="46"/>
                      <a:pt x="18" y="46"/>
                      <a:pt x="18" y="46"/>
                    </a:cubicBezTo>
                    <a:cubicBezTo>
                      <a:pt x="77" y="46"/>
                      <a:pt x="77" y="46"/>
                      <a:pt x="77" y="46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8" y="41"/>
                      <a:pt x="18" y="41"/>
                      <a:pt x="18" y="41"/>
                    </a:cubicBezTo>
                    <a:close/>
                    <a:moveTo>
                      <a:pt x="47" y="29"/>
                    </a:moveTo>
                    <a:cubicBezTo>
                      <a:pt x="47" y="34"/>
                      <a:pt x="47" y="34"/>
                      <a:pt x="4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47" y="17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47" y="17"/>
                      <a:pt x="47" y="17"/>
                      <a:pt x="47" y="17"/>
                    </a:cubicBezTo>
                    <a:close/>
                    <a:moveTo>
                      <a:pt x="18" y="17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152641" y="1972569"/>
              <a:ext cx="2274059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284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a description of the chapter and the language should be concise.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535FF7B-3017-42CB-BF1A-B799960A00A1}"/>
              </a:ext>
            </a:extLst>
          </p:cNvPr>
          <p:cNvGrpSpPr/>
          <p:nvPr/>
        </p:nvGrpSpPr>
        <p:grpSpPr>
          <a:xfrm>
            <a:off x="5635811" y="3373273"/>
            <a:ext cx="4790889" cy="1475221"/>
            <a:chOff x="5635811" y="3373273"/>
            <a:chExt cx="4790889" cy="1475221"/>
          </a:xfrm>
        </p:grpSpPr>
        <p:grpSp>
          <p:nvGrpSpPr>
            <p:cNvPr id="18" name="组合 17"/>
            <p:cNvGrpSpPr/>
            <p:nvPr/>
          </p:nvGrpSpPr>
          <p:grpSpPr>
            <a:xfrm>
              <a:off x="6873682" y="4062304"/>
              <a:ext cx="1148240" cy="83099"/>
              <a:chOff x="6710082" y="1986736"/>
              <a:chExt cx="1148240" cy="83099"/>
            </a:xfrm>
          </p:grpSpPr>
          <p:cxnSp>
            <p:nvCxnSpPr>
              <p:cNvPr id="19" name="出自【趣你的PPT】(微信:qunideppt)：最优质的PPT资源库"/>
              <p:cNvCxnSpPr/>
              <p:nvPr/>
            </p:nvCxnSpPr>
            <p:spPr>
              <a:xfrm>
                <a:off x="6710082" y="2026001"/>
                <a:ext cx="108921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出自【趣你的PPT】(微信:qunideppt)：最优质的PPT资源库"/>
              <p:cNvSpPr/>
              <p:nvPr/>
            </p:nvSpPr>
            <p:spPr>
              <a:xfrm>
                <a:off x="7775223" y="1986736"/>
                <a:ext cx="83099" cy="830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635811" y="3373273"/>
              <a:ext cx="1267385" cy="1470167"/>
              <a:chOff x="5486400" y="3119721"/>
              <a:chExt cx="1267385" cy="1470167"/>
            </a:xfrm>
          </p:grpSpPr>
          <p:sp>
            <p:nvSpPr>
              <p:cNvPr id="22" name="出自【趣你的PPT】(微信:qunideppt)：最优质的PPT资源库"/>
              <p:cNvSpPr/>
              <p:nvPr/>
            </p:nvSpPr>
            <p:spPr>
              <a:xfrm rot="16200000">
                <a:off x="5385009" y="3221112"/>
                <a:ext cx="1470167" cy="1267385"/>
              </a:xfrm>
              <a:prstGeom prst="triangle">
                <a:avLst/>
              </a:prstGeom>
              <a:solidFill>
                <a:srgbClr val="669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出自【趣你的PPT】(微信:qunideppt)：最优质的PPT资源库"/>
              <p:cNvSpPr>
                <a:spLocks noEditPoints="1"/>
              </p:cNvSpPr>
              <p:nvPr/>
            </p:nvSpPr>
            <p:spPr bwMode="auto">
              <a:xfrm>
                <a:off x="6173778" y="3618057"/>
                <a:ext cx="315633" cy="381390"/>
              </a:xfrm>
              <a:custGeom>
                <a:avLst/>
                <a:gdLst>
                  <a:gd name="T0" fmla="*/ 18 w 213"/>
                  <a:gd name="T1" fmla="*/ 54 h 256"/>
                  <a:gd name="T2" fmla="*/ 42 w 213"/>
                  <a:gd name="T3" fmla="*/ 30 h 256"/>
                  <a:gd name="T4" fmla="*/ 80 w 213"/>
                  <a:gd name="T5" fmla="*/ 26 h 256"/>
                  <a:gd name="T6" fmla="*/ 112 w 213"/>
                  <a:gd name="T7" fmla="*/ 0 h 256"/>
                  <a:gd name="T8" fmla="*/ 135 w 213"/>
                  <a:gd name="T9" fmla="*/ 10 h 256"/>
                  <a:gd name="T10" fmla="*/ 153 w 213"/>
                  <a:gd name="T11" fmla="*/ 21 h 256"/>
                  <a:gd name="T12" fmla="*/ 204 w 213"/>
                  <a:gd name="T13" fmla="*/ 76 h 256"/>
                  <a:gd name="T14" fmla="*/ 35 w 213"/>
                  <a:gd name="T15" fmla="*/ 256 h 256"/>
                  <a:gd name="T16" fmla="*/ 89 w 213"/>
                  <a:gd name="T17" fmla="*/ 153 h 256"/>
                  <a:gd name="T18" fmla="*/ 88 w 213"/>
                  <a:gd name="T19" fmla="*/ 139 h 256"/>
                  <a:gd name="T20" fmla="*/ 77 w 213"/>
                  <a:gd name="T21" fmla="*/ 164 h 256"/>
                  <a:gd name="T22" fmla="*/ 84 w 213"/>
                  <a:gd name="T23" fmla="*/ 149 h 256"/>
                  <a:gd name="T24" fmla="*/ 83 w 213"/>
                  <a:gd name="T25" fmla="*/ 151 h 256"/>
                  <a:gd name="T26" fmla="*/ 106 w 213"/>
                  <a:gd name="T27" fmla="*/ 164 h 256"/>
                  <a:gd name="T28" fmla="*/ 113 w 213"/>
                  <a:gd name="T29" fmla="*/ 143 h 256"/>
                  <a:gd name="T30" fmla="*/ 99 w 213"/>
                  <a:gd name="T31" fmla="*/ 160 h 256"/>
                  <a:gd name="T32" fmla="*/ 106 w 213"/>
                  <a:gd name="T33" fmla="*/ 141 h 256"/>
                  <a:gd name="T34" fmla="*/ 106 w 213"/>
                  <a:gd name="T35" fmla="*/ 161 h 256"/>
                  <a:gd name="T36" fmla="*/ 134 w 213"/>
                  <a:gd name="T37" fmla="*/ 153 h 256"/>
                  <a:gd name="T38" fmla="*/ 134 w 213"/>
                  <a:gd name="T39" fmla="*/ 139 h 256"/>
                  <a:gd name="T40" fmla="*/ 122 w 213"/>
                  <a:gd name="T41" fmla="*/ 164 h 256"/>
                  <a:gd name="T42" fmla="*/ 130 w 213"/>
                  <a:gd name="T43" fmla="*/ 149 h 256"/>
                  <a:gd name="T44" fmla="*/ 128 w 213"/>
                  <a:gd name="T45" fmla="*/ 151 h 256"/>
                  <a:gd name="T46" fmla="*/ 90 w 213"/>
                  <a:gd name="T47" fmla="*/ 173 h 256"/>
                  <a:gd name="T48" fmla="*/ 77 w 213"/>
                  <a:gd name="T49" fmla="*/ 190 h 256"/>
                  <a:gd name="T50" fmla="*/ 90 w 213"/>
                  <a:gd name="T51" fmla="*/ 191 h 256"/>
                  <a:gd name="T52" fmla="*/ 84 w 213"/>
                  <a:gd name="T53" fmla="*/ 191 h 256"/>
                  <a:gd name="T54" fmla="*/ 83 w 213"/>
                  <a:gd name="T55" fmla="*/ 173 h 256"/>
                  <a:gd name="T56" fmla="*/ 84 w 213"/>
                  <a:gd name="T57" fmla="*/ 178 h 256"/>
                  <a:gd name="T58" fmla="*/ 97 w 213"/>
                  <a:gd name="T59" fmla="*/ 195 h 256"/>
                  <a:gd name="T60" fmla="*/ 104 w 213"/>
                  <a:gd name="T61" fmla="*/ 173 h 256"/>
                  <a:gd name="T62" fmla="*/ 91 w 213"/>
                  <a:gd name="T63" fmla="*/ 190 h 256"/>
                  <a:gd name="T64" fmla="*/ 97 w 213"/>
                  <a:gd name="T65" fmla="*/ 172 h 256"/>
                  <a:gd name="T66" fmla="*/ 97 w 213"/>
                  <a:gd name="T67" fmla="*/ 192 h 256"/>
                  <a:gd name="T68" fmla="*/ 118 w 213"/>
                  <a:gd name="T69" fmla="*/ 188 h 256"/>
                  <a:gd name="T70" fmla="*/ 119 w 213"/>
                  <a:gd name="T71" fmla="*/ 176 h 256"/>
                  <a:gd name="T72" fmla="*/ 112 w 213"/>
                  <a:gd name="T73" fmla="*/ 169 h 256"/>
                  <a:gd name="T74" fmla="*/ 111 w 213"/>
                  <a:gd name="T75" fmla="*/ 195 h 256"/>
                  <a:gd name="T76" fmla="*/ 113 w 213"/>
                  <a:gd name="T77" fmla="*/ 187 h 256"/>
                  <a:gd name="T78" fmla="*/ 114 w 213"/>
                  <a:gd name="T79" fmla="*/ 195 h 256"/>
                  <a:gd name="T80" fmla="*/ 113 w 213"/>
                  <a:gd name="T81" fmla="*/ 173 h 256"/>
                  <a:gd name="T82" fmla="*/ 113 w 213"/>
                  <a:gd name="T83" fmla="*/ 178 h 256"/>
                  <a:gd name="T84" fmla="*/ 130 w 213"/>
                  <a:gd name="T85" fmla="*/ 169 h 256"/>
                  <a:gd name="T86" fmla="*/ 120 w 213"/>
                  <a:gd name="T87" fmla="*/ 169 h 256"/>
                  <a:gd name="T88" fmla="*/ 125 w 213"/>
                  <a:gd name="T89" fmla="*/ 181 h 256"/>
                  <a:gd name="T90" fmla="*/ 29 w 213"/>
                  <a:gd name="T91" fmla="*/ 76 h 256"/>
                  <a:gd name="T92" fmla="*/ 174 w 213"/>
                  <a:gd name="T93" fmla="*/ 51 h 256"/>
                  <a:gd name="T94" fmla="*/ 139 w 213"/>
                  <a:gd name="T95" fmla="*/ 45 h 256"/>
                  <a:gd name="T96" fmla="*/ 124 w 213"/>
                  <a:gd name="T97" fmla="*/ 34 h 256"/>
                  <a:gd name="T98" fmla="*/ 120 w 213"/>
                  <a:gd name="T99" fmla="*/ 24 h 256"/>
                  <a:gd name="T100" fmla="*/ 103 w 213"/>
                  <a:gd name="T101" fmla="*/ 24 h 256"/>
                  <a:gd name="T102" fmla="*/ 101 w 213"/>
                  <a:gd name="T103" fmla="*/ 38 h 256"/>
                  <a:gd name="T104" fmla="*/ 96 w 213"/>
                  <a:gd name="T105" fmla="*/ 52 h 256"/>
                  <a:gd name="T106" fmla="*/ 90 w 213"/>
                  <a:gd name="T107" fmla="*/ 55 h 256"/>
                  <a:gd name="T108" fmla="*/ 69 w 213"/>
                  <a:gd name="T109" fmla="*/ 44 h 256"/>
                  <a:gd name="T110" fmla="*/ 56 w 213"/>
                  <a:gd name="T111" fmla="*/ 45 h 256"/>
                  <a:gd name="T112" fmla="*/ 44 w 213"/>
                  <a:gd name="T113" fmla="*/ 62 h 256"/>
                  <a:gd name="T114" fmla="*/ 179 w 213"/>
                  <a:gd name="T115" fmla="*/ 131 h 256"/>
                  <a:gd name="T116" fmla="*/ 167 w 213"/>
                  <a:gd name="T117" fmla="*/ 20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3" h="256">
                    <a:moveTo>
                      <a:pt x="0" y="76"/>
                    </a:moveTo>
                    <a:cubicBezTo>
                      <a:pt x="8" y="76"/>
                      <a:pt x="8" y="76"/>
                      <a:pt x="8" y="76"/>
                    </a:cubicBezTo>
                    <a:cubicBezTo>
                      <a:pt x="9" y="68"/>
                      <a:pt x="13" y="60"/>
                      <a:pt x="18" y="54"/>
                    </a:cubicBezTo>
                    <a:cubicBezTo>
                      <a:pt x="22" y="49"/>
                      <a:pt x="28" y="46"/>
                      <a:pt x="34" y="43"/>
                    </a:cubicBezTo>
                    <a:cubicBezTo>
                      <a:pt x="35" y="38"/>
                      <a:pt x="38" y="34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7" y="24"/>
                      <a:pt x="55" y="21"/>
                      <a:pt x="63" y="21"/>
                    </a:cubicBezTo>
                    <a:cubicBezTo>
                      <a:pt x="69" y="21"/>
                      <a:pt x="75" y="23"/>
                      <a:pt x="80" y="26"/>
                    </a:cubicBezTo>
                    <a:cubicBezTo>
                      <a:pt x="81" y="20"/>
                      <a:pt x="84" y="14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95" y="4"/>
                      <a:pt x="103" y="0"/>
                      <a:pt x="112" y="0"/>
                    </a:cubicBezTo>
                    <a:cubicBezTo>
                      <a:pt x="121" y="0"/>
                      <a:pt x="129" y="4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8" y="13"/>
                      <a:pt x="141" y="17"/>
                      <a:pt x="143" y="22"/>
                    </a:cubicBezTo>
                    <a:cubicBezTo>
                      <a:pt x="146" y="21"/>
                      <a:pt x="149" y="21"/>
                      <a:pt x="153" y="21"/>
                    </a:cubicBezTo>
                    <a:cubicBezTo>
                      <a:pt x="167" y="21"/>
                      <a:pt x="180" y="27"/>
                      <a:pt x="189" y="36"/>
                    </a:cubicBezTo>
                    <a:cubicBezTo>
                      <a:pt x="198" y="45"/>
                      <a:pt x="204" y="58"/>
                      <a:pt x="204" y="72"/>
                    </a:cubicBezTo>
                    <a:cubicBezTo>
                      <a:pt x="204" y="73"/>
                      <a:pt x="204" y="75"/>
                      <a:pt x="204" y="76"/>
                    </a:cubicBezTo>
                    <a:cubicBezTo>
                      <a:pt x="213" y="76"/>
                      <a:pt x="213" y="76"/>
                      <a:pt x="213" y="76"/>
                    </a:cubicBezTo>
                    <a:cubicBezTo>
                      <a:pt x="182" y="256"/>
                      <a:pt x="182" y="256"/>
                      <a:pt x="182" y="256"/>
                    </a:cubicBezTo>
                    <a:cubicBezTo>
                      <a:pt x="35" y="256"/>
                      <a:pt x="35" y="256"/>
                      <a:pt x="35" y="256"/>
                    </a:cubicBezTo>
                    <a:cubicBezTo>
                      <a:pt x="0" y="76"/>
                      <a:pt x="0" y="76"/>
                      <a:pt x="0" y="76"/>
                    </a:cubicBezTo>
                    <a:close/>
                    <a:moveTo>
                      <a:pt x="83" y="154"/>
                    </a:moveTo>
                    <a:cubicBezTo>
                      <a:pt x="86" y="154"/>
                      <a:pt x="88" y="154"/>
                      <a:pt x="89" y="153"/>
                    </a:cubicBezTo>
                    <a:cubicBezTo>
                      <a:pt x="90" y="153"/>
                      <a:pt x="90" y="151"/>
                      <a:pt x="90" y="150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90" y="141"/>
                      <a:pt x="90" y="139"/>
                      <a:pt x="88" y="139"/>
                    </a:cubicBezTo>
                    <a:cubicBezTo>
                      <a:pt x="87" y="138"/>
                      <a:pt x="85" y="138"/>
                      <a:pt x="83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64"/>
                      <a:pt x="77" y="164"/>
                      <a:pt x="77" y="164"/>
                    </a:cubicBezTo>
                    <a:cubicBezTo>
                      <a:pt x="83" y="164"/>
                      <a:pt x="83" y="164"/>
                      <a:pt x="83" y="164"/>
                    </a:cubicBezTo>
                    <a:cubicBezTo>
                      <a:pt x="83" y="154"/>
                      <a:pt x="83" y="154"/>
                      <a:pt x="83" y="154"/>
                    </a:cubicBezTo>
                    <a:close/>
                    <a:moveTo>
                      <a:pt x="84" y="149"/>
                    </a:moveTo>
                    <a:cubicBezTo>
                      <a:pt x="84" y="143"/>
                      <a:pt x="84" y="143"/>
                      <a:pt x="84" y="143"/>
                    </a:cubicBezTo>
                    <a:cubicBezTo>
                      <a:pt x="84" y="142"/>
                      <a:pt x="84" y="142"/>
                      <a:pt x="83" y="142"/>
                    </a:cubicBezTo>
                    <a:cubicBezTo>
                      <a:pt x="83" y="151"/>
                      <a:pt x="83" y="151"/>
                      <a:pt x="83" y="151"/>
                    </a:cubicBezTo>
                    <a:cubicBezTo>
                      <a:pt x="84" y="151"/>
                      <a:pt x="84" y="150"/>
                      <a:pt x="84" y="149"/>
                    </a:cubicBezTo>
                    <a:close/>
                    <a:moveTo>
                      <a:pt x="99" y="160"/>
                    </a:moveTo>
                    <a:cubicBezTo>
                      <a:pt x="99" y="163"/>
                      <a:pt x="102" y="164"/>
                      <a:pt x="106" y="164"/>
                    </a:cubicBezTo>
                    <a:cubicBezTo>
                      <a:pt x="108" y="164"/>
                      <a:pt x="110" y="164"/>
                      <a:pt x="111" y="163"/>
                    </a:cubicBezTo>
                    <a:cubicBezTo>
                      <a:pt x="112" y="162"/>
                      <a:pt x="113" y="161"/>
                      <a:pt x="113" y="160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39"/>
                      <a:pt x="110" y="138"/>
                      <a:pt x="106" y="138"/>
                    </a:cubicBezTo>
                    <a:cubicBezTo>
                      <a:pt x="102" y="138"/>
                      <a:pt x="99" y="139"/>
                      <a:pt x="99" y="143"/>
                    </a:cubicBezTo>
                    <a:cubicBezTo>
                      <a:pt x="99" y="160"/>
                      <a:pt x="99" y="160"/>
                      <a:pt x="99" y="160"/>
                    </a:cubicBezTo>
                    <a:close/>
                    <a:moveTo>
                      <a:pt x="107" y="160"/>
                    </a:move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1"/>
                      <a:pt x="107" y="141"/>
                      <a:pt x="106" y="141"/>
                    </a:cubicBezTo>
                    <a:cubicBezTo>
                      <a:pt x="105" y="141"/>
                      <a:pt x="105" y="141"/>
                      <a:pt x="105" y="142"/>
                    </a:cubicBezTo>
                    <a:cubicBezTo>
                      <a:pt x="105" y="160"/>
                      <a:pt x="105" y="160"/>
                      <a:pt x="105" y="160"/>
                    </a:cubicBezTo>
                    <a:cubicBezTo>
                      <a:pt x="105" y="160"/>
                      <a:pt x="105" y="161"/>
                      <a:pt x="106" y="161"/>
                    </a:cubicBezTo>
                    <a:cubicBezTo>
                      <a:pt x="107" y="161"/>
                      <a:pt x="107" y="160"/>
                      <a:pt x="107" y="160"/>
                    </a:cubicBezTo>
                    <a:close/>
                    <a:moveTo>
                      <a:pt x="128" y="154"/>
                    </a:moveTo>
                    <a:cubicBezTo>
                      <a:pt x="131" y="154"/>
                      <a:pt x="133" y="154"/>
                      <a:pt x="134" y="153"/>
                    </a:cubicBezTo>
                    <a:cubicBezTo>
                      <a:pt x="135" y="153"/>
                      <a:pt x="135" y="151"/>
                      <a:pt x="135" y="150"/>
                    </a:cubicBezTo>
                    <a:cubicBezTo>
                      <a:pt x="135" y="142"/>
                      <a:pt x="135" y="142"/>
                      <a:pt x="135" y="142"/>
                    </a:cubicBezTo>
                    <a:cubicBezTo>
                      <a:pt x="135" y="141"/>
                      <a:pt x="135" y="139"/>
                      <a:pt x="134" y="139"/>
                    </a:cubicBezTo>
                    <a:cubicBezTo>
                      <a:pt x="132" y="138"/>
                      <a:pt x="131" y="138"/>
                      <a:pt x="128" y="138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8" y="164"/>
                      <a:pt x="128" y="164"/>
                      <a:pt x="128" y="164"/>
                    </a:cubicBezTo>
                    <a:cubicBezTo>
                      <a:pt x="128" y="154"/>
                      <a:pt x="128" y="154"/>
                      <a:pt x="128" y="154"/>
                    </a:cubicBezTo>
                    <a:close/>
                    <a:moveTo>
                      <a:pt x="130" y="149"/>
                    </a:moveTo>
                    <a:cubicBezTo>
                      <a:pt x="130" y="143"/>
                      <a:pt x="130" y="143"/>
                      <a:pt x="130" y="143"/>
                    </a:cubicBezTo>
                    <a:cubicBezTo>
                      <a:pt x="130" y="142"/>
                      <a:pt x="129" y="142"/>
                      <a:pt x="128" y="142"/>
                    </a:cubicBezTo>
                    <a:cubicBezTo>
                      <a:pt x="128" y="151"/>
                      <a:pt x="128" y="151"/>
                      <a:pt x="128" y="151"/>
                    </a:cubicBezTo>
                    <a:cubicBezTo>
                      <a:pt x="129" y="151"/>
                      <a:pt x="130" y="150"/>
                      <a:pt x="130" y="149"/>
                    </a:cubicBezTo>
                    <a:close/>
                    <a:moveTo>
                      <a:pt x="90" y="178"/>
                    </a:moveTo>
                    <a:cubicBezTo>
                      <a:pt x="90" y="173"/>
                      <a:pt x="90" y="173"/>
                      <a:pt x="90" y="173"/>
                    </a:cubicBezTo>
                    <a:cubicBezTo>
                      <a:pt x="90" y="170"/>
                      <a:pt x="88" y="168"/>
                      <a:pt x="84" y="168"/>
                    </a:cubicBezTo>
                    <a:cubicBezTo>
                      <a:pt x="79" y="168"/>
                      <a:pt x="77" y="170"/>
                      <a:pt x="77" y="173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77" y="194"/>
                      <a:pt x="79" y="195"/>
                      <a:pt x="84" y="195"/>
                    </a:cubicBezTo>
                    <a:cubicBezTo>
                      <a:pt x="85" y="195"/>
                      <a:pt x="87" y="195"/>
                      <a:pt x="88" y="194"/>
                    </a:cubicBezTo>
                    <a:cubicBezTo>
                      <a:pt x="89" y="193"/>
                      <a:pt x="90" y="192"/>
                      <a:pt x="90" y="191"/>
                    </a:cubicBezTo>
                    <a:cubicBezTo>
                      <a:pt x="90" y="184"/>
                      <a:pt x="90" y="184"/>
                      <a:pt x="90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91"/>
                      <a:pt x="84" y="191"/>
                      <a:pt x="84" y="191"/>
                    </a:cubicBezTo>
                    <a:cubicBezTo>
                      <a:pt x="84" y="191"/>
                      <a:pt x="84" y="192"/>
                      <a:pt x="84" y="192"/>
                    </a:cubicBezTo>
                    <a:cubicBezTo>
                      <a:pt x="83" y="192"/>
                      <a:pt x="83" y="191"/>
                      <a:pt x="83" y="191"/>
                    </a:cubicBezTo>
                    <a:cubicBezTo>
                      <a:pt x="83" y="173"/>
                      <a:pt x="83" y="173"/>
                      <a:pt x="83" y="173"/>
                    </a:cubicBezTo>
                    <a:cubicBezTo>
                      <a:pt x="83" y="172"/>
                      <a:pt x="83" y="172"/>
                      <a:pt x="84" y="172"/>
                    </a:cubicBezTo>
                    <a:cubicBezTo>
                      <a:pt x="84" y="172"/>
                      <a:pt x="84" y="172"/>
                      <a:pt x="84" y="173"/>
                    </a:cubicBezTo>
                    <a:cubicBezTo>
                      <a:pt x="84" y="178"/>
                      <a:pt x="84" y="178"/>
                      <a:pt x="84" y="178"/>
                    </a:cubicBezTo>
                    <a:cubicBezTo>
                      <a:pt x="90" y="178"/>
                      <a:pt x="90" y="178"/>
                      <a:pt x="90" y="178"/>
                    </a:cubicBezTo>
                    <a:close/>
                    <a:moveTo>
                      <a:pt x="91" y="190"/>
                    </a:moveTo>
                    <a:cubicBezTo>
                      <a:pt x="91" y="194"/>
                      <a:pt x="93" y="195"/>
                      <a:pt x="97" y="195"/>
                    </a:cubicBezTo>
                    <a:cubicBezTo>
                      <a:pt x="99" y="195"/>
                      <a:pt x="101" y="195"/>
                      <a:pt x="102" y="194"/>
                    </a:cubicBezTo>
                    <a:cubicBezTo>
                      <a:pt x="103" y="193"/>
                      <a:pt x="104" y="192"/>
                      <a:pt x="104" y="190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04" y="170"/>
                      <a:pt x="102" y="168"/>
                      <a:pt x="97" y="168"/>
                    </a:cubicBezTo>
                    <a:cubicBezTo>
                      <a:pt x="93" y="168"/>
                      <a:pt x="91" y="170"/>
                      <a:pt x="91" y="173"/>
                    </a:cubicBezTo>
                    <a:cubicBezTo>
                      <a:pt x="91" y="190"/>
                      <a:pt x="91" y="190"/>
                      <a:pt x="91" y="190"/>
                    </a:cubicBezTo>
                    <a:close/>
                    <a:moveTo>
                      <a:pt x="98" y="191"/>
                    </a:moveTo>
                    <a:cubicBezTo>
                      <a:pt x="98" y="173"/>
                      <a:pt x="98" y="173"/>
                      <a:pt x="98" y="173"/>
                    </a:cubicBezTo>
                    <a:cubicBezTo>
                      <a:pt x="98" y="172"/>
                      <a:pt x="98" y="172"/>
                      <a:pt x="97" y="172"/>
                    </a:cubicBezTo>
                    <a:cubicBezTo>
                      <a:pt x="97" y="172"/>
                      <a:pt x="96" y="172"/>
                      <a:pt x="96" y="173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6" y="191"/>
                      <a:pt x="97" y="192"/>
                      <a:pt x="97" y="192"/>
                    </a:cubicBezTo>
                    <a:cubicBezTo>
                      <a:pt x="98" y="192"/>
                      <a:pt x="98" y="191"/>
                      <a:pt x="98" y="191"/>
                    </a:cubicBezTo>
                    <a:close/>
                    <a:moveTo>
                      <a:pt x="120" y="195"/>
                    </a:moveTo>
                    <a:cubicBezTo>
                      <a:pt x="119" y="194"/>
                      <a:pt x="118" y="192"/>
                      <a:pt x="118" y="188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19" y="183"/>
                      <a:pt x="117" y="181"/>
                      <a:pt x="115" y="181"/>
                    </a:cubicBezTo>
                    <a:cubicBezTo>
                      <a:pt x="117" y="180"/>
                      <a:pt x="119" y="178"/>
                      <a:pt x="119" y="176"/>
                    </a:cubicBezTo>
                    <a:cubicBezTo>
                      <a:pt x="119" y="173"/>
                      <a:pt x="119" y="173"/>
                      <a:pt x="119" y="173"/>
                    </a:cubicBezTo>
                    <a:cubicBezTo>
                      <a:pt x="119" y="172"/>
                      <a:pt x="118" y="170"/>
                      <a:pt x="117" y="170"/>
                    </a:cubicBezTo>
                    <a:cubicBezTo>
                      <a:pt x="116" y="169"/>
                      <a:pt x="114" y="169"/>
                      <a:pt x="112" y="169"/>
                    </a:cubicBezTo>
                    <a:cubicBezTo>
                      <a:pt x="105" y="169"/>
                      <a:pt x="105" y="169"/>
                      <a:pt x="105" y="169"/>
                    </a:cubicBezTo>
                    <a:cubicBezTo>
                      <a:pt x="105" y="195"/>
                      <a:pt x="105" y="195"/>
                      <a:pt x="105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12" y="182"/>
                      <a:pt x="113" y="183"/>
                      <a:pt x="113" y="184"/>
                    </a:cubicBezTo>
                    <a:cubicBezTo>
                      <a:pt x="113" y="184"/>
                      <a:pt x="113" y="185"/>
                      <a:pt x="113" y="187"/>
                    </a:cubicBez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89"/>
                      <a:pt x="113" y="189"/>
                      <a:pt x="113" y="189"/>
                    </a:cubicBezTo>
                    <a:cubicBezTo>
                      <a:pt x="113" y="192"/>
                      <a:pt x="113" y="194"/>
                      <a:pt x="114" y="195"/>
                    </a:cubicBezTo>
                    <a:cubicBezTo>
                      <a:pt x="120" y="195"/>
                      <a:pt x="120" y="195"/>
                      <a:pt x="120" y="195"/>
                    </a:cubicBezTo>
                    <a:close/>
                    <a:moveTo>
                      <a:pt x="113" y="178"/>
                    </a:moveTo>
                    <a:cubicBezTo>
                      <a:pt x="113" y="173"/>
                      <a:pt x="113" y="173"/>
                      <a:pt x="113" y="173"/>
                    </a:cubicBezTo>
                    <a:cubicBezTo>
                      <a:pt x="113" y="172"/>
                      <a:pt x="112" y="172"/>
                      <a:pt x="111" y="172"/>
                    </a:cubicBezTo>
                    <a:cubicBezTo>
                      <a:pt x="111" y="179"/>
                      <a:pt x="111" y="179"/>
                      <a:pt x="111" y="179"/>
                    </a:cubicBezTo>
                    <a:cubicBezTo>
                      <a:pt x="112" y="179"/>
                      <a:pt x="113" y="179"/>
                      <a:pt x="113" y="178"/>
                    </a:cubicBezTo>
                    <a:close/>
                    <a:moveTo>
                      <a:pt x="135" y="195"/>
                    </a:move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0" y="181"/>
                      <a:pt x="130" y="181"/>
                      <a:pt x="130" y="181"/>
                    </a:cubicBez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25" y="195"/>
                      <a:pt x="125" y="195"/>
                      <a:pt x="125" y="195"/>
                    </a:cubicBezTo>
                    <a:cubicBezTo>
                      <a:pt x="125" y="181"/>
                      <a:pt x="125" y="181"/>
                      <a:pt x="125" y="181"/>
                    </a:cubicBezTo>
                    <a:cubicBezTo>
                      <a:pt x="129" y="195"/>
                      <a:pt x="129" y="195"/>
                      <a:pt x="129" y="195"/>
                    </a:cubicBezTo>
                    <a:cubicBezTo>
                      <a:pt x="135" y="195"/>
                      <a:pt x="135" y="195"/>
                      <a:pt x="135" y="195"/>
                    </a:cubicBezTo>
                    <a:close/>
                    <a:moveTo>
                      <a:pt x="29" y="76"/>
                    </a:move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5"/>
                      <a:pt x="183" y="73"/>
                      <a:pt x="183" y="72"/>
                    </a:cubicBezTo>
                    <a:cubicBezTo>
                      <a:pt x="183" y="64"/>
                      <a:pt x="180" y="56"/>
                      <a:pt x="174" y="51"/>
                    </a:cubicBezTo>
                    <a:cubicBezTo>
                      <a:pt x="169" y="45"/>
                      <a:pt x="161" y="42"/>
                      <a:pt x="153" y="42"/>
                    </a:cubicBezTo>
                    <a:cubicBezTo>
                      <a:pt x="150" y="42"/>
                      <a:pt x="148" y="42"/>
                      <a:pt x="145" y="43"/>
                    </a:cubicBezTo>
                    <a:cubicBezTo>
                      <a:pt x="143" y="43"/>
                      <a:pt x="141" y="44"/>
                      <a:pt x="139" y="45"/>
                    </a:cubicBezTo>
                    <a:cubicBezTo>
                      <a:pt x="137" y="46"/>
                      <a:pt x="135" y="47"/>
                      <a:pt x="132" y="46"/>
                    </a:cubicBezTo>
                    <a:cubicBezTo>
                      <a:pt x="127" y="45"/>
                      <a:pt x="123" y="40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29"/>
                      <a:pt x="122" y="26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18" y="22"/>
                      <a:pt x="115" y="21"/>
                      <a:pt x="112" y="21"/>
                    </a:cubicBezTo>
                    <a:cubicBezTo>
                      <a:pt x="109" y="21"/>
                      <a:pt x="106" y="22"/>
                      <a:pt x="104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1" y="26"/>
                      <a:pt x="100" y="29"/>
                      <a:pt x="100" y="33"/>
                    </a:cubicBezTo>
                    <a:cubicBezTo>
                      <a:pt x="100" y="34"/>
                      <a:pt x="100" y="34"/>
                      <a:pt x="100" y="35"/>
                    </a:cubicBezTo>
                    <a:cubicBezTo>
                      <a:pt x="101" y="36"/>
                      <a:pt x="101" y="37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3" y="43"/>
                      <a:pt x="101" y="49"/>
                      <a:pt x="96" y="52"/>
                    </a:cubicBezTo>
                    <a:cubicBezTo>
                      <a:pt x="95" y="52"/>
                      <a:pt x="94" y="53"/>
                      <a:pt x="92" y="53"/>
                    </a:cubicBezTo>
                    <a:cubicBezTo>
                      <a:pt x="91" y="54"/>
                      <a:pt x="91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88" y="56"/>
                      <a:pt x="87" y="57"/>
                      <a:pt x="85" y="58"/>
                    </a:cubicBezTo>
                    <a:cubicBezTo>
                      <a:pt x="79" y="59"/>
                      <a:pt x="74" y="55"/>
                      <a:pt x="73" y="49"/>
                    </a:cubicBezTo>
                    <a:cubicBezTo>
                      <a:pt x="72" y="47"/>
                      <a:pt x="71" y="45"/>
                      <a:pt x="69" y="44"/>
                    </a:cubicBezTo>
                    <a:cubicBezTo>
                      <a:pt x="68" y="43"/>
                      <a:pt x="66" y="42"/>
                      <a:pt x="63" y="42"/>
                    </a:cubicBezTo>
                    <a:cubicBezTo>
                      <a:pt x="61" y="42"/>
                      <a:pt x="58" y="43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5" y="46"/>
                      <a:pt x="54" y="49"/>
                      <a:pt x="54" y="51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4" y="57"/>
                      <a:pt x="50" y="62"/>
                      <a:pt x="44" y="62"/>
                    </a:cubicBezTo>
                    <a:cubicBezTo>
                      <a:pt x="40" y="63"/>
                      <a:pt x="36" y="65"/>
                      <a:pt x="33" y="68"/>
                    </a:cubicBezTo>
                    <a:cubicBezTo>
                      <a:pt x="31" y="70"/>
                      <a:pt x="30" y="73"/>
                      <a:pt x="29" y="76"/>
                    </a:cubicBezTo>
                    <a:close/>
                    <a:moveTo>
                      <a:pt x="179" y="131"/>
                    </a:moveTo>
                    <a:cubicBezTo>
                      <a:pt x="35" y="131"/>
                      <a:pt x="35" y="131"/>
                      <a:pt x="35" y="131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167" y="200"/>
                      <a:pt x="167" y="200"/>
                      <a:pt x="167" y="200"/>
                    </a:cubicBezTo>
                    <a:lnTo>
                      <a:pt x="179" y="1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>
                  <a:defRPr/>
                </a:pPr>
                <a:endPara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152641" y="3824752"/>
              <a:ext cx="2274059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6284"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Enter a description of the chapter and the language should be concise.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8">
            <a:extLst>
              <a:ext uri="{FF2B5EF4-FFF2-40B4-BE49-F238E27FC236}">
                <a16:creationId xmlns:a16="http://schemas.microsoft.com/office/drawing/2014/main" id="{535FB1A0-FFBE-4769-93D3-C31525249BB3}"/>
              </a:ext>
            </a:extLst>
          </p:cNvPr>
          <p:cNvSpPr txBox="1"/>
          <p:nvPr/>
        </p:nvSpPr>
        <p:spPr>
          <a:xfrm>
            <a:off x="4224485" y="693567"/>
            <a:ext cx="3743030" cy="3691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enter your title</a:t>
            </a:r>
            <a:endParaRPr lang="zh-CN" altLang="en-US" sz="3199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7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:a16="http://schemas.microsoft.com/office/drawing/2014/main"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7cbc5e-caa6-499a-9ad6-ff617d5941d4"/>
</p:tagLst>
</file>

<file path=ppt/theme/theme1.xml><?xml version="1.0" encoding="utf-8"?>
<a:theme xmlns:a="http://schemas.openxmlformats.org/drawingml/2006/main" name="www.jpppt.com">
  <a:themeElements>
    <a:clrScheme name="自定义 117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62AE98"/>
      </a:accent1>
      <a:accent2>
        <a:srgbClr val="DD7F7F"/>
      </a:accent2>
      <a:accent3>
        <a:srgbClr val="62AE98"/>
      </a:accent3>
      <a:accent4>
        <a:srgbClr val="DD7F7F"/>
      </a:accent4>
      <a:accent5>
        <a:srgbClr val="62AE98"/>
      </a:accent5>
      <a:accent6>
        <a:srgbClr val="DD7F7F"/>
      </a:accent6>
      <a:hlink>
        <a:srgbClr val="168BBA"/>
      </a:hlink>
      <a:folHlink>
        <a:srgbClr val="680000"/>
      </a:folHlink>
    </a:clrScheme>
    <a:fontScheme name="cg1rfjv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1336</Words>
  <Application>Microsoft Office PowerPoint</Application>
  <PresentationFormat>宽屏</PresentationFormat>
  <Paragraphs>209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微软雅黑</vt:lpstr>
      <vt:lpstr>Arial</vt:lpstr>
      <vt:lpstr>Arial Narrow</vt:lpstr>
      <vt:lpstr>Calibri</vt:lpstr>
      <vt:lpstr>Franklin Gothic Book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98</cp:revision>
  <dcterms:created xsi:type="dcterms:W3CDTF">2018-04-10T08:10:31Z</dcterms:created>
  <dcterms:modified xsi:type="dcterms:W3CDTF">2021-08-20T15:30:50Z</dcterms:modified>
</cp:coreProperties>
</file>