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handoutMasterIdLst>
    <p:handoutMasterId r:id="rId31"/>
  </p:handoutMasterIdLst>
  <p:sldIdLst>
    <p:sldId id="281" r:id="rId3"/>
    <p:sldId id="280" r:id="rId4"/>
    <p:sldId id="288" r:id="rId5"/>
    <p:sldId id="282" r:id="rId6"/>
    <p:sldId id="284" r:id="rId7"/>
    <p:sldId id="285" r:id="rId8"/>
    <p:sldId id="287" r:id="rId9"/>
    <p:sldId id="278" r:id="rId10"/>
    <p:sldId id="283" r:id="rId11"/>
    <p:sldId id="290" r:id="rId12"/>
    <p:sldId id="289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258" r:id="rId23"/>
    <p:sldId id="300" r:id="rId24"/>
    <p:sldId id="301" r:id="rId25"/>
    <p:sldId id="302" r:id="rId26"/>
    <p:sldId id="303" r:id="rId27"/>
    <p:sldId id="276" r:id="rId28"/>
    <p:sldId id="305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BD6"/>
    <a:srgbClr val="F4989D"/>
    <a:srgbClr val="187C86"/>
    <a:srgbClr val="89E0EA"/>
    <a:srgbClr val="FFFFFF"/>
    <a:srgbClr val="156C75"/>
    <a:srgbClr val="EA4850"/>
    <a:srgbClr val="004999"/>
    <a:srgbClr val="F3979C"/>
    <a:srgbClr val="1E4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14" autoAdjust="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95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BB8339D-3865-419B-A6A9-D54E7DCBAF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85C886-6F28-4B24-9D1E-72D65BC19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306D7-F83C-45FD-B899-C5BAA999EE4F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0CAE37A-99A5-4EF8-9A55-D6F456174A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7ED1E34-D874-4C3B-91DD-AABE6B1C65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1C531-728B-4421-A5EE-0096A635C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384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DEA49-AC55-46A5-B581-4E188451AFE3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40C06-AFB9-495C-B422-891E99B6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860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40C06-AFB9-495C-B422-891E99B637E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15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CD8-89EE-4E34-96B1-5F9FDBB3100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2FDC-AF09-4D6B-8033-A72B6992AB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28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CD8-89EE-4E34-96B1-5F9FDBB3100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2FDC-AF09-4D6B-8033-A72B6992AB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9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CD8-89EE-4E34-96B1-5F9FDBB3100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2FDC-AF09-4D6B-8033-A72B6992AB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CD8-89EE-4E34-96B1-5F9FDBB3100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2FDC-AF09-4D6B-8033-A72B6992AB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63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71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19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97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CD8-89EE-4E34-96B1-5F9FDBB3100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2FDC-AF09-4D6B-8033-A72B6992AB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71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CD8-89EE-4E34-96B1-5F9FDBB3100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2FDC-AF09-4D6B-8033-A72B6992AB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8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CD8-89EE-4E34-96B1-5F9FDBB3100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2FDC-AF09-4D6B-8033-A72B6992AB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CD8-89EE-4E34-96B1-5F9FDBB3100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2FDC-AF09-4D6B-8033-A72B6992AB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7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CD8-89EE-4E34-96B1-5F9FDBB3100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2FDC-AF09-4D6B-8033-A72B6992ABB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506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37897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CD8-89EE-4E34-96B1-5F9FDBB3100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2FDC-AF09-4D6B-8033-A72B6992AB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8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CD8-89EE-4E34-96B1-5F9FDBB3100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2FDC-AF09-4D6B-8033-A72B6992ABBE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AA60E25-1DD8-4E03-BC07-8227439D47B4}"/>
              </a:ext>
            </a:extLst>
          </p:cNvPr>
          <p:cNvGrpSpPr/>
          <p:nvPr userDrawn="1"/>
        </p:nvGrpSpPr>
        <p:grpSpPr>
          <a:xfrm>
            <a:off x="-32658" y="0"/>
            <a:ext cx="12224657" cy="6872630"/>
            <a:chOff x="-32658" y="0"/>
            <a:chExt cx="12224657" cy="687263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F1C1A2B-842D-4B73-BDD0-255BC0B915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9" r="44624" b="43633"/>
            <a:stretch/>
          </p:blipFill>
          <p:spPr>
            <a:xfrm>
              <a:off x="-32658" y="0"/>
              <a:ext cx="3251509" cy="153785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03632A2-DBFF-4B2F-9C17-3FED31EA9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94" t="23216" r="393" b="-222"/>
            <a:stretch/>
          </p:blipFill>
          <p:spPr>
            <a:xfrm>
              <a:off x="11083636" y="5699770"/>
              <a:ext cx="1108363" cy="1172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505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CD8-89EE-4E34-96B1-5F9FDBB3100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2FDC-AF09-4D6B-8033-A72B6992AB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40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95CD8-89EE-4E34-96B1-5F9FDBB3100E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62FDC-AF09-4D6B-8033-A72B6992AB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1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85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EFA0419-A3C2-486C-A364-E65CF8A75BFA}"/>
              </a:ext>
            </a:extLst>
          </p:cNvPr>
          <p:cNvSpPr/>
          <p:nvPr/>
        </p:nvSpPr>
        <p:spPr>
          <a:xfrm>
            <a:off x="0" y="-1"/>
            <a:ext cx="12192000" cy="6982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B817C31-96E5-4536-A4D3-FDB619899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9"/>
          <a:stretch/>
        </p:blipFill>
        <p:spPr>
          <a:xfrm>
            <a:off x="-223673" y="0"/>
            <a:ext cx="12415673" cy="698269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573271" y="2992813"/>
            <a:ext cx="7316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ctr">
              <a:spcAft>
                <a:spcPts val="400"/>
              </a:spcAft>
              <a:buSzPct val="70000"/>
            </a:pP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Free PPT templates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79462" y="3995830"/>
            <a:ext cx="72392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600" spc="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9" name="Freeform 98">
            <a:extLst>
              <a:ext uri="{FF2B5EF4-FFF2-40B4-BE49-F238E27FC236}">
                <a16:creationId xmlns:a16="http://schemas.microsoft.com/office/drawing/2014/main" id="{E3C6A134-6EE4-4EDF-93E0-5CC066886C11}"/>
              </a:ext>
            </a:extLst>
          </p:cNvPr>
          <p:cNvSpPr>
            <a:spLocks noEditPoints="1"/>
          </p:cNvSpPr>
          <p:nvPr/>
        </p:nvSpPr>
        <p:spPr bwMode="auto">
          <a:xfrm>
            <a:off x="3828151" y="6122889"/>
            <a:ext cx="163376" cy="199979"/>
          </a:xfrm>
          <a:custGeom>
            <a:avLst/>
            <a:gdLst>
              <a:gd name="T0" fmla="*/ 43 w 138"/>
              <a:gd name="T1" fmla="*/ 169 h 169"/>
              <a:gd name="T2" fmla="*/ 51 w 138"/>
              <a:gd name="T3" fmla="*/ 111 h 169"/>
              <a:gd name="T4" fmla="*/ 35 w 138"/>
              <a:gd name="T5" fmla="*/ 160 h 169"/>
              <a:gd name="T6" fmla="*/ 68 w 138"/>
              <a:gd name="T7" fmla="*/ 169 h 169"/>
              <a:gd name="T8" fmla="*/ 76 w 138"/>
              <a:gd name="T9" fmla="*/ 111 h 169"/>
              <a:gd name="T10" fmla="*/ 59 w 138"/>
              <a:gd name="T11" fmla="*/ 160 h 169"/>
              <a:gd name="T12" fmla="*/ 76 w 138"/>
              <a:gd name="T13" fmla="*/ 21 h 169"/>
              <a:gd name="T14" fmla="*/ 35 w 138"/>
              <a:gd name="T15" fmla="*/ 21 h 169"/>
              <a:gd name="T16" fmla="*/ 106 w 138"/>
              <a:gd name="T17" fmla="*/ 106 h 169"/>
              <a:gd name="T18" fmla="*/ 82 w 138"/>
              <a:gd name="T19" fmla="*/ 49 h 169"/>
              <a:gd name="T20" fmla="*/ 67 w 138"/>
              <a:gd name="T21" fmla="*/ 45 h 169"/>
              <a:gd name="T22" fmla="*/ 44 w 138"/>
              <a:gd name="T23" fmla="*/ 45 h 169"/>
              <a:gd name="T24" fmla="*/ 29 w 138"/>
              <a:gd name="T25" fmla="*/ 49 h 169"/>
              <a:gd name="T26" fmla="*/ 5 w 138"/>
              <a:gd name="T27" fmla="*/ 106 h 169"/>
              <a:gd name="T28" fmla="*/ 31 w 138"/>
              <a:gd name="T29" fmla="*/ 78 h 169"/>
              <a:gd name="T30" fmla="*/ 80 w 138"/>
              <a:gd name="T31" fmla="*/ 103 h 169"/>
              <a:gd name="T32" fmla="*/ 94 w 138"/>
              <a:gd name="T33" fmla="*/ 103 h 169"/>
              <a:gd name="T34" fmla="*/ 121 w 138"/>
              <a:gd name="T35" fmla="*/ 165 h 169"/>
              <a:gd name="T36" fmla="*/ 109 w 138"/>
              <a:gd name="T37" fmla="*/ 159 h 169"/>
              <a:gd name="T38" fmla="*/ 92 w 138"/>
              <a:gd name="T39" fmla="*/ 165 h 169"/>
              <a:gd name="T40" fmla="*/ 133 w 138"/>
              <a:gd name="T41" fmla="*/ 169 h 169"/>
              <a:gd name="T42" fmla="*/ 138 w 138"/>
              <a:gd name="T43" fmla="*/ 155 h 169"/>
              <a:gd name="T44" fmla="*/ 121 w 138"/>
              <a:gd name="T45" fmla="*/ 165 h 169"/>
              <a:gd name="T46" fmla="*/ 129 w 138"/>
              <a:gd name="T47" fmla="*/ 132 h 169"/>
              <a:gd name="T48" fmla="*/ 96 w 138"/>
              <a:gd name="T49" fmla="*/ 132 h 169"/>
              <a:gd name="T50" fmla="*/ 92 w 138"/>
              <a:gd name="T51" fmla="*/ 149 h 169"/>
              <a:gd name="T52" fmla="*/ 109 w 138"/>
              <a:gd name="T53" fmla="*/ 148 h 169"/>
              <a:gd name="T54" fmla="*/ 121 w 138"/>
              <a:gd name="T55" fmla="*/ 154 h 169"/>
              <a:gd name="T56" fmla="*/ 138 w 138"/>
              <a:gd name="T57" fmla="*/ 136 h 169"/>
              <a:gd name="T58" fmla="*/ 106 w 138"/>
              <a:gd name="T59" fmla="*/ 132 h 169"/>
              <a:gd name="T60" fmla="*/ 106 w 138"/>
              <a:gd name="T61" fmla="*/ 132 h 169"/>
              <a:gd name="T62" fmla="*/ 113 w 138"/>
              <a:gd name="T63" fmla="*/ 161 h 169"/>
              <a:gd name="T64" fmla="*/ 117 w 138"/>
              <a:gd name="T65" fmla="*/ 15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8" h="169">
                <a:moveTo>
                  <a:pt x="35" y="160"/>
                </a:moveTo>
                <a:cubicBezTo>
                  <a:pt x="35" y="165"/>
                  <a:pt x="38" y="169"/>
                  <a:pt x="43" y="169"/>
                </a:cubicBezTo>
                <a:cubicBezTo>
                  <a:pt x="47" y="169"/>
                  <a:pt x="51" y="165"/>
                  <a:pt x="51" y="160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35" y="111"/>
                  <a:pt x="35" y="111"/>
                  <a:pt x="35" y="111"/>
                </a:cubicBezTo>
                <a:lnTo>
                  <a:pt x="35" y="160"/>
                </a:lnTo>
                <a:close/>
                <a:moveTo>
                  <a:pt x="59" y="160"/>
                </a:moveTo>
                <a:cubicBezTo>
                  <a:pt x="59" y="165"/>
                  <a:pt x="63" y="169"/>
                  <a:pt x="68" y="169"/>
                </a:cubicBezTo>
                <a:cubicBezTo>
                  <a:pt x="72" y="169"/>
                  <a:pt x="76" y="165"/>
                  <a:pt x="76" y="160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59" y="111"/>
                  <a:pt x="59" y="111"/>
                  <a:pt x="59" y="111"/>
                </a:cubicBezTo>
                <a:lnTo>
                  <a:pt x="59" y="160"/>
                </a:lnTo>
                <a:close/>
                <a:moveTo>
                  <a:pt x="55" y="41"/>
                </a:moveTo>
                <a:cubicBezTo>
                  <a:pt x="67" y="41"/>
                  <a:pt x="76" y="32"/>
                  <a:pt x="76" y="21"/>
                </a:cubicBezTo>
                <a:cubicBezTo>
                  <a:pt x="76" y="9"/>
                  <a:pt x="67" y="0"/>
                  <a:pt x="55" y="0"/>
                </a:cubicBezTo>
                <a:cubicBezTo>
                  <a:pt x="44" y="0"/>
                  <a:pt x="35" y="9"/>
                  <a:pt x="35" y="21"/>
                </a:cubicBezTo>
                <a:cubicBezTo>
                  <a:pt x="35" y="32"/>
                  <a:pt x="44" y="41"/>
                  <a:pt x="55" y="41"/>
                </a:cubicBezTo>
                <a:close/>
                <a:moveTo>
                  <a:pt x="106" y="106"/>
                </a:moveTo>
                <a:cubicBezTo>
                  <a:pt x="110" y="104"/>
                  <a:pt x="111" y="99"/>
                  <a:pt x="109" y="95"/>
                </a:cubicBezTo>
                <a:cubicBezTo>
                  <a:pt x="82" y="49"/>
                  <a:pt x="82" y="49"/>
                  <a:pt x="82" y="49"/>
                </a:cubicBezTo>
                <a:cubicBezTo>
                  <a:pt x="80" y="45"/>
                  <a:pt x="70" y="45"/>
                  <a:pt x="69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55" y="61"/>
                  <a:pt x="55" y="61"/>
                  <a:pt x="55" y="61"/>
                </a:cubicBezTo>
                <a:cubicBezTo>
                  <a:pt x="44" y="45"/>
                  <a:pt x="44" y="45"/>
                  <a:pt x="44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1" y="45"/>
                  <a:pt x="31" y="45"/>
                  <a:pt x="29" y="49"/>
                </a:cubicBezTo>
                <a:cubicBezTo>
                  <a:pt x="2" y="95"/>
                  <a:pt x="2" y="95"/>
                  <a:pt x="2" y="95"/>
                </a:cubicBezTo>
                <a:cubicBezTo>
                  <a:pt x="0" y="99"/>
                  <a:pt x="1" y="104"/>
                  <a:pt x="5" y="106"/>
                </a:cubicBezTo>
                <a:cubicBezTo>
                  <a:pt x="9" y="109"/>
                  <a:pt x="14" y="107"/>
                  <a:pt x="16" y="103"/>
                </a:cubicBezTo>
                <a:cubicBezTo>
                  <a:pt x="31" y="78"/>
                  <a:pt x="31" y="78"/>
                  <a:pt x="31" y="78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0" y="78"/>
                  <a:pt x="80" y="78"/>
                  <a:pt x="80" y="78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7" y="107"/>
                  <a:pt x="102" y="109"/>
                  <a:pt x="106" y="106"/>
                </a:cubicBezTo>
                <a:close/>
                <a:moveTo>
                  <a:pt x="121" y="165"/>
                </a:moveTo>
                <a:cubicBezTo>
                  <a:pt x="109" y="165"/>
                  <a:pt x="109" y="165"/>
                  <a:pt x="109" y="165"/>
                </a:cubicBezTo>
                <a:cubicBezTo>
                  <a:pt x="109" y="159"/>
                  <a:pt x="109" y="159"/>
                  <a:pt x="109" y="159"/>
                </a:cubicBezTo>
                <a:cubicBezTo>
                  <a:pt x="103" y="159"/>
                  <a:pt x="98" y="157"/>
                  <a:pt x="92" y="15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7"/>
                  <a:pt x="94" y="169"/>
                  <a:pt x="96" y="169"/>
                </a:cubicBezTo>
                <a:cubicBezTo>
                  <a:pt x="133" y="169"/>
                  <a:pt x="133" y="169"/>
                  <a:pt x="133" y="169"/>
                </a:cubicBezTo>
                <a:cubicBezTo>
                  <a:pt x="136" y="169"/>
                  <a:pt x="138" y="167"/>
                  <a:pt x="138" y="165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2" y="157"/>
                  <a:pt x="127" y="159"/>
                  <a:pt x="121" y="159"/>
                </a:cubicBezTo>
                <a:lnTo>
                  <a:pt x="121" y="165"/>
                </a:lnTo>
                <a:close/>
                <a:moveTo>
                  <a:pt x="133" y="132"/>
                </a:moveTo>
                <a:cubicBezTo>
                  <a:pt x="129" y="132"/>
                  <a:pt x="129" y="132"/>
                  <a:pt x="129" y="132"/>
                </a:cubicBezTo>
                <a:cubicBezTo>
                  <a:pt x="126" y="116"/>
                  <a:pt x="104" y="116"/>
                  <a:pt x="101" y="132"/>
                </a:cubicBezTo>
                <a:cubicBezTo>
                  <a:pt x="96" y="132"/>
                  <a:pt x="96" y="132"/>
                  <a:pt x="96" y="132"/>
                </a:cubicBezTo>
                <a:cubicBezTo>
                  <a:pt x="94" y="132"/>
                  <a:pt x="92" y="134"/>
                  <a:pt x="92" y="136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8" y="152"/>
                  <a:pt x="103" y="153"/>
                  <a:pt x="109" y="154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121" y="148"/>
                  <a:pt x="121" y="148"/>
                  <a:pt x="121" y="148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7" y="153"/>
                  <a:pt x="132" y="152"/>
                  <a:pt x="138" y="149"/>
                </a:cubicBezTo>
                <a:cubicBezTo>
                  <a:pt x="138" y="136"/>
                  <a:pt x="138" y="136"/>
                  <a:pt x="138" y="136"/>
                </a:cubicBezTo>
                <a:cubicBezTo>
                  <a:pt x="138" y="134"/>
                  <a:pt x="136" y="132"/>
                  <a:pt x="133" y="132"/>
                </a:cubicBezTo>
                <a:close/>
                <a:moveTo>
                  <a:pt x="106" y="132"/>
                </a:moveTo>
                <a:cubicBezTo>
                  <a:pt x="109" y="123"/>
                  <a:pt x="121" y="123"/>
                  <a:pt x="124" y="132"/>
                </a:cubicBezTo>
                <a:lnTo>
                  <a:pt x="106" y="132"/>
                </a:lnTo>
                <a:close/>
                <a:moveTo>
                  <a:pt x="113" y="152"/>
                </a:moveTo>
                <a:cubicBezTo>
                  <a:pt x="113" y="161"/>
                  <a:pt x="113" y="161"/>
                  <a:pt x="113" y="161"/>
                </a:cubicBezTo>
                <a:cubicBezTo>
                  <a:pt x="117" y="161"/>
                  <a:pt x="117" y="161"/>
                  <a:pt x="117" y="161"/>
                </a:cubicBezTo>
                <a:cubicBezTo>
                  <a:pt x="117" y="152"/>
                  <a:pt x="117" y="152"/>
                  <a:pt x="117" y="152"/>
                </a:cubicBezTo>
                <a:lnTo>
                  <a:pt x="113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0" name="Freeform 98">
            <a:extLst>
              <a:ext uri="{FF2B5EF4-FFF2-40B4-BE49-F238E27FC236}">
                <a16:creationId xmlns:a16="http://schemas.microsoft.com/office/drawing/2014/main" id="{E3C6A134-6EE4-4EDF-93E0-5CC066886C11}"/>
              </a:ext>
            </a:extLst>
          </p:cNvPr>
          <p:cNvSpPr>
            <a:spLocks noEditPoints="1"/>
          </p:cNvSpPr>
          <p:nvPr/>
        </p:nvSpPr>
        <p:spPr bwMode="auto">
          <a:xfrm>
            <a:off x="7596385" y="6122889"/>
            <a:ext cx="163376" cy="199979"/>
          </a:xfrm>
          <a:custGeom>
            <a:avLst/>
            <a:gdLst>
              <a:gd name="T0" fmla="*/ 43 w 138"/>
              <a:gd name="T1" fmla="*/ 169 h 169"/>
              <a:gd name="T2" fmla="*/ 51 w 138"/>
              <a:gd name="T3" fmla="*/ 111 h 169"/>
              <a:gd name="T4" fmla="*/ 35 w 138"/>
              <a:gd name="T5" fmla="*/ 160 h 169"/>
              <a:gd name="T6" fmla="*/ 68 w 138"/>
              <a:gd name="T7" fmla="*/ 169 h 169"/>
              <a:gd name="T8" fmla="*/ 76 w 138"/>
              <a:gd name="T9" fmla="*/ 111 h 169"/>
              <a:gd name="T10" fmla="*/ 59 w 138"/>
              <a:gd name="T11" fmla="*/ 160 h 169"/>
              <a:gd name="T12" fmla="*/ 76 w 138"/>
              <a:gd name="T13" fmla="*/ 21 h 169"/>
              <a:gd name="T14" fmla="*/ 35 w 138"/>
              <a:gd name="T15" fmla="*/ 21 h 169"/>
              <a:gd name="T16" fmla="*/ 106 w 138"/>
              <a:gd name="T17" fmla="*/ 106 h 169"/>
              <a:gd name="T18" fmla="*/ 82 w 138"/>
              <a:gd name="T19" fmla="*/ 49 h 169"/>
              <a:gd name="T20" fmla="*/ 67 w 138"/>
              <a:gd name="T21" fmla="*/ 45 h 169"/>
              <a:gd name="T22" fmla="*/ 44 w 138"/>
              <a:gd name="T23" fmla="*/ 45 h 169"/>
              <a:gd name="T24" fmla="*/ 29 w 138"/>
              <a:gd name="T25" fmla="*/ 49 h 169"/>
              <a:gd name="T26" fmla="*/ 5 w 138"/>
              <a:gd name="T27" fmla="*/ 106 h 169"/>
              <a:gd name="T28" fmla="*/ 31 w 138"/>
              <a:gd name="T29" fmla="*/ 78 h 169"/>
              <a:gd name="T30" fmla="*/ 80 w 138"/>
              <a:gd name="T31" fmla="*/ 103 h 169"/>
              <a:gd name="T32" fmla="*/ 94 w 138"/>
              <a:gd name="T33" fmla="*/ 103 h 169"/>
              <a:gd name="T34" fmla="*/ 121 w 138"/>
              <a:gd name="T35" fmla="*/ 165 h 169"/>
              <a:gd name="T36" fmla="*/ 109 w 138"/>
              <a:gd name="T37" fmla="*/ 159 h 169"/>
              <a:gd name="T38" fmla="*/ 92 w 138"/>
              <a:gd name="T39" fmla="*/ 165 h 169"/>
              <a:gd name="T40" fmla="*/ 133 w 138"/>
              <a:gd name="T41" fmla="*/ 169 h 169"/>
              <a:gd name="T42" fmla="*/ 138 w 138"/>
              <a:gd name="T43" fmla="*/ 155 h 169"/>
              <a:gd name="T44" fmla="*/ 121 w 138"/>
              <a:gd name="T45" fmla="*/ 165 h 169"/>
              <a:gd name="T46" fmla="*/ 129 w 138"/>
              <a:gd name="T47" fmla="*/ 132 h 169"/>
              <a:gd name="T48" fmla="*/ 96 w 138"/>
              <a:gd name="T49" fmla="*/ 132 h 169"/>
              <a:gd name="T50" fmla="*/ 92 w 138"/>
              <a:gd name="T51" fmla="*/ 149 h 169"/>
              <a:gd name="T52" fmla="*/ 109 w 138"/>
              <a:gd name="T53" fmla="*/ 148 h 169"/>
              <a:gd name="T54" fmla="*/ 121 w 138"/>
              <a:gd name="T55" fmla="*/ 154 h 169"/>
              <a:gd name="T56" fmla="*/ 138 w 138"/>
              <a:gd name="T57" fmla="*/ 136 h 169"/>
              <a:gd name="T58" fmla="*/ 106 w 138"/>
              <a:gd name="T59" fmla="*/ 132 h 169"/>
              <a:gd name="T60" fmla="*/ 106 w 138"/>
              <a:gd name="T61" fmla="*/ 132 h 169"/>
              <a:gd name="T62" fmla="*/ 113 w 138"/>
              <a:gd name="T63" fmla="*/ 161 h 169"/>
              <a:gd name="T64" fmla="*/ 117 w 138"/>
              <a:gd name="T65" fmla="*/ 15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8" h="169">
                <a:moveTo>
                  <a:pt x="35" y="160"/>
                </a:moveTo>
                <a:cubicBezTo>
                  <a:pt x="35" y="165"/>
                  <a:pt x="38" y="169"/>
                  <a:pt x="43" y="169"/>
                </a:cubicBezTo>
                <a:cubicBezTo>
                  <a:pt x="47" y="169"/>
                  <a:pt x="51" y="165"/>
                  <a:pt x="51" y="160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35" y="111"/>
                  <a:pt x="35" y="111"/>
                  <a:pt x="35" y="111"/>
                </a:cubicBezTo>
                <a:lnTo>
                  <a:pt x="35" y="160"/>
                </a:lnTo>
                <a:close/>
                <a:moveTo>
                  <a:pt x="59" y="160"/>
                </a:moveTo>
                <a:cubicBezTo>
                  <a:pt x="59" y="165"/>
                  <a:pt x="63" y="169"/>
                  <a:pt x="68" y="169"/>
                </a:cubicBezTo>
                <a:cubicBezTo>
                  <a:pt x="72" y="169"/>
                  <a:pt x="76" y="165"/>
                  <a:pt x="76" y="160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59" y="111"/>
                  <a:pt x="59" y="111"/>
                  <a:pt x="59" y="111"/>
                </a:cubicBezTo>
                <a:lnTo>
                  <a:pt x="59" y="160"/>
                </a:lnTo>
                <a:close/>
                <a:moveTo>
                  <a:pt x="55" y="41"/>
                </a:moveTo>
                <a:cubicBezTo>
                  <a:pt x="67" y="41"/>
                  <a:pt x="76" y="32"/>
                  <a:pt x="76" y="21"/>
                </a:cubicBezTo>
                <a:cubicBezTo>
                  <a:pt x="76" y="9"/>
                  <a:pt x="67" y="0"/>
                  <a:pt x="55" y="0"/>
                </a:cubicBezTo>
                <a:cubicBezTo>
                  <a:pt x="44" y="0"/>
                  <a:pt x="35" y="9"/>
                  <a:pt x="35" y="21"/>
                </a:cubicBezTo>
                <a:cubicBezTo>
                  <a:pt x="35" y="32"/>
                  <a:pt x="44" y="41"/>
                  <a:pt x="55" y="41"/>
                </a:cubicBezTo>
                <a:close/>
                <a:moveTo>
                  <a:pt x="106" y="106"/>
                </a:moveTo>
                <a:cubicBezTo>
                  <a:pt x="110" y="104"/>
                  <a:pt x="111" y="99"/>
                  <a:pt x="109" y="95"/>
                </a:cubicBezTo>
                <a:cubicBezTo>
                  <a:pt x="82" y="49"/>
                  <a:pt x="82" y="49"/>
                  <a:pt x="82" y="49"/>
                </a:cubicBezTo>
                <a:cubicBezTo>
                  <a:pt x="80" y="45"/>
                  <a:pt x="70" y="45"/>
                  <a:pt x="69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55" y="61"/>
                  <a:pt x="55" y="61"/>
                  <a:pt x="55" y="61"/>
                </a:cubicBezTo>
                <a:cubicBezTo>
                  <a:pt x="44" y="45"/>
                  <a:pt x="44" y="45"/>
                  <a:pt x="44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1" y="45"/>
                  <a:pt x="31" y="45"/>
                  <a:pt x="29" y="49"/>
                </a:cubicBezTo>
                <a:cubicBezTo>
                  <a:pt x="2" y="95"/>
                  <a:pt x="2" y="95"/>
                  <a:pt x="2" y="95"/>
                </a:cubicBezTo>
                <a:cubicBezTo>
                  <a:pt x="0" y="99"/>
                  <a:pt x="1" y="104"/>
                  <a:pt x="5" y="106"/>
                </a:cubicBezTo>
                <a:cubicBezTo>
                  <a:pt x="9" y="109"/>
                  <a:pt x="14" y="107"/>
                  <a:pt x="16" y="103"/>
                </a:cubicBezTo>
                <a:cubicBezTo>
                  <a:pt x="31" y="78"/>
                  <a:pt x="31" y="78"/>
                  <a:pt x="31" y="78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0" y="78"/>
                  <a:pt x="80" y="78"/>
                  <a:pt x="80" y="78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7" y="107"/>
                  <a:pt x="102" y="109"/>
                  <a:pt x="106" y="106"/>
                </a:cubicBezTo>
                <a:close/>
                <a:moveTo>
                  <a:pt x="121" y="165"/>
                </a:moveTo>
                <a:cubicBezTo>
                  <a:pt x="109" y="165"/>
                  <a:pt x="109" y="165"/>
                  <a:pt x="109" y="165"/>
                </a:cubicBezTo>
                <a:cubicBezTo>
                  <a:pt x="109" y="159"/>
                  <a:pt x="109" y="159"/>
                  <a:pt x="109" y="159"/>
                </a:cubicBezTo>
                <a:cubicBezTo>
                  <a:pt x="103" y="159"/>
                  <a:pt x="98" y="157"/>
                  <a:pt x="92" y="15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7"/>
                  <a:pt x="94" y="169"/>
                  <a:pt x="96" y="169"/>
                </a:cubicBezTo>
                <a:cubicBezTo>
                  <a:pt x="133" y="169"/>
                  <a:pt x="133" y="169"/>
                  <a:pt x="133" y="169"/>
                </a:cubicBezTo>
                <a:cubicBezTo>
                  <a:pt x="136" y="169"/>
                  <a:pt x="138" y="167"/>
                  <a:pt x="138" y="165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2" y="157"/>
                  <a:pt x="127" y="159"/>
                  <a:pt x="121" y="159"/>
                </a:cubicBezTo>
                <a:lnTo>
                  <a:pt x="121" y="165"/>
                </a:lnTo>
                <a:close/>
                <a:moveTo>
                  <a:pt x="133" y="132"/>
                </a:moveTo>
                <a:cubicBezTo>
                  <a:pt x="129" y="132"/>
                  <a:pt x="129" y="132"/>
                  <a:pt x="129" y="132"/>
                </a:cubicBezTo>
                <a:cubicBezTo>
                  <a:pt x="126" y="116"/>
                  <a:pt x="104" y="116"/>
                  <a:pt x="101" y="132"/>
                </a:cubicBezTo>
                <a:cubicBezTo>
                  <a:pt x="96" y="132"/>
                  <a:pt x="96" y="132"/>
                  <a:pt x="96" y="132"/>
                </a:cubicBezTo>
                <a:cubicBezTo>
                  <a:pt x="94" y="132"/>
                  <a:pt x="92" y="134"/>
                  <a:pt x="92" y="136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8" y="152"/>
                  <a:pt x="103" y="153"/>
                  <a:pt x="109" y="154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121" y="148"/>
                  <a:pt x="121" y="148"/>
                  <a:pt x="121" y="148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7" y="153"/>
                  <a:pt x="132" y="152"/>
                  <a:pt x="138" y="149"/>
                </a:cubicBezTo>
                <a:cubicBezTo>
                  <a:pt x="138" y="136"/>
                  <a:pt x="138" y="136"/>
                  <a:pt x="138" y="136"/>
                </a:cubicBezTo>
                <a:cubicBezTo>
                  <a:pt x="138" y="134"/>
                  <a:pt x="136" y="132"/>
                  <a:pt x="133" y="132"/>
                </a:cubicBezTo>
                <a:close/>
                <a:moveTo>
                  <a:pt x="106" y="132"/>
                </a:moveTo>
                <a:cubicBezTo>
                  <a:pt x="109" y="123"/>
                  <a:pt x="121" y="123"/>
                  <a:pt x="124" y="132"/>
                </a:cubicBezTo>
                <a:lnTo>
                  <a:pt x="106" y="132"/>
                </a:lnTo>
                <a:close/>
                <a:moveTo>
                  <a:pt x="113" y="152"/>
                </a:moveTo>
                <a:cubicBezTo>
                  <a:pt x="113" y="161"/>
                  <a:pt x="113" y="161"/>
                  <a:pt x="113" y="161"/>
                </a:cubicBezTo>
                <a:cubicBezTo>
                  <a:pt x="117" y="161"/>
                  <a:pt x="117" y="161"/>
                  <a:pt x="117" y="161"/>
                </a:cubicBezTo>
                <a:cubicBezTo>
                  <a:pt x="117" y="152"/>
                  <a:pt x="117" y="152"/>
                  <a:pt x="117" y="152"/>
                </a:cubicBezTo>
                <a:lnTo>
                  <a:pt x="113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ACEC8B7-8ECF-4A1A-BC25-3090B9CD2A2F}"/>
              </a:ext>
            </a:extLst>
          </p:cNvPr>
          <p:cNvGrpSpPr/>
          <p:nvPr/>
        </p:nvGrpSpPr>
        <p:grpSpPr>
          <a:xfrm>
            <a:off x="2882921" y="1423102"/>
            <a:ext cx="1302519" cy="1302519"/>
            <a:chOff x="2533618" y="1169405"/>
            <a:chExt cx="1661011" cy="1661011"/>
          </a:xfrm>
        </p:grpSpPr>
        <p:sp>
          <p:nvSpPr>
            <p:cNvPr id="4" name="椭圆 3"/>
            <p:cNvSpPr/>
            <p:nvPr/>
          </p:nvSpPr>
          <p:spPr>
            <a:xfrm>
              <a:off x="2533618" y="1169405"/>
              <a:ext cx="1661011" cy="1661011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279400" dist="139700" dir="7800000" sx="101000" sy="101000" algn="ctr" rotWithShape="0">
                <a:schemeClr val="tx1">
                  <a:alpha val="70000"/>
                </a:schemeClr>
              </a:outerShdw>
            </a:effectLst>
          </p:spPr>
          <p:txBody>
            <a:bodyPr wrap="none" anchor="ctr"/>
            <a:lstStyle/>
            <a:p>
              <a:pPr algn="ctr" latinLnBrk="1"/>
              <a:endParaRPr kumimoji="1" lang="zh-CN" altLang="en-US" sz="7200">
                <a:solidFill>
                  <a:srgbClr val="187C86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866147" y="1261525"/>
              <a:ext cx="961181" cy="1530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defTabSz="1218590">
                <a:defRPr sz="9595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en-US" altLang="zh-CN" sz="7200" dirty="0">
                  <a:solidFill>
                    <a:srgbClr val="187C86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7200" dirty="0">
                <a:solidFill>
                  <a:srgbClr val="187C8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423FC54-299F-4DA1-80ED-209F366D1EE1}"/>
              </a:ext>
            </a:extLst>
          </p:cNvPr>
          <p:cNvGrpSpPr/>
          <p:nvPr/>
        </p:nvGrpSpPr>
        <p:grpSpPr>
          <a:xfrm>
            <a:off x="6148629" y="1420406"/>
            <a:ext cx="1302519" cy="1302519"/>
            <a:chOff x="6399902" y="1169405"/>
            <a:chExt cx="1661011" cy="1661011"/>
          </a:xfrm>
        </p:grpSpPr>
        <p:sp>
          <p:nvSpPr>
            <p:cNvPr id="6" name="椭圆 5"/>
            <p:cNvSpPr/>
            <p:nvPr/>
          </p:nvSpPr>
          <p:spPr>
            <a:xfrm>
              <a:off x="6399902" y="1169405"/>
              <a:ext cx="1661011" cy="1661011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279400" dist="139700" dir="7800000" sx="101000" sy="101000" algn="ctr" rotWithShape="0">
                <a:schemeClr val="tx1">
                  <a:alpha val="70000"/>
                </a:schemeClr>
              </a:outerShdw>
            </a:effectLst>
          </p:spPr>
          <p:txBody>
            <a:bodyPr wrap="none" anchor="ctr"/>
            <a:lstStyle/>
            <a:p>
              <a:pPr algn="ctr" latinLnBrk="1"/>
              <a:endParaRPr kumimoji="1" lang="zh-CN" altLang="en-US" sz="7200">
                <a:solidFill>
                  <a:srgbClr val="187C86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732442" y="1215464"/>
              <a:ext cx="995934" cy="1530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defTabSz="1218590">
                <a:defRPr sz="9595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en-US" altLang="zh-CN" sz="7200" dirty="0">
                  <a:solidFill>
                    <a:srgbClr val="187C86"/>
                  </a:solidFill>
                  <a:latin typeface="+mn-lt"/>
                  <a:ea typeface="+mn-ea"/>
                  <a:cs typeface="+mn-ea"/>
                  <a:sym typeface="+mn-lt"/>
                </a:rPr>
                <a:t>X</a:t>
              </a:r>
              <a:endParaRPr lang="zh-CN" altLang="en-US" sz="7200" dirty="0">
                <a:solidFill>
                  <a:srgbClr val="187C8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CC550BF-4FAD-4FB2-A4C1-DC53C343A07C}"/>
              </a:ext>
            </a:extLst>
          </p:cNvPr>
          <p:cNvGrpSpPr/>
          <p:nvPr/>
        </p:nvGrpSpPr>
        <p:grpSpPr>
          <a:xfrm>
            <a:off x="7781484" y="1420406"/>
            <a:ext cx="1302519" cy="1302519"/>
            <a:chOff x="8333045" y="1169405"/>
            <a:chExt cx="1661011" cy="1661011"/>
          </a:xfrm>
        </p:grpSpPr>
        <p:sp>
          <p:nvSpPr>
            <p:cNvPr id="7" name="椭圆 6"/>
            <p:cNvSpPr/>
            <p:nvPr/>
          </p:nvSpPr>
          <p:spPr>
            <a:xfrm>
              <a:off x="8333045" y="1169405"/>
              <a:ext cx="1661011" cy="1661011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279400" dist="139700" dir="7800000" sx="101000" sy="101000" algn="ctr" rotWithShape="0">
                <a:schemeClr val="tx1">
                  <a:alpha val="70000"/>
                </a:schemeClr>
              </a:outerShdw>
            </a:effectLst>
          </p:spPr>
          <p:txBody>
            <a:bodyPr wrap="none" anchor="ctr"/>
            <a:lstStyle/>
            <a:p>
              <a:pPr algn="ctr" latinLnBrk="1"/>
              <a:endParaRPr kumimoji="1" lang="zh-CN" altLang="en-US" sz="7200" dirty="0">
                <a:solidFill>
                  <a:srgbClr val="187C86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665585" y="1215464"/>
              <a:ext cx="995934" cy="1530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defTabSz="1218590">
                <a:defRPr sz="9595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en-US" altLang="zh-CN" sz="7200" dirty="0">
                  <a:solidFill>
                    <a:srgbClr val="187C86"/>
                  </a:solidFill>
                  <a:latin typeface="+mn-lt"/>
                  <a:ea typeface="+mn-ea"/>
                  <a:cs typeface="+mn-ea"/>
                  <a:sym typeface="+mn-lt"/>
                </a:rPr>
                <a:t>X</a:t>
              </a:r>
              <a:endParaRPr lang="zh-CN" altLang="en-US" sz="7200" dirty="0">
                <a:solidFill>
                  <a:srgbClr val="187C8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84AE177-B373-451A-8CDD-BFD1C32EE40B}"/>
              </a:ext>
            </a:extLst>
          </p:cNvPr>
          <p:cNvGrpSpPr/>
          <p:nvPr/>
        </p:nvGrpSpPr>
        <p:grpSpPr>
          <a:xfrm>
            <a:off x="4515775" y="1420406"/>
            <a:ext cx="1302519" cy="1302519"/>
            <a:chOff x="6399902" y="1169405"/>
            <a:chExt cx="1661011" cy="166101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93A5F8B-E730-4DE4-A9B2-2E03578C0999}"/>
                </a:ext>
              </a:extLst>
            </p:cNvPr>
            <p:cNvSpPr/>
            <p:nvPr/>
          </p:nvSpPr>
          <p:spPr>
            <a:xfrm>
              <a:off x="6399902" y="1169405"/>
              <a:ext cx="1661011" cy="1661011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279400" dist="139700" dir="7800000" sx="101000" sy="101000" algn="ctr" rotWithShape="0">
                <a:schemeClr val="tx1">
                  <a:alpha val="70000"/>
                </a:schemeClr>
              </a:outerShdw>
            </a:effectLst>
          </p:spPr>
          <p:txBody>
            <a:bodyPr wrap="none" anchor="ctr"/>
            <a:lstStyle/>
            <a:p>
              <a:pPr algn="ctr" latinLnBrk="1"/>
              <a:endParaRPr kumimoji="1" lang="zh-CN" altLang="en-US" sz="7200">
                <a:solidFill>
                  <a:srgbClr val="187C86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49BF8BE-37A7-41C4-AAB1-938E38FBD9CA}"/>
                </a:ext>
              </a:extLst>
            </p:cNvPr>
            <p:cNvSpPr txBox="1"/>
            <p:nvPr/>
          </p:nvSpPr>
          <p:spPr>
            <a:xfrm>
              <a:off x="6749819" y="1215464"/>
              <a:ext cx="961181" cy="1530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defTabSz="1218590">
                <a:defRPr sz="9595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en-US" altLang="zh-CN" sz="7200" dirty="0">
                  <a:solidFill>
                    <a:srgbClr val="187C86"/>
                  </a:solidFill>
                  <a:latin typeface="+mn-lt"/>
                  <a:ea typeface="+mn-ea"/>
                  <a:cs typeface="+mn-ea"/>
                  <a:sym typeface="+mn-lt"/>
                </a:rPr>
                <a:t>0</a:t>
              </a:r>
              <a:endParaRPr lang="zh-CN" altLang="en-US" sz="7200" dirty="0">
                <a:solidFill>
                  <a:srgbClr val="187C8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9" name="圆角矩形 59">
            <a:extLst>
              <a:ext uri="{FF2B5EF4-FFF2-40B4-BE49-F238E27FC236}">
                <a16:creationId xmlns:a16="http://schemas.microsoft.com/office/drawing/2014/main" id="{86FB0034-CA4A-4CC4-B590-361B7BF9A8D0}"/>
              </a:ext>
            </a:extLst>
          </p:cNvPr>
          <p:cNvSpPr/>
          <p:nvPr/>
        </p:nvSpPr>
        <p:spPr>
          <a:xfrm>
            <a:off x="3587262" y="5207170"/>
            <a:ext cx="2432538" cy="338554"/>
          </a:xfrm>
          <a:prstGeom prst="roundRect">
            <a:avLst>
              <a:gd name="adj" fmla="val 16667"/>
            </a:avLst>
          </a:prstGeom>
          <a:solidFill>
            <a:srgbClr val="187C86"/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R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eport :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</a:p>
        </p:txBody>
      </p:sp>
      <p:sp>
        <p:nvSpPr>
          <p:cNvPr id="30" name="圆角矩形 60">
            <a:extLst>
              <a:ext uri="{FF2B5EF4-FFF2-40B4-BE49-F238E27FC236}">
                <a16:creationId xmlns:a16="http://schemas.microsoft.com/office/drawing/2014/main" id="{5BE52BD4-0711-4B0F-9CA5-2A3121E81F14}"/>
              </a:ext>
            </a:extLst>
          </p:cNvPr>
          <p:cNvSpPr/>
          <p:nvPr/>
        </p:nvSpPr>
        <p:spPr>
          <a:xfrm>
            <a:off x="6461279" y="5217128"/>
            <a:ext cx="1500385" cy="311590"/>
          </a:xfrm>
          <a:prstGeom prst="roundRect">
            <a:avLst>
              <a:gd name="adj" fmla="val 16667"/>
            </a:avLst>
          </a:prstGeom>
          <a:solidFill>
            <a:srgbClr val="187C86"/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D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ate :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XXX</a:t>
            </a: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4F8F391F-60F8-4B59-8AD2-E5310412B4E3}"/>
              </a:ext>
            </a:extLst>
          </p:cNvPr>
          <p:cNvSpPr/>
          <p:nvPr/>
        </p:nvSpPr>
        <p:spPr>
          <a:xfrm>
            <a:off x="9918700" y="49568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187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FADBD6"/>
                </a:solidFill>
              </a:rPr>
              <a:t>LOGO</a:t>
            </a:r>
            <a:endParaRPr lang="ko-KR" altLang="en-US" sz="2700" dirty="0">
              <a:solidFill>
                <a:srgbClr val="FADBD6"/>
              </a:solidFill>
            </a:endParaRPr>
          </a:p>
        </p:txBody>
      </p:sp>
      <p:sp>
        <p:nvSpPr>
          <p:cNvPr id="28" name="TextBox 3">
            <a:hlinkClick r:id="rId3"/>
            <a:extLst>
              <a:ext uri="{FF2B5EF4-FFF2-40B4-BE49-F238E27FC236}">
                <a16:creationId xmlns:a16="http://schemas.microsoft.com/office/drawing/2014/main" id="{59E3E4B2-D788-4A74-A14D-DC6DAF113065}"/>
              </a:ext>
            </a:extLst>
          </p:cNvPr>
          <p:cNvSpPr txBox="1"/>
          <p:nvPr/>
        </p:nvSpPr>
        <p:spPr>
          <a:xfrm>
            <a:off x="6799888" y="664639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67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 animBg="1"/>
      <p:bldP spid="29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2B6A2F43-2B0D-4859-9D84-322C25D3A23A}"/>
              </a:ext>
            </a:extLst>
          </p:cNvPr>
          <p:cNvGrpSpPr/>
          <p:nvPr/>
        </p:nvGrpSpPr>
        <p:grpSpPr>
          <a:xfrm>
            <a:off x="1124374" y="676893"/>
            <a:ext cx="3151109" cy="758569"/>
            <a:chOff x="711015" y="463951"/>
            <a:chExt cx="3151109" cy="758569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C0F6C60-0661-4BAD-B2AD-6A36BD1420DE}"/>
                </a:ext>
              </a:extLst>
            </p:cNvPr>
            <p:cNvSpPr txBox="1"/>
            <p:nvPr/>
          </p:nvSpPr>
          <p:spPr>
            <a:xfrm>
              <a:off x="1446078" y="599161"/>
              <a:ext cx="2416046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defRPr sz="3200" spc="200">
                  <a:solidFill>
                    <a:srgbClr val="245188"/>
                  </a:solidFill>
                  <a:effectLst>
                    <a:outerShdw blurRad="127000" dist="63500" dir="2700000" algn="tl" rotWithShape="0">
                      <a:schemeClr val="accent1">
                        <a:alpha val="2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28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Job performance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88A02AEA-A6FE-4E1D-9A2C-58D367EAE81E}"/>
                </a:ext>
              </a:extLst>
            </p:cNvPr>
            <p:cNvGrpSpPr/>
            <p:nvPr/>
          </p:nvGrpSpPr>
          <p:grpSpPr>
            <a:xfrm>
              <a:off x="711015" y="463951"/>
              <a:ext cx="758569" cy="758569"/>
              <a:chOff x="1437523" y="2344193"/>
              <a:chExt cx="2598069" cy="2598069"/>
            </a:xfrm>
          </p:grpSpPr>
          <p:sp>
            <p:nvSpPr>
              <p:cNvPr id="26" name="菱形 25">
                <a:extLst>
                  <a:ext uri="{FF2B5EF4-FFF2-40B4-BE49-F238E27FC236}">
                    <a16:creationId xmlns:a16="http://schemas.microsoft.com/office/drawing/2014/main" id="{7A6CE883-A897-4682-8398-9B1239860506}"/>
                  </a:ext>
                </a:extLst>
              </p:cNvPr>
              <p:cNvSpPr/>
              <p:nvPr/>
            </p:nvSpPr>
            <p:spPr>
              <a:xfrm>
                <a:off x="1437523" y="2344193"/>
                <a:ext cx="2598069" cy="2598069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5824F36-434B-4D21-8F71-AB16D8260A3B}"/>
                  </a:ext>
                </a:extLst>
              </p:cNvPr>
              <p:cNvSpPr/>
              <p:nvPr/>
            </p:nvSpPr>
            <p:spPr>
              <a:xfrm rot="16200000">
                <a:off x="1705516" y="3141401"/>
                <a:ext cx="2108245" cy="101836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id="{5240A2DF-A849-4DF7-A3C7-F5A9230652B2}"/>
              </a:ext>
            </a:extLst>
          </p:cNvPr>
          <p:cNvSpPr/>
          <p:nvPr/>
        </p:nvSpPr>
        <p:spPr>
          <a:xfrm>
            <a:off x="2758064" y="1858057"/>
            <a:ext cx="4557136" cy="369300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content of the appointment</a:t>
            </a:r>
          </a:p>
        </p:txBody>
      </p:sp>
      <p:sp>
        <p:nvSpPr>
          <p:cNvPr id="63" name="矩形 47">
            <a:extLst>
              <a:ext uri="{FF2B5EF4-FFF2-40B4-BE49-F238E27FC236}">
                <a16:creationId xmlns:a16="http://schemas.microsoft.com/office/drawing/2014/main" id="{7969EC1C-1DEA-4C95-9E86-1D276D6FF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184" y="2452561"/>
            <a:ext cx="4202315" cy="9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>
              <a:spcBef>
                <a:spcPts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lvl="0">
              <a:spcBef>
                <a:spcPts val="0"/>
              </a:spcBef>
              <a:buNone/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D2064442-C034-4628-A6F7-F88C71F4C1FD}"/>
              </a:ext>
            </a:extLst>
          </p:cNvPr>
          <p:cNvCxnSpPr/>
          <p:nvPr/>
        </p:nvCxnSpPr>
        <p:spPr>
          <a:xfrm>
            <a:off x="2580879" y="3914946"/>
            <a:ext cx="26636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>
            <a:extLst>
              <a:ext uri="{FF2B5EF4-FFF2-40B4-BE49-F238E27FC236}">
                <a16:creationId xmlns:a16="http://schemas.microsoft.com/office/drawing/2014/main" id="{EA669144-476D-4241-8573-DD43294AB3CB}"/>
              </a:ext>
            </a:extLst>
          </p:cNvPr>
          <p:cNvSpPr/>
          <p:nvPr/>
        </p:nvSpPr>
        <p:spPr>
          <a:xfrm>
            <a:off x="2729609" y="3483101"/>
            <a:ext cx="4712200" cy="369300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content of the appointment</a:t>
            </a:r>
          </a:p>
        </p:txBody>
      </p:sp>
      <p:sp>
        <p:nvSpPr>
          <p:cNvPr id="71" name="矩形 47">
            <a:extLst>
              <a:ext uri="{FF2B5EF4-FFF2-40B4-BE49-F238E27FC236}">
                <a16:creationId xmlns:a16="http://schemas.microsoft.com/office/drawing/2014/main" id="{82D3B8C9-290B-41FF-B3DE-78F628A9A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609" y="3958918"/>
            <a:ext cx="4244837" cy="9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>
              <a:spcBef>
                <a:spcPts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lvl="0">
              <a:spcBef>
                <a:spcPts val="0"/>
              </a:spcBef>
              <a:buNone/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AF2DE384-42D0-4AF5-831D-9C4D19656D8B}"/>
              </a:ext>
            </a:extLst>
          </p:cNvPr>
          <p:cNvCxnSpPr/>
          <p:nvPr/>
        </p:nvCxnSpPr>
        <p:spPr>
          <a:xfrm>
            <a:off x="2489968" y="5305291"/>
            <a:ext cx="26636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>
            <a:extLst>
              <a:ext uri="{FF2B5EF4-FFF2-40B4-BE49-F238E27FC236}">
                <a16:creationId xmlns:a16="http://schemas.microsoft.com/office/drawing/2014/main" id="{D27F21F1-F272-4BD5-9987-334C87BA3D63}"/>
              </a:ext>
            </a:extLst>
          </p:cNvPr>
          <p:cNvSpPr/>
          <p:nvPr/>
        </p:nvSpPr>
        <p:spPr>
          <a:xfrm>
            <a:off x="2720648" y="4914745"/>
            <a:ext cx="4721161" cy="369300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content of the appointment</a:t>
            </a:r>
          </a:p>
        </p:txBody>
      </p:sp>
      <p:sp>
        <p:nvSpPr>
          <p:cNvPr id="79" name="矩形 47">
            <a:extLst>
              <a:ext uri="{FF2B5EF4-FFF2-40B4-BE49-F238E27FC236}">
                <a16:creationId xmlns:a16="http://schemas.microsoft.com/office/drawing/2014/main" id="{9767519C-49C7-4C3D-A097-D3BE84FD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626" y="5412997"/>
            <a:ext cx="4282445" cy="7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9A199648-91DB-45E2-8241-28A3570EAE85}"/>
              </a:ext>
            </a:extLst>
          </p:cNvPr>
          <p:cNvCxnSpPr/>
          <p:nvPr/>
        </p:nvCxnSpPr>
        <p:spPr>
          <a:xfrm>
            <a:off x="2590198" y="2260973"/>
            <a:ext cx="26636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4298F014-1ECC-4A75-8FDE-6707E8601794}"/>
              </a:ext>
            </a:extLst>
          </p:cNvPr>
          <p:cNvGrpSpPr/>
          <p:nvPr/>
        </p:nvGrpSpPr>
        <p:grpSpPr>
          <a:xfrm>
            <a:off x="1859437" y="1873773"/>
            <a:ext cx="805639" cy="3968787"/>
            <a:chOff x="1080564" y="1750205"/>
            <a:chExt cx="805639" cy="3968787"/>
          </a:xfrm>
        </p:grpSpPr>
        <p:sp>
          <p:nvSpPr>
            <p:cNvPr id="50" name="任意多边形 14">
              <a:extLst>
                <a:ext uri="{FF2B5EF4-FFF2-40B4-BE49-F238E27FC236}">
                  <a16:creationId xmlns:a16="http://schemas.microsoft.com/office/drawing/2014/main" id="{B5FBF60A-03C5-401B-89E1-B5183C19387A}"/>
                </a:ext>
              </a:extLst>
            </p:cNvPr>
            <p:cNvSpPr/>
            <p:nvPr/>
          </p:nvSpPr>
          <p:spPr bwMode="blackWhite">
            <a:xfrm>
              <a:off x="1184111" y="1874639"/>
              <a:ext cx="600288" cy="3740685"/>
            </a:xfrm>
            <a:custGeom>
              <a:avLst/>
              <a:gdLst>
                <a:gd name="connsiteX0" fmla="*/ 300222 w 600444"/>
                <a:gd name="connsiteY0" fmla="*/ 0 h 3549370"/>
                <a:gd name="connsiteX1" fmla="*/ 600444 w 600444"/>
                <a:gd name="connsiteY1" fmla="*/ 300222 h 3549370"/>
                <a:gd name="connsiteX2" fmla="*/ 468079 w 600444"/>
                <a:gd name="connsiteY2" fmla="*/ 549171 h 3549370"/>
                <a:gd name="connsiteX3" fmla="*/ 428714 w 600444"/>
                <a:gd name="connsiteY3" fmla="*/ 570538 h 3549370"/>
                <a:gd name="connsiteX4" fmla="*/ 428714 w 600444"/>
                <a:gd name="connsiteY4" fmla="*/ 1533984 h 3549370"/>
                <a:gd name="connsiteX5" fmla="*/ 468079 w 600444"/>
                <a:gd name="connsiteY5" fmla="*/ 1555350 h 3549370"/>
                <a:gd name="connsiteX6" fmla="*/ 600444 w 600444"/>
                <a:gd name="connsiteY6" fmla="*/ 1804299 h 3549370"/>
                <a:gd name="connsiteX7" fmla="*/ 468079 w 600444"/>
                <a:gd name="connsiteY7" fmla="*/ 2053248 h 3549370"/>
                <a:gd name="connsiteX8" fmla="*/ 428714 w 600444"/>
                <a:gd name="connsiteY8" fmla="*/ 2074615 h 3549370"/>
                <a:gd name="connsiteX9" fmla="*/ 428714 w 600444"/>
                <a:gd name="connsiteY9" fmla="*/ 2978833 h 3549370"/>
                <a:gd name="connsiteX10" fmla="*/ 468079 w 600444"/>
                <a:gd name="connsiteY10" fmla="*/ 3000199 h 3549370"/>
                <a:gd name="connsiteX11" fmla="*/ 600444 w 600444"/>
                <a:gd name="connsiteY11" fmla="*/ 3249148 h 3549370"/>
                <a:gd name="connsiteX12" fmla="*/ 300222 w 600444"/>
                <a:gd name="connsiteY12" fmla="*/ 3549370 h 3549370"/>
                <a:gd name="connsiteX13" fmla="*/ 0 w 600444"/>
                <a:gd name="connsiteY13" fmla="*/ 3249148 h 3549370"/>
                <a:gd name="connsiteX14" fmla="*/ 132365 w 600444"/>
                <a:gd name="connsiteY14" fmla="*/ 3000199 h 3549370"/>
                <a:gd name="connsiteX15" fmla="*/ 171730 w 600444"/>
                <a:gd name="connsiteY15" fmla="*/ 2978833 h 3549370"/>
                <a:gd name="connsiteX16" fmla="*/ 171730 w 600444"/>
                <a:gd name="connsiteY16" fmla="*/ 2074615 h 3549370"/>
                <a:gd name="connsiteX17" fmla="*/ 132365 w 600444"/>
                <a:gd name="connsiteY17" fmla="*/ 2053248 h 3549370"/>
                <a:gd name="connsiteX18" fmla="*/ 0 w 600444"/>
                <a:gd name="connsiteY18" fmla="*/ 1804299 h 3549370"/>
                <a:gd name="connsiteX19" fmla="*/ 132365 w 600444"/>
                <a:gd name="connsiteY19" fmla="*/ 1555350 h 3549370"/>
                <a:gd name="connsiteX20" fmla="*/ 171730 w 600444"/>
                <a:gd name="connsiteY20" fmla="*/ 1533984 h 3549370"/>
                <a:gd name="connsiteX21" fmla="*/ 171730 w 600444"/>
                <a:gd name="connsiteY21" fmla="*/ 570538 h 3549370"/>
                <a:gd name="connsiteX22" fmla="*/ 132365 w 600444"/>
                <a:gd name="connsiteY22" fmla="*/ 549171 h 3549370"/>
                <a:gd name="connsiteX23" fmla="*/ 0 w 600444"/>
                <a:gd name="connsiteY23" fmla="*/ 300222 h 3549370"/>
                <a:gd name="connsiteX24" fmla="*/ 300222 w 600444"/>
                <a:gd name="connsiteY24" fmla="*/ 0 h 354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0444" h="3549370">
                  <a:moveTo>
                    <a:pt x="300222" y="0"/>
                  </a:moveTo>
                  <a:cubicBezTo>
                    <a:pt x="466030" y="0"/>
                    <a:pt x="600444" y="134414"/>
                    <a:pt x="600444" y="300222"/>
                  </a:cubicBezTo>
                  <a:cubicBezTo>
                    <a:pt x="600444" y="403852"/>
                    <a:pt x="547939" y="495219"/>
                    <a:pt x="468079" y="549171"/>
                  </a:cubicBezTo>
                  <a:lnTo>
                    <a:pt x="428714" y="570538"/>
                  </a:lnTo>
                  <a:lnTo>
                    <a:pt x="428714" y="1533984"/>
                  </a:lnTo>
                  <a:lnTo>
                    <a:pt x="468079" y="1555350"/>
                  </a:lnTo>
                  <a:cubicBezTo>
                    <a:pt x="547939" y="1609302"/>
                    <a:pt x="600444" y="1700669"/>
                    <a:pt x="600444" y="1804299"/>
                  </a:cubicBezTo>
                  <a:cubicBezTo>
                    <a:pt x="600444" y="1907929"/>
                    <a:pt x="547939" y="1999296"/>
                    <a:pt x="468079" y="2053248"/>
                  </a:cubicBezTo>
                  <a:lnTo>
                    <a:pt x="428714" y="2074615"/>
                  </a:lnTo>
                  <a:lnTo>
                    <a:pt x="428714" y="2978833"/>
                  </a:lnTo>
                  <a:lnTo>
                    <a:pt x="468079" y="3000199"/>
                  </a:lnTo>
                  <a:cubicBezTo>
                    <a:pt x="547939" y="3054152"/>
                    <a:pt x="600444" y="3145518"/>
                    <a:pt x="600444" y="3249148"/>
                  </a:cubicBezTo>
                  <a:cubicBezTo>
                    <a:pt x="600444" y="3414956"/>
                    <a:pt x="466030" y="3549370"/>
                    <a:pt x="300222" y="3549370"/>
                  </a:cubicBezTo>
                  <a:cubicBezTo>
                    <a:pt x="134414" y="3549370"/>
                    <a:pt x="0" y="3414956"/>
                    <a:pt x="0" y="3249148"/>
                  </a:cubicBezTo>
                  <a:cubicBezTo>
                    <a:pt x="0" y="3145518"/>
                    <a:pt x="52505" y="3054152"/>
                    <a:pt x="132365" y="3000199"/>
                  </a:cubicBezTo>
                  <a:lnTo>
                    <a:pt x="171730" y="2978833"/>
                  </a:lnTo>
                  <a:lnTo>
                    <a:pt x="171730" y="2074615"/>
                  </a:lnTo>
                  <a:lnTo>
                    <a:pt x="132365" y="2053248"/>
                  </a:lnTo>
                  <a:cubicBezTo>
                    <a:pt x="52505" y="1999296"/>
                    <a:pt x="0" y="1907929"/>
                    <a:pt x="0" y="1804299"/>
                  </a:cubicBezTo>
                  <a:cubicBezTo>
                    <a:pt x="0" y="1700669"/>
                    <a:pt x="52505" y="1609302"/>
                    <a:pt x="132365" y="1555350"/>
                  </a:cubicBezTo>
                  <a:lnTo>
                    <a:pt x="171730" y="1533984"/>
                  </a:lnTo>
                  <a:lnTo>
                    <a:pt x="171730" y="570538"/>
                  </a:lnTo>
                  <a:lnTo>
                    <a:pt x="132365" y="549171"/>
                  </a:lnTo>
                  <a:cubicBezTo>
                    <a:pt x="52505" y="495219"/>
                    <a:pt x="0" y="403852"/>
                    <a:pt x="0" y="300222"/>
                  </a:cubicBezTo>
                  <a:cubicBezTo>
                    <a:pt x="0" y="134414"/>
                    <a:pt x="134414" y="0"/>
                    <a:pt x="30022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190500" dist="50800" dir="135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799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33CA186D-5409-40C9-9C3B-0336862A5C12}"/>
                </a:ext>
              </a:extLst>
            </p:cNvPr>
            <p:cNvGrpSpPr/>
            <p:nvPr/>
          </p:nvGrpSpPr>
          <p:grpSpPr>
            <a:xfrm>
              <a:off x="1080564" y="1750205"/>
              <a:ext cx="794189" cy="783842"/>
              <a:chOff x="6217935" y="1158425"/>
              <a:chExt cx="527724" cy="520849"/>
            </a:xfrm>
          </p:grpSpPr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7960F6B5-0950-4632-8299-93DCD416855C}"/>
                  </a:ext>
                </a:extLst>
              </p:cNvPr>
              <p:cNvGrpSpPr/>
              <p:nvPr/>
            </p:nvGrpSpPr>
            <p:grpSpPr>
              <a:xfrm>
                <a:off x="6219351" y="1158425"/>
                <a:ext cx="520849" cy="520849"/>
                <a:chOff x="1705099" y="2564904"/>
                <a:chExt cx="1800200" cy="1800200"/>
              </a:xfrm>
            </p:grpSpPr>
            <p:sp>
              <p:nvSpPr>
                <p:cNvPr id="67" name="椭圆 66">
                  <a:extLst>
                    <a:ext uri="{FF2B5EF4-FFF2-40B4-BE49-F238E27FC236}">
                      <a16:creationId xmlns:a16="http://schemas.microsoft.com/office/drawing/2014/main" id="{AC2EADB6-B03E-4E89-B35C-3985F8DF56AC}"/>
                    </a:ext>
                  </a:extLst>
                </p:cNvPr>
                <p:cNvSpPr/>
                <p:nvPr/>
              </p:nvSpPr>
              <p:spPr>
                <a:xfrm>
                  <a:off x="1705099" y="2564904"/>
                  <a:ext cx="1800200" cy="1800200"/>
                </a:xfrm>
                <a:prstGeom prst="ellipse">
                  <a:avLst/>
                </a:prstGeom>
                <a:solidFill>
                  <a:srgbClr val="187C86"/>
                </a:solidFill>
                <a:ln>
                  <a:noFill/>
                </a:ln>
                <a:effectLst>
                  <a:outerShdw blurRad="4445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椭圆 67">
                  <a:extLst>
                    <a:ext uri="{FF2B5EF4-FFF2-40B4-BE49-F238E27FC236}">
                      <a16:creationId xmlns:a16="http://schemas.microsoft.com/office/drawing/2014/main" id="{60F1E693-B0C6-4B55-A0A3-39B4F564C9FE}"/>
                    </a:ext>
                  </a:extLst>
                </p:cNvPr>
                <p:cNvSpPr/>
                <p:nvPr/>
              </p:nvSpPr>
              <p:spPr>
                <a:xfrm>
                  <a:off x="1853307" y="2713112"/>
                  <a:ext cx="1503784" cy="1503784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6" name="TextBox 20">
                <a:extLst>
                  <a:ext uri="{FF2B5EF4-FFF2-40B4-BE49-F238E27FC236}">
                    <a16:creationId xmlns:a16="http://schemas.microsoft.com/office/drawing/2014/main" id="{849F9B03-1C5A-46AC-BF96-ED6C0761085F}"/>
                  </a:ext>
                </a:extLst>
              </p:cNvPr>
              <p:cNvSpPr txBox="1"/>
              <p:nvPr/>
            </p:nvSpPr>
            <p:spPr>
              <a:xfrm>
                <a:off x="6217935" y="1289922"/>
                <a:ext cx="527724" cy="306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888E29AF-A981-46DA-AA12-23611795FF53}"/>
                </a:ext>
              </a:extLst>
            </p:cNvPr>
            <p:cNvGrpSpPr/>
            <p:nvPr/>
          </p:nvGrpSpPr>
          <p:grpSpPr>
            <a:xfrm>
              <a:off x="1092014" y="3404178"/>
              <a:ext cx="794189" cy="783842"/>
              <a:chOff x="6219351" y="1158425"/>
              <a:chExt cx="527724" cy="520849"/>
            </a:xfrm>
          </p:grpSpPr>
          <p:grpSp>
            <p:nvGrpSpPr>
              <p:cNvPr id="73" name="组合 72">
                <a:extLst>
                  <a:ext uri="{FF2B5EF4-FFF2-40B4-BE49-F238E27FC236}">
                    <a16:creationId xmlns:a16="http://schemas.microsoft.com/office/drawing/2014/main" id="{D74F35C5-0E90-4612-93EC-79524A1CF04E}"/>
                  </a:ext>
                </a:extLst>
              </p:cNvPr>
              <p:cNvGrpSpPr/>
              <p:nvPr/>
            </p:nvGrpSpPr>
            <p:grpSpPr>
              <a:xfrm>
                <a:off x="6219351" y="1158425"/>
                <a:ext cx="520849" cy="520849"/>
                <a:chOff x="1705099" y="2564904"/>
                <a:chExt cx="1800200" cy="1800200"/>
              </a:xfrm>
            </p:grpSpPr>
            <p:sp>
              <p:nvSpPr>
                <p:cNvPr id="75" name="椭圆 74">
                  <a:extLst>
                    <a:ext uri="{FF2B5EF4-FFF2-40B4-BE49-F238E27FC236}">
                      <a16:creationId xmlns:a16="http://schemas.microsoft.com/office/drawing/2014/main" id="{39015371-C9B6-4340-BD94-6A22A9F4ED0A}"/>
                    </a:ext>
                  </a:extLst>
                </p:cNvPr>
                <p:cNvSpPr/>
                <p:nvPr/>
              </p:nvSpPr>
              <p:spPr>
                <a:xfrm>
                  <a:off x="1705099" y="2564904"/>
                  <a:ext cx="1800200" cy="1800200"/>
                </a:xfrm>
                <a:prstGeom prst="ellipse">
                  <a:avLst/>
                </a:prstGeom>
                <a:solidFill>
                  <a:srgbClr val="187C86"/>
                </a:solidFill>
                <a:ln>
                  <a:noFill/>
                </a:ln>
                <a:effectLst>
                  <a:outerShdw blurRad="4445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椭圆 75">
                  <a:extLst>
                    <a:ext uri="{FF2B5EF4-FFF2-40B4-BE49-F238E27FC236}">
                      <a16:creationId xmlns:a16="http://schemas.microsoft.com/office/drawing/2014/main" id="{DFADDE08-31BD-4A60-9420-9B1107FA24D1}"/>
                    </a:ext>
                  </a:extLst>
                </p:cNvPr>
                <p:cNvSpPr/>
                <p:nvPr/>
              </p:nvSpPr>
              <p:spPr>
                <a:xfrm>
                  <a:off x="1853307" y="2713112"/>
                  <a:ext cx="1503784" cy="1503784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4" name="TextBox 28">
                <a:extLst>
                  <a:ext uri="{FF2B5EF4-FFF2-40B4-BE49-F238E27FC236}">
                    <a16:creationId xmlns:a16="http://schemas.microsoft.com/office/drawing/2014/main" id="{0881BEBD-4509-4E47-8FF0-74A9CDB8C8D2}"/>
                  </a:ext>
                </a:extLst>
              </p:cNvPr>
              <p:cNvSpPr txBox="1"/>
              <p:nvPr/>
            </p:nvSpPr>
            <p:spPr>
              <a:xfrm>
                <a:off x="6219351" y="1289922"/>
                <a:ext cx="527724" cy="306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934A04B0-3796-4C04-990D-46E92230704B}"/>
                </a:ext>
              </a:extLst>
            </p:cNvPr>
            <p:cNvGrpSpPr/>
            <p:nvPr/>
          </p:nvGrpSpPr>
          <p:grpSpPr>
            <a:xfrm>
              <a:off x="1080564" y="4935150"/>
              <a:ext cx="794189" cy="783842"/>
              <a:chOff x="6217935" y="1158425"/>
              <a:chExt cx="527724" cy="520849"/>
            </a:xfrm>
          </p:grpSpPr>
          <p:grpSp>
            <p:nvGrpSpPr>
              <p:cNvPr id="81" name="组合 80">
                <a:extLst>
                  <a:ext uri="{FF2B5EF4-FFF2-40B4-BE49-F238E27FC236}">
                    <a16:creationId xmlns:a16="http://schemas.microsoft.com/office/drawing/2014/main" id="{DCCCF89D-6016-4C81-9E7F-0A0C53BAD843}"/>
                  </a:ext>
                </a:extLst>
              </p:cNvPr>
              <p:cNvGrpSpPr/>
              <p:nvPr/>
            </p:nvGrpSpPr>
            <p:grpSpPr>
              <a:xfrm>
                <a:off x="6219351" y="1158425"/>
                <a:ext cx="520849" cy="520849"/>
                <a:chOff x="1705099" y="2564904"/>
                <a:chExt cx="1800200" cy="1800200"/>
              </a:xfrm>
            </p:grpSpPr>
            <p:sp>
              <p:nvSpPr>
                <p:cNvPr id="83" name="椭圆 82">
                  <a:extLst>
                    <a:ext uri="{FF2B5EF4-FFF2-40B4-BE49-F238E27FC236}">
                      <a16:creationId xmlns:a16="http://schemas.microsoft.com/office/drawing/2014/main" id="{97BFBD54-3F12-4AD7-A941-38747738E466}"/>
                    </a:ext>
                  </a:extLst>
                </p:cNvPr>
                <p:cNvSpPr/>
                <p:nvPr/>
              </p:nvSpPr>
              <p:spPr>
                <a:xfrm>
                  <a:off x="1705099" y="2564904"/>
                  <a:ext cx="1800200" cy="1800200"/>
                </a:xfrm>
                <a:prstGeom prst="ellipse">
                  <a:avLst/>
                </a:prstGeom>
                <a:solidFill>
                  <a:srgbClr val="187C86"/>
                </a:solidFill>
                <a:ln>
                  <a:noFill/>
                </a:ln>
                <a:effectLst>
                  <a:outerShdw blurRad="4445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椭圆 83">
                  <a:extLst>
                    <a:ext uri="{FF2B5EF4-FFF2-40B4-BE49-F238E27FC236}">
                      <a16:creationId xmlns:a16="http://schemas.microsoft.com/office/drawing/2014/main" id="{3A5D7711-C929-47F5-BA34-5D587A5BBA09}"/>
                    </a:ext>
                  </a:extLst>
                </p:cNvPr>
                <p:cNvSpPr/>
                <p:nvPr/>
              </p:nvSpPr>
              <p:spPr>
                <a:xfrm>
                  <a:off x="1853307" y="2713112"/>
                  <a:ext cx="1503784" cy="1503784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2" name="TextBox 36">
                <a:extLst>
                  <a:ext uri="{FF2B5EF4-FFF2-40B4-BE49-F238E27FC236}">
                    <a16:creationId xmlns:a16="http://schemas.microsoft.com/office/drawing/2014/main" id="{BF86FAD5-84DF-46A5-81CE-060B1D2AFDC0}"/>
                  </a:ext>
                </a:extLst>
              </p:cNvPr>
              <p:cNvSpPr txBox="1"/>
              <p:nvPr/>
            </p:nvSpPr>
            <p:spPr>
              <a:xfrm>
                <a:off x="6217935" y="1294033"/>
                <a:ext cx="527724" cy="306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5" name="图片占位符 22">
            <a:extLst>
              <a:ext uri="{FF2B5EF4-FFF2-40B4-BE49-F238E27FC236}">
                <a16:creationId xmlns:a16="http://schemas.microsoft.com/office/drawing/2014/main" id="{1AE5B719-A09E-4709-833A-56838E1354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1" t="4294" r="21273" b="8695"/>
          <a:stretch/>
        </p:blipFill>
        <p:spPr>
          <a:xfrm>
            <a:off x="6947521" y="2088162"/>
            <a:ext cx="3561723" cy="352847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413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70" grpId="0"/>
      <p:bldP spid="71" grpId="0"/>
      <p:bldP spid="78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2B6A2F43-2B0D-4859-9D84-322C25D3A23A}"/>
              </a:ext>
            </a:extLst>
          </p:cNvPr>
          <p:cNvGrpSpPr/>
          <p:nvPr/>
        </p:nvGrpSpPr>
        <p:grpSpPr>
          <a:xfrm>
            <a:off x="1124374" y="676893"/>
            <a:ext cx="3151109" cy="758569"/>
            <a:chOff x="711015" y="463951"/>
            <a:chExt cx="3151109" cy="758569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C0F6C60-0661-4BAD-B2AD-6A36BD1420DE}"/>
                </a:ext>
              </a:extLst>
            </p:cNvPr>
            <p:cNvSpPr txBox="1"/>
            <p:nvPr/>
          </p:nvSpPr>
          <p:spPr>
            <a:xfrm>
              <a:off x="1446078" y="599161"/>
              <a:ext cx="2416046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defRPr sz="3200" spc="200">
                  <a:solidFill>
                    <a:srgbClr val="245188"/>
                  </a:solidFill>
                  <a:effectLst>
                    <a:outerShdw blurRad="127000" dist="63500" dir="2700000" algn="tl" rotWithShape="0">
                      <a:schemeClr val="accent1">
                        <a:alpha val="2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28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Job performance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88A02AEA-A6FE-4E1D-9A2C-58D367EAE81E}"/>
                </a:ext>
              </a:extLst>
            </p:cNvPr>
            <p:cNvGrpSpPr/>
            <p:nvPr/>
          </p:nvGrpSpPr>
          <p:grpSpPr>
            <a:xfrm>
              <a:off x="711015" y="463951"/>
              <a:ext cx="758569" cy="758569"/>
              <a:chOff x="1437523" y="2344193"/>
              <a:chExt cx="2598069" cy="2598069"/>
            </a:xfrm>
          </p:grpSpPr>
          <p:sp>
            <p:nvSpPr>
              <p:cNvPr id="26" name="菱形 25">
                <a:extLst>
                  <a:ext uri="{FF2B5EF4-FFF2-40B4-BE49-F238E27FC236}">
                    <a16:creationId xmlns:a16="http://schemas.microsoft.com/office/drawing/2014/main" id="{7A6CE883-A897-4682-8398-9B1239860506}"/>
                  </a:ext>
                </a:extLst>
              </p:cNvPr>
              <p:cNvSpPr/>
              <p:nvPr/>
            </p:nvSpPr>
            <p:spPr>
              <a:xfrm>
                <a:off x="1437523" y="2344193"/>
                <a:ext cx="2598069" cy="2598069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5824F36-434B-4D21-8F71-AB16D8260A3B}"/>
                  </a:ext>
                </a:extLst>
              </p:cNvPr>
              <p:cNvSpPr/>
              <p:nvPr/>
            </p:nvSpPr>
            <p:spPr>
              <a:xfrm rot="16200000">
                <a:off x="1705516" y="3141401"/>
                <a:ext cx="2108245" cy="101836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48B673B3-5FA8-455E-A2BA-C5BBE1928A28}"/>
              </a:ext>
            </a:extLst>
          </p:cNvPr>
          <p:cNvGrpSpPr/>
          <p:nvPr/>
        </p:nvGrpSpPr>
        <p:grpSpPr>
          <a:xfrm>
            <a:off x="4511112" y="2109772"/>
            <a:ext cx="3424048" cy="3424048"/>
            <a:chOff x="4238633" y="1924421"/>
            <a:chExt cx="3424048" cy="3424048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F8849E8A-FB29-40CC-A58C-7FEEEBD5D227}"/>
                </a:ext>
              </a:extLst>
            </p:cNvPr>
            <p:cNvSpPr/>
            <p:nvPr/>
          </p:nvSpPr>
          <p:spPr>
            <a:xfrm>
              <a:off x="4238633" y="1924421"/>
              <a:ext cx="3424048" cy="342404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187C86"/>
              </a:solidFill>
              <a:prstDash val="solid"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335B95DF-8390-4DFD-9239-BDA223251967}"/>
                </a:ext>
              </a:extLst>
            </p:cNvPr>
            <p:cNvSpPr/>
            <p:nvPr/>
          </p:nvSpPr>
          <p:spPr>
            <a:xfrm>
              <a:off x="4964874" y="2650662"/>
              <a:ext cx="1971567" cy="1971567"/>
            </a:xfrm>
            <a:prstGeom prst="ellipse">
              <a:avLst/>
            </a:prstGeom>
            <a:solidFill>
              <a:srgbClr val="FAFAFA"/>
            </a:solidFill>
            <a:ln w="63500">
              <a:solidFill>
                <a:srgbClr val="187C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spc="300" dirty="0">
                  <a:solidFill>
                    <a:srgbClr val="187C86"/>
                  </a:solidFill>
                  <a:cs typeface="+mn-ea"/>
                  <a:sym typeface="+mn-lt"/>
                </a:rPr>
                <a:t>Job</a:t>
              </a:r>
              <a:endParaRPr lang="en-US" altLang="zh-CN" sz="3600" b="1" spc="300" dirty="0">
                <a:solidFill>
                  <a:srgbClr val="187C8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75AC8ED4-0CB6-4AFC-9B63-C69B35D7D0F4}"/>
              </a:ext>
            </a:extLst>
          </p:cNvPr>
          <p:cNvGrpSpPr/>
          <p:nvPr/>
        </p:nvGrpSpPr>
        <p:grpSpPr>
          <a:xfrm>
            <a:off x="7332215" y="2456571"/>
            <a:ext cx="715308" cy="715308"/>
            <a:chOff x="7059736" y="2271220"/>
            <a:chExt cx="715308" cy="715308"/>
          </a:xfrm>
          <a:effectLst>
            <a:outerShdw blurRad="50800" dist="1016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2" name="ïs1îḋê">
              <a:extLst>
                <a:ext uri="{FF2B5EF4-FFF2-40B4-BE49-F238E27FC236}">
                  <a16:creationId xmlns:a16="http://schemas.microsoft.com/office/drawing/2014/main" id="{338745E3-1376-4EB4-BEFE-68E15F0AFF3E}"/>
                </a:ext>
              </a:extLst>
            </p:cNvPr>
            <p:cNvSpPr/>
            <p:nvPr/>
          </p:nvSpPr>
          <p:spPr bwMode="auto">
            <a:xfrm>
              <a:off x="7059736" y="2271220"/>
              <a:ext cx="715308" cy="715308"/>
            </a:xfrm>
            <a:prstGeom prst="ellipse">
              <a:avLst/>
            </a:prstGeom>
            <a:solidFill>
              <a:srgbClr val="187C86"/>
            </a:solidFill>
            <a:ln w="19050">
              <a:solidFill>
                <a:srgbClr val="187C86"/>
              </a:solidFill>
              <a:prstDash val="solid"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iconfont-11253-5394356">
              <a:extLst>
                <a:ext uri="{FF2B5EF4-FFF2-40B4-BE49-F238E27FC236}">
                  <a16:creationId xmlns:a16="http://schemas.microsoft.com/office/drawing/2014/main" id="{49BB27E0-8F03-4A25-8177-56D7D22D7D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91948" y="2456235"/>
              <a:ext cx="258972" cy="345278"/>
            </a:xfrm>
            <a:custGeom>
              <a:avLst/>
              <a:gdLst>
                <a:gd name="T0" fmla="*/ 2333 w 9600"/>
                <a:gd name="T1" fmla="*/ 9827 h 12800"/>
                <a:gd name="T2" fmla="*/ 4800 w 9600"/>
                <a:gd name="T3" fmla="*/ 12000 h 12800"/>
                <a:gd name="T4" fmla="*/ 7267 w 9600"/>
                <a:gd name="T5" fmla="*/ 9827 h 12800"/>
                <a:gd name="T6" fmla="*/ 9600 w 9600"/>
                <a:gd name="T7" fmla="*/ 11200 h 12800"/>
                <a:gd name="T8" fmla="*/ 4800 w 9600"/>
                <a:gd name="T9" fmla="*/ 12800 h 12800"/>
                <a:gd name="T10" fmla="*/ 0 w 9600"/>
                <a:gd name="T11" fmla="*/ 11200 h 12800"/>
                <a:gd name="T12" fmla="*/ 2333 w 9600"/>
                <a:gd name="T13" fmla="*/ 9827 h 12800"/>
                <a:gd name="T14" fmla="*/ 4800 w 9600"/>
                <a:gd name="T15" fmla="*/ 10400 h 12800"/>
                <a:gd name="T16" fmla="*/ 800 w 9600"/>
                <a:gd name="T17" fmla="*/ 4000 h 12800"/>
                <a:gd name="T18" fmla="*/ 4800 w 9600"/>
                <a:gd name="T19" fmla="*/ 0 h 12800"/>
                <a:gd name="T20" fmla="*/ 8800 w 9600"/>
                <a:gd name="T21" fmla="*/ 4000 h 12800"/>
                <a:gd name="T22" fmla="*/ 4800 w 9600"/>
                <a:gd name="T23" fmla="*/ 10400 h 12800"/>
                <a:gd name="T24" fmla="*/ 4800 w 9600"/>
                <a:gd name="T25" fmla="*/ 5600 h 12800"/>
                <a:gd name="T26" fmla="*/ 6400 w 9600"/>
                <a:gd name="T27" fmla="*/ 4000 h 12800"/>
                <a:gd name="T28" fmla="*/ 4800 w 9600"/>
                <a:gd name="T29" fmla="*/ 2400 h 12800"/>
                <a:gd name="T30" fmla="*/ 3200 w 9600"/>
                <a:gd name="T31" fmla="*/ 4000 h 12800"/>
                <a:gd name="T32" fmla="*/ 4800 w 9600"/>
                <a:gd name="T33" fmla="*/ 56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00" h="12800">
                  <a:moveTo>
                    <a:pt x="2333" y="9827"/>
                  </a:moveTo>
                  <a:cubicBezTo>
                    <a:pt x="3037" y="10512"/>
                    <a:pt x="3859" y="11235"/>
                    <a:pt x="4800" y="12000"/>
                  </a:cubicBezTo>
                  <a:cubicBezTo>
                    <a:pt x="5654" y="11312"/>
                    <a:pt x="6477" y="10587"/>
                    <a:pt x="7267" y="9827"/>
                  </a:cubicBezTo>
                  <a:cubicBezTo>
                    <a:pt x="8665" y="10107"/>
                    <a:pt x="9600" y="10617"/>
                    <a:pt x="9600" y="11200"/>
                  </a:cubicBezTo>
                  <a:cubicBezTo>
                    <a:pt x="9600" y="12084"/>
                    <a:pt x="7451" y="12800"/>
                    <a:pt x="4800" y="12800"/>
                  </a:cubicBezTo>
                  <a:cubicBezTo>
                    <a:pt x="2149" y="12800"/>
                    <a:pt x="0" y="12084"/>
                    <a:pt x="0" y="11200"/>
                  </a:cubicBezTo>
                  <a:cubicBezTo>
                    <a:pt x="0" y="10617"/>
                    <a:pt x="935" y="10107"/>
                    <a:pt x="2333" y="9827"/>
                  </a:cubicBezTo>
                  <a:close/>
                  <a:moveTo>
                    <a:pt x="4800" y="10400"/>
                  </a:moveTo>
                  <a:cubicBezTo>
                    <a:pt x="2134" y="7606"/>
                    <a:pt x="800" y="5472"/>
                    <a:pt x="800" y="4000"/>
                  </a:cubicBezTo>
                  <a:cubicBezTo>
                    <a:pt x="800" y="1791"/>
                    <a:pt x="2591" y="0"/>
                    <a:pt x="4800" y="0"/>
                  </a:cubicBezTo>
                  <a:cubicBezTo>
                    <a:pt x="7009" y="0"/>
                    <a:pt x="8800" y="1791"/>
                    <a:pt x="8800" y="4000"/>
                  </a:cubicBezTo>
                  <a:cubicBezTo>
                    <a:pt x="8800" y="5472"/>
                    <a:pt x="7466" y="7606"/>
                    <a:pt x="4800" y="10400"/>
                  </a:cubicBezTo>
                  <a:close/>
                  <a:moveTo>
                    <a:pt x="4800" y="5600"/>
                  </a:moveTo>
                  <a:cubicBezTo>
                    <a:pt x="5684" y="5600"/>
                    <a:pt x="6400" y="4884"/>
                    <a:pt x="6400" y="4000"/>
                  </a:cubicBezTo>
                  <a:cubicBezTo>
                    <a:pt x="6400" y="3116"/>
                    <a:pt x="5684" y="2400"/>
                    <a:pt x="4800" y="2400"/>
                  </a:cubicBezTo>
                  <a:cubicBezTo>
                    <a:pt x="3916" y="2400"/>
                    <a:pt x="3200" y="3116"/>
                    <a:pt x="3200" y="4000"/>
                  </a:cubicBezTo>
                  <a:cubicBezTo>
                    <a:pt x="3200" y="4884"/>
                    <a:pt x="3916" y="5600"/>
                    <a:pt x="4800" y="56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BC0DDCD-7BB3-4949-8CCF-C1799750341E}"/>
              </a:ext>
            </a:extLst>
          </p:cNvPr>
          <p:cNvGrpSpPr/>
          <p:nvPr/>
        </p:nvGrpSpPr>
        <p:grpSpPr>
          <a:xfrm>
            <a:off x="4385849" y="2456571"/>
            <a:ext cx="715308" cy="715308"/>
            <a:chOff x="4113370" y="2271220"/>
            <a:chExt cx="715308" cy="715308"/>
          </a:xfrm>
          <a:effectLst>
            <a:outerShdw blurRad="50800" dist="1016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0" name="ïs1îḋê">
              <a:extLst>
                <a:ext uri="{FF2B5EF4-FFF2-40B4-BE49-F238E27FC236}">
                  <a16:creationId xmlns:a16="http://schemas.microsoft.com/office/drawing/2014/main" id="{D330EBE1-F011-4398-9CD7-7BD514D248CE}"/>
                </a:ext>
              </a:extLst>
            </p:cNvPr>
            <p:cNvSpPr/>
            <p:nvPr/>
          </p:nvSpPr>
          <p:spPr bwMode="auto">
            <a:xfrm>
              <a:off x="4113370" y="2271220"/>
              <a:ext cx="715308" cy="715308"/>
            </a:xfrm>
            <a:prstGeom prst="ellipse">
              <a:avLst/>
            </a:prstGeom>
            <a:solidFill>
              <a:srgbClr val="187C86"/>
            </a:solidFill>
            <a:ln w="19050">
              <a:solidFill>
                <a:srgbClr val="187C86"/>
              </a:solidFill>
              <a:prstDash val="solid"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iconfont-11253-5330859">
              <a:extLst>
                <a:ext uri="{FF2B5EF4-FFF2-40B4-BE49-F238E27FC236}">
                  <a16:creationId xmlns:a16="http://schemas.microsoft.com/office/drawing/2014/main" id="{11DFD288-5BAA-447B-B883-F034D03E6B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11805" y="2482988"/>
              <a:ext cx="336811" cy="291771"/>
            </a:xfrm>
            <a:custGeom>
              <a:avLst/>
              <a:gdLst>
                <a:gd name="T0" fmla="*/ 10000 w 10000"/>
                <a:gd name="T1" fmla="*/ 832 h 8663"/>
                <a:gd name="T2" fmla="*/ 10000 w 10000"/>
                <a:gd name="T3" fmla="*/ 6498 h 8663"/>
                <a:gd name="T4" fmla="*/ 9756 w 10000"/>
                <a:gd name="T5" fmla="*/ 7087 h 8663"/>
                <a:gd name="T6" fmla="*/ 9168 w 10000"/>
                <a:gd name="T7" fmla="*/ 7331 h 8663"/>
                <a:gd name="T8" fmla="*/ 6333 w 10000"/>
                <a:gd name="T9" fmla="*/ 7331 h 8663"/>
                <a:gd name="T10" fmla="*/ 6416 w 10000"/>
                <a:gd name="T11" fmla="*/ 7733 h 8663"/>
                <a:gd name="T12" fmla="*/ 6583 w 10000"/>
                <a:gd name="T13" fmla="*/ 8103 h 8663"/>
                <a:gd name="T14" fmla="*/ 6666 w 10000"/>
                <a:gd name="T15" fmla="*/ 8330 h 8663"/>
                <a:gd name="T16" fmla="*/ 6568 w 10000"/>
                <a:gd name="T17" fmla="*/ 8565 h 8663"/>
                <a:gd name="T18" fmla="*/ 6333 w 10000"/>
                <a:gd name="T19" fmla="*/ 8663 h 8663"/>
                <a:gd name="T20" fmla="*/ 3668 w 10000"/>
                <a:gd name="T21" fmla="*/ 8663 h 8663"/>
                <a:gd name="T22" fmla="*/ 3433 w 10000"/>
                <a:gd name="T23" fmla="*/ 8565 h 8663"/>
                <a:gd name="T24" fmla="*/ 3334 w 10000"/>
                <a:gd name="T25" fmla="*/ 8330 h 8663"/>
                <a:gd name="T26" fmla="*/ 3418 w 10000"/>
                <a:gd name="T27" fmla="*/ 8101 h 8663"/>
                <a:gd name="T28" fmla="*/ 3584 w 10000"/>
                <a:gd name="T29" fmla="*/ 7736 h 8663"/>
                <a:gd name="T30" fmla="*/ 3668 w 10000"/>
                <a:gd name="T31" fmla="*/ 7330 h 8663"/>
                <a:gd name="T32" fmla="*/ 834 w 10000"/>
                <a:gd name="T33" fmla="*/ 7330 h 8663"/>
                <a:gd name="T34" fmla="*/ 245 w 10000"/>
                <a:gd name="T35" fmla="*/ 7086 h 8663"/>
                <a:gd name="T36" fmla="*/ 0 w 10000"/>
                <a:gd name="T37" fmla="*/ 6497 h 8663"/>
                <a:gd name="T38" fmla="*/ 0 w 10000"/>
                <a:gd name="T39" fmla="*/ 832 h 8663"/>
                <a:gd name="T40" fmla="*/ 244 w 10000"/>
                <a:gd name="T41" fmla="*/ 243 h 8663"/>
                <a:gd name="T42" fmla="*/ 833 w 10000"/>
                <a:gd name="T43" fmla="*/ 0 h 8663"/>
                <a:gd name="T44" fmla="*/ 9165 w 10000"/>
                <a:gd name="T45" fmla="*/ 0 h 8663"/>
                <a:gd name="T46" fmla="*/ 9754 w 10000"/>
                <a:gd name="T47" fmla="*/ 243 h 8663"/>
                <a:gd name="T48" fmla="*/ 10000 w 10000"/>
                <a:gd name="T49" fmla="*/ 832 h 8663"/>
                <a:gd name="T50" fmla="*/ 9333 w 10000"/>
                <a:gd name="T51" fmla="*/ 5166 h 8663"/>
                <a:gd name="T52" fmla="*/ 9333 w 10000"/>
                <a:gd name="T53" fmla="*/ 832 h 8663"/>
                <a:gd name="T54" fmla="*/ 9284 w 10000"/>
                <a:gd name="T55" fmla="*/ 715 h 8663"/>
                <a:gd name="T56" fmla="*/ 9166 w 10000"/>
                <a:gd name="T57" fmla="*/ 666 h 8663"/>
                <a:gd name="T58" fmla="*/ 834 w 10000"/>
                <a:gd name="T59" fmla="*/ 666 h 8663"/>
                <a:gd name="T60" fmla="*/ 716 w 10000"/>
                <a:gd name="T61" fmla="*/ 715 h 8663"/>
                <a:gd name="T62" fmla="*/ 667 w 10000"/>
                <a:gd name="T63" fmla="*/ 832 h 8663"/>
                <a:gd name="T64" fmla="*/ 667 w 10000"/>
                <a:gd name="T65" fmla="*/ 5165 h 8663"/>
                <a:gd name="T66" fmla="*/ 716 w 10000"/>
                <a:gd name="T67" fmla="*/ 5282 h 8663"/>
                <a:gd name="T68" fmla="*/ 834 w 10000"/>
                <a:gd name="T69" fmla="*/ 5331 h 8663"/>
                <a:gd name="T70" fmla="*/ 9166 w 10000"/>
                <a:gd name="T71" fmla="*/ 5331 h 8663"/>
                <a:gd name="T72" fmla="*/ 9284 w 10000"/>
                <a:gd name="T73" fmla="*/ 5282 h 8663"/>
                <a:gd name="T74" fmla="*/ 9333 w 10000"/>
                <a:gd name="T75" fmla="*/ 5166 h 8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00" h="8663">
                  <a:moveTo>
                    <a:pt x="10000" y="832"/>
                  </a:moveTo>
                  <a:lnTo>
                    <a:pt x="10000" y="6498"/>
                  </a:lnTo>
                  <a:cubicBezTo>
                    <a:pt x="10000" y="6727"/>
                    <a:pt x="9918" y="6923"/>
                    <a:pt x="9756" y="7087"/>
                  </a:cubicBezTo>
                  <a:cubicBezTo>
                    <a:pt x="9593" y="7251"/>
                    <a:pt x="9398" y="7331"/>
                    <a:pt x="9168" y="7331"/>
                  </a:cubicBezTo>
                  <a:lnTo>
                    <a:pt x="6333" y="7331"/>
                  </a:lnTo>
                  <a:cubicBezTo>
                    <a:pt x="6333" y="7460"/>
                    <a:pt x="6360" y="7593"/>
                    <a:pt x="6416" y="7733"/>
                  </a:cubicBezTo>
                  <a:cubicBezTo>
                    <a:pt x="6473" y="7873"/>
                    <a:pt x="6526" y="7997"/>
                    <a:pt x="6583" y="8103"/>
                  </a:cubicBezTo>
                  <a:cubicBezTo>
                    <a:pt x="6639" y="8210"/>
                    <a:pt x="6666" y="8285"/>
                    <a:pt x="6666" y="8330"/>
                  </a:cubicBezTo>
                  <a:cubicBezTo>
                    <a:pt x="6666" y="8420"/>
                    <a:pt x="6634" y="8498"/>
                    <a:pt x="6568" y="8565"/>
                  </a:cubicBezTo>
                  <a:cubicBezTo>
                    <a:pt x="6501" y="8631"/>
                    <a:pt x="6423" y="8663"/>
                    <a:pt x="6333" y="8663"/>
                  </a:cubicBezTo>
                  <a:lnTo>
                    <a:pt x="3668" y="8663"/>
                  </a:lnTo>
                  <a:cubicBezTo>
                    <a:pt x="3578" y="8663"/>
                    <a:pt x="3499" y="8631"/>
                    <a:pt x="3433" y="8565"/>
                  </a:cubicBezTo>
                  <a:cubicBezTo>
                    <a:pt x="3366" y="8498"/>
                    <a:pt x="3334" y="8420"/>
                    <a:pt x="3334" y="8330"/>
                  </a:cubicBezTo>
                  <a:cubicBezTo>
                    <a:pt x="3334" y="8281"/>
                    <a:pt x="3361" y="8205"/>
                    <a:pt x="3418" y="8101"/>
                  </a:cubicBezTo>
                  <a:cubicBezTo>
                    <a:pt x="3474" y="7997"/>
                    <a:pt x="3528" y="7875"/>
                    <a:pt x="3584" y="7736"/>
                  </a:cubicBezTo>
                  <a:cubicBezTo>
                    <a:pt x="3640" y="7597"/>
                    <a:pt x="3668" y="7462"/>
                    <a:pt x="3668" y="7330"/>
                  </a:cubicBezTo>
                  <a:lnTo>
                    <a:pt x="834" y="7330"/>
                  </a:lnTo>
                  <a:cubicBezTo>
                    <a:pt x="605" y="7330"/>
                    <a:pt x="409" y="7248"/>
                    <a:pt x="245" y="7086"/>
                  </a:cubicBezTo>
                  <a:cubicBezTo>
                    <a:pt x="81" y="6922"/>
                    <a:pt x="0" y="6727"/>
                    <a:pt x="0" y="6497"/>
                  </a:cubicBezTo>
                  <a:lnTo>
                    <a:pt x="0" y="832"/>
                  </a:lnTo>
                  <a:cubicBezTo>
                    <a:pt x="0" y="603"/>
                    <a:pt x="81" y="407"/>
                    <a:pt x="244" y="243"/>
                  </a:cubicBezTo>
                  <a:cubicBezTo>
                    <a:pt x="408" y="80"/>
                    <a:pt x="602" y="0"/>
                    <a:pt x="833" y="0"/>
                  </a:cubicBezTo>
                  <a:lnTo>
                    <a:pt x="9165" y="0"/>
                  </a:lnTo>
                  <a:cubicBezTo>
                    <a:pt x="9394" y="0"/>
                    <a:pt x="9590" y="82"/>
                    <a:pt x="9754" y="243"/>
                  </a:cubicBezTo>
                  <a:cubicBezTo>
                    <a:pt x="9918" y="407"/>
                    <a:pt x="10000" y="603"/>
                    <a:pt x="10000" y="832"/>
                  </a:cubicBezTo>
                  <a:close/>
                  <a:moveTo>
                    <a:pt x="9333" y="5166"/>
                  </a:moveTo>
                  <a:lnTo>
                    <a:pt x="9333" y="832"/>
                  </a:lnTo>
                  <a:cubicBezTo>
                    <a:pt x="9333" y="787"/>
                    <a:pt x="9316" y="748"/>
                    <a:pt x="9284" y="715"/>
                  </a:cubicBezTo>
                  <a:cubicBezTo>
                    <a:pt x="9251" y="682"/>
                    <a:pt x="9211" y="666"/>
                    <a:pt x="9166" y="666"/>
                  </a:cubicBezTo>
                  <a:lnTo>
                    <a:pt x="834" y="666"/>
                  </a:lnTo>
                  <a:cubicBezTo>
                    <a:pt x="789" y="666"/>
                    <a:pt x="750" y="682"/>
                    <a:pt x="716" y="715"/>
                  </a:cubicBezTo>
                  <a:cubicBezTo>
                    <a:pt x="684" y="747"/>
                    <a:pt x="667" y="787"/>
                    <a:pt x="667" y="832"/>
                  </a:cubicBezTo>
                  <a:lnTo>
                    <a:pt x="667" y="5165"/>
                  </a:lnTo>
                  <a:cubicBezTo>
                    <a:pt x="667" y="5210"/>
                    <a:pt x="684" y="5248"/>
                    <a:pt x="716" y="5282"/>
                  </a:cubicBezTo>
                  <a:cubicBezTo>
                    <a:pt x="749" y="5315"/>
                    <a:pt x="789" y="5331"/>
                    <a:pt x="834" y="5331"/>
                  </a:cubicBezTo>
                  <a:lnTo>
                    <a:pt x="9166" y="5331"/>
                  </a:lnTo>
                  <a:cubicBezTo>
                    <a:pt x="9211" y="5331"/>
                    <a:pt x="9250" y="5315"/>
                    <a:pt x="9284" y="5282"/>
                  </a:cubicBezTo>
                  <a:cubicBezTo>
                    <a:pt x="9316" y="5250"/>
                    <a:pt x="9332" y="5211"/>
                    <a:pt x="9333" y="51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C73CA63F-D2AE-452D-8BE9-61F31FA1CFF2}"/>
              </a:ext>
            </a:extLst>
          </p:cNvPr>
          <p:cNvGrpSpPr/>
          <p:nvPr/>
        </p:nvGrpSpPr>
        <p:grpSpPr>
          <a:xfrm>
            <a:off x="7332215" y="4348087"/>
            <a:ext cx="715308" cy="715308"/>
            <a:chOff x="7059736" y="4162736"/>
            <a:chExt cx="715308" cy="715308"/>
          </a:xfrm>
          <a:effectLst>
            <a:outerShdw blurRad="50800" dist="1016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3" name="ïs1îḋê">
              <a:extLst>
                <a:ext uri="{FF2B5EF4-FFF2-40B4-BE49-F238E27FC236}">
                  <a16:creationId xmlns:a16="http://schemas.microsoft.com/office/drawing/2014/main" id="{F3D4325C-058B-4652-A768-ED3B3D381E81}"/>
                </a:ext>
              </a:extLst>
            </p:cNvPr>
            <p:cNvSpPr/>
            <p:nvPr/>
          </p:nvSpPr>
          <p:spPr bwMode="auto">
            <a:xfrm>
              <a:off x="7059736" y="4162736"/>
              <a:ext cx="715308" cy="715308"/>
            </a:xfrm>
            <a:prstGeom prst="ellipse">
              <a:avLst/>
            </a:prstGeom>
            <a:solidFill>
              <a:srgbClr val="187C86"/>
            </a:solidFill>
            <a:ln w="19050">
              <a:solidFill>
                <a:srgbClr val="187C86"/>
              </a:solidFill>
              <a:prstDash val="solid"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iconfont-11255-5323813">
              <a:extLst>
                <a:ext uri="{FF2B5EF4-FFF2-40B4-BE49-F238E27FC236}">
                  <a16:creationId xmlns:a16="http://schemas.microsoft.com/office/drawing/2014/main" id="{1D9B76B0-8407-4141-B1BA-ABC1A1A913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61107" y="4376007"/>
              <a:ext cx="333326" cy="288765"/>
            </a:xfrm>
            <a:custGeom>
              <a:avLst/>
              <a:gdLst>
                <a:gd name="T0" fmla="*/ 10358 w 11188"/>
                <a:gd name="T1" fmla="*/ 0 h 9692"/>
                <a:gd name="T2" fmla="*/ 830 w 11188"/>
                <a:gd name="T3" fmla="*/ 0 h 9692"/>
                <a:gd name="T4" fmla="*/ 0 w 11188"/>
                <a:gd name="T5" fmla="*/ 830 h 9692"/>
                <a:gd name="T6" fmla="*/ 0 w 11188"/>
                <a:gd name="T7" fmla="*/ 7736 h 9692"/>
                <a:gd name="T8" fmla="*/ 830 w 11188"/>
                <a:gd name="T9" fmla="*/ 8566 h 9692"/>
                <a:gd name="T10" fmla="*/ 3200 w 11188"/>
                <a:gd name="T11" fmla="*/ 8566 h 9692"/>
                <a:gd name="T12" fmla="*/ 3310 w 11188"/>
                <a:gd name="T13" fmla="*/ 8767 h 9692"/>
                <a:gd name="T14" fmla="*/ 2864 w 11188"/>
                <a:gd name="T15" fmla="*/ 9463 h 9692"/>
                <a:gd name="T16" fmla="*/ 3010 w 11188"/>
                <a:gd name="T17" fmla="*/ 9660 h 9692"/>
                <a:gd name="T18" fmla="*/ 6945 w 11188"/>
                <a:gd name="T19" fmla="*/ 8528 h 9692"/>
                <a:gd name="T20" fmla="*/ 6983 w 11188"/>
                <a:gd name="T21" fmla="*/ 8523 h 9692"/>
                <a:gd name="T22" fmla="*/ 10489 w 11188"/>
                <a:gd name="T23" fmla="*/ 8567 h 9692"/>
                <a:gd name="T24" fmla="*/ 11188 w 11188"/>
                <a:gd name="T25" fmla="*/ 7868 h 9692"/>
                <a:gd name="T26" fmla="*/ 11188 w 11188"/>
                <a:gd name="T27" fmla="*/ 830 h 9692"/>
                <a:gd name="T28" fmla="*/ 10358 w 11188"/>
                <a:gd name="T29" fmla="*/ 0 h 9692"/>
                <a:gd name="T30" fmla="*/ 9265 w 11188"/>
                <a:gd name="T31" fmla="*/ 6534 h 9692"/>
                <a:gd name="T32" fmla="*/ 1923 w 11188"/>
                <a:gd name="T33" fmla="*/ 6534 h 9692"/>
                <a:gd name="T34" fmla="*/ 1660 w 11188"/>
                <a:gd name="T35" fmla="*/ 6272 h 9692"/>
                <a:gd name="T36" fmla="*/ 1923 w 11188"/>
                <a:gd name="T37" fmla="*/ 6009 h 9692"/>
                <a:gd name="T38" fmla="*/ 9264 w 11188"/>
                <a:gd name="T39" fmla="*/ 6009 h 9692"/>
                <a:gd name="T40" fmla="*/ 9526 w 11188"/>
                <a:gd name="T41" fmla="*/ 6272 h 9692"/>
                <a:gd name="T42" fmla="*/ 9265 w 11188"/>
                <a:gd name="T43" fmla="*/ 6534 h 9692"/>
                <a:gd name="T44" fmla="*/ 9265 w 11188"/>
                <a:gd name="T45" fmla="*/ 4593 h 9692"/>
                <a:gd name="T46" fmla="*/ 1923 w 11188"/>
                <a:gd name="T47" fmla="*/ 4593 h 9692"/>
                <a:gd name="T48" fmla="*/ 1660 w 11188"/>
                <a:gd name="T49" fmla="*/ 4331 h 9692"/>
                <a:gd name="T50" fmla="*/ 1923 w 11188"/>
                <a:gd name="T51" fmla="*/ 4068 h 9692"/>
                <a:gd name="T52" fmla="*/ 9264 w 11188"/>
                <a:gd name="T53" fmla="*/ 4068 h 9692"/>
                <a:gd name="T54" fmla="*/ 9526 w 11188"/>
                <a:gd name="T55" fmla="*/ 4331 h 9692"/>
                <a:gd name="T56" fmla="*/ 9265 w 11188"/>
                <a:gd name="T57" fmla="*/ 4593 h 9692"/>
                <a:gd name="T58" fmla="*/ 9265 w 11188"/>
                <a:gd name="T59" fmla="*/ 2604 h 9692"/>
                <a:gd name="T60" fmla="*/ 1923 w 11188"/>
                <a:gd name="T61" fmla="*/ 2604 h 9692"/>
                <a:gd name="T62" fmla="*/ 1660 w 11188"/>
                <a:gd name="T63" fmla="*/ 2342 h 9692"/>
                <a:gd name="T64" fmla="*/ 1923 w 11188"/>
                <a:gd name="T65" fmla="*/ 2079 h 9692"/>
                <a:gd name="T66" fmla="*/ 9264 w 11188"/>
                <a:gd name="T67" fmla="*/ 2079 h 9692"/>
                <a:gd name="T68" fmla="*/ 9526 w 11188"/>
                <a:gd name="T69" fmla="*/ 2342 h 9692"/>
                <a:gd name="T70" fmla="*/ 9265 w 11188"/>
                <a:gd name="T71" fmla="*/ 2604 h 9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88" h="9692">
                  <a:moveTo>
                    <a:pt x="10358" y="0"/>
                  </a:moveTo>
                  <a:lnTo>
                    <a:pt x="830" y="0"/>
                  </a:lnTo>
                  <a:cubicBezTo>
                    <a:pt x="372" y="0"/>
                    <a:pt x="0" y="371"/>
                    <a:pt x="0" y="830"/>
                  </a:cubicBezTo>
                  <a:lnTo>
                    <a:pt x="0" y="7736"/>
                  </a:lnTo>
                  <a:cubicBezTo>
                    <a:pt x="0" y="8195"/>
                    <a:pt x="372" y="8566"/>
                    <a:pt x="830" y="8566"/>
                  </a:cubicBezTo>
                  <a:lnTo>
                    <a:pt x="3200" y="8566"/>
                  </a:lnTo>
                  <a:cubicBezTo>
                    <a:pt x="3303" y="8566"/>
                    <a:pt x="3365" y="8680"/>
                    <a:pt x="3310" y="8767"/>
                  </a:cubicBezTo>
                  <a:lnTo>
                    <a:pt x="2864" y="9463"/>
                  </a:lnTo>
                  <a:cubicBezTo>
                    <a:pt x="2799" y="9565"/>
                    <a:pt x="2894" y="9692"/>
                    <a:pt x="3010" y="9660"/>
                  </a:cubicBezTo>
                  <a:lnTo>
                    <a:pt x="6945" y="8528"/>
                  </a:lnTo>
                  <a:cubicBezTo>
                    <a:pt x="6958" y="8525"/>
                    <a:pt x="6970" y="8523"/>
                    <a:pt x="6983" y="8523"/>
                  </a:cubicBezTo>
                  <a:lnTo>
                    <a:pt x="10489" y="8567"/>
                  </a:lnTo>
                  <a:cubicBezTo>
                    <a:pt x="10875" y="8567"/>
                    <a:pt x="11188" y="8255"/>
                    <a:pt x="11188" y="7868"/>
                  </a:cubicBezTo>
                  <a:lnTo>
                    <a:pt x="11188" y="830"/>
                  </a:lnTo>
                  <a:cubicBezTo>
                    <a:pt x="11188" y="372"/>
                    <a:pt x="10817" y="0"/>
                    <a:pt x="10358" y="0"/>
                  </a:cubicBezTo>
                  <a:close/>
                  <a:moveTo>
                    <a:pt x="9265" y="6534"/>
                  </a:moveTo>
                  <a:lnTo>
                    <a:pt x="1923" y="6534"/>
                  </a:lnTo>
                  <a:cubicBezTo>
                    <a:pt x="1778" y="6534"/>
                    <a:pt x="1660" y="6417"/>
                    <a:pt x="1660" y="6272"/>
                  </a:cubicBezTo>
                  <a:cubicBezTo>
                    <a:pt x="1660" y="6127"/>
                    <a:pt x="1778" y="6009"/>
                    <a:pt x="1923" y="6009"/>
                  </a:cubicBezTo>
                  <a:lnTo>
                    <a:pt x="9264" y="6009"/>
                  </a:lnTo>
                  <a:cubicBezTo>
                    <a:pt x="9409" y="6009"/>
                    <a:pt x="9526" y="6127"/>
                    <a:pt x="9526" y="6272"/>
                  </a:cubicBezTo>
                  <a:cubicBezTo>
                    <a:pt x="9526" y="6417"/>
                    <a:pt x="9410" y="6534"/>
                    <a:pt x="9265" y="6534"/>
                  </a:cubicBezTo>
                  <a:close/>
                  <a:moveTo>
                    <a:pt x="9265" y="4593"/>
                  </a:moveTo>
                  <a:lnTo>
                    <a:pt x="1923" y="4593"/>
                  </a:lnTo>
                  <a:cubicBezTo>
                    <a:pt x="1778" y="4593"/>
                    <a:pt x="1660" y="4476"/>
                    <a:pt x="1660" y="4331"/>
                  </a:cubicBezTo>
                  <a:cubicBezTo>
                    <a:pt x="1660" y="4186"/>
                    <a:pt x="1778" y="4068"/>
                    <a:pt x="1923" y="4068"/>
                  </a:cubicBezTo>
                  <a:lnTo>
                    <a:pt x="9264" y="4068"/>
                  </a:lnTo>
                  <a:cubicBezTo>
                    <a:pt x="9409" y="4068"/>
                    <a:pt x="9526" y="4186"/>
                    <a:pt x="9526" y="4331"/>
                  </a:cubicBezTo>
                  <a:cubicBezTo>
                    <a:pt x="9526" y="4476"/>
                    <a:pt x="9410" y="4593"/>
                    <a:pt x="9265" y="4593"/>
                  </a:cubicBezTo>
                  <a:close/>
                  <a:moveTo>
                    <a:pt x="9265" y="2604"/>
                  </a:moveTo>
                  <a:lnTo>
                    <a:pt x="1923" y="2604"/>
                  </a:lnTo>
                  <a:cubicBezTo>
                    <a:pt x="1778" y="2604"/>
                    <a:pt x="1660" y="2487"/>
                    <a:pt x="1660" y="2342"/>
                  </a:cubicBezTo>
                  <a:cubicBezTo>
                    <a:pt x="1660" y="2197"/>
                    <a:pt x="1778" y="2079"/>
                    <a:pt x="1923" y="2079"/>
                  </a:cubicBezTo>
                  <a:lnTo>
                    <a:pt x="9264" y="2079"/>
                  </a:lnTo>
                  <a:cubicBezTo>
                    <a:pt x="9409" y="2079"/>
                    <a:pt x="9526" y="2197"/>
                    <a:pt x="9526" y="2342"/>
                  </a:cubicBezTo>
                  <a:cubicBezTo>
                    <a:pt x="9526" y="2487"/>
                    <a:pt x="9410" y="2604"/>
                    <a:pt x="9265" y="26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79CBA374-EC11-45FB-886C-E75C913F4F63}"/>
              </a:ext>
            </a:extLst>
          </p:cNvPr>
          <p:cNvGrpSpPr/>
          <p:nvPr/>
        </p:nvGrpSpPr>
        <p:grpSpPr>
          <a:xfrm>
            <a:off x="4385848" y="4348087"/>
            <a:ext cx="715308" cy="715308"/>
            <a:chOff x="4113369" y="4162736"/>
            <a:chExt cx="715308" cy="715308"/>
          </a:xfrm>
          <a:effectLst>
            <a:outerShdw blurRad="50800" dist="1016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1" name="ïs1îḋê">
              <a:extLst>
                <a:ext uri="{FF2B5EF4-FFF2-40B4-BE49-F238E27FC236}">
                  <a16:creationId xmlns:a16="http://schemas.microsoft.com/office/drawing/2014/main" id="{EF5663C3-3B95-4E09-AEDA-50B24D6EB322}"/>
                </a:ext>
              </a:extLst>
            </p:cNvPr>
            <p:cNvSpPr/>
            <p:nvPr/>
          </p:nvSpPr>
          <p:spPr bwMode="auto">
            <a:xfrm>
              <a:off x="4113369" y="4162736"/>
              <a:ext cx="715308" cy="715308"/>
            </a:xfrm>
            <a:prstGeom prst="ellipse">
              <a:avLst/>
            </a:prstGeom>
            <a:solidFill>
              <a:srgbClr val="187C86"/>
            </a:solidFill>
            <a:ln w="19050">
              <a:solidFill>
                <a:srgbClr val="187C86"/>
              </a:solidFill>
              <a:prstDash val="solid"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iconfont-11265-5328257">
              <a:extLst>
                <a:ext uri="{FF2B5EF4-FFF2-40B4-BE49-F238E27FC236}">
                  <a16:creationId xmlns:a16="http://schemas.microsoft.com/office/drawing/2014/main" id="{13A9B587-0CA0-4D58-ABB6-A5DF760010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04444" y="4352132"/>
              <a:ext cx="335871" cy="336515"/>
            </a:xfrm>
            <a:custGeom>
              <a:avLst/>
              <a:gdLst>
                <a:gd name="connsiteX0" fmla="*/ 298649 w 407631"/>
                <a:gd name="connsiteY0" fmla="*/ 296547 h 408414"/>
                <a:gd name="connsiteX1" fmla="*/ 352316 w 407631"/>
                <a:gd name="connsiteY1" fmla="*/ 296547 h 408414"/>
                <a:gd name="connsiteX2" fmla="*/ 352316 w 407631"/>
                <a:gd name="connsiteY2" fmla="*/ 338029 h 408414"/>
                <a:gd name="connsiteX3" fmla="*/ 298649 w 407631"/>
                <a:gd name="connsiteY3" fmla="*/ 338029 h 408414"/>
                <a:gd name="connsiteX4" fmla="*/ 216982 w 407631"/>
                <a:gd name="connsiteY4" fmla="*/ 296547 h 408414"/>
                <a:gd name="connsiteX5" fmla="*/ 270649 w 407631"/>
                <a:gd name="connsiteY5" fmla="*/ 296547 h 408414"/>
                <a:gd name="connsiteX6" fmla="*/ 270649 w 407631"/>
                <a:gd name="connsiteY6" fmla="*/ 338029 h 408414"/>
                <a:gd name="connsiteX7" fmla="*/ 216982 w 407631"/>
                <a:gd name="connsiteY7" fmla="*/ 338029 h 408414"/>
                <a:gd name="connsiteX8" fmla="*/ 135030 w 407631"/>
                <a:gd name="connsiteY8" fmla="*/ 296547 h 408414"/>
                <a:gd name="connsiteX9" fmla="*/ 188649 w 407631"/>
                <a:gd name="connsiteY9" fmla="*/ 296547 h 408414"/>
                <a:gd name="connsiteX10" fmla="*/ 188649 w 407631"/>
                <a:gd name="connsiteY10" fmla="*/ 338029 h 408414"/>
                <a:gd name="connsiteX11" fmla="*/ 135030 w 407631"/>
                <a:gd name="connsiteY11" fmla="*/ 338029 h 408414"/>
                <a:gd name="connsiteX12" fmla="*/ 53029 w 407631"/>
                <a:gd name="connsiteY12" fmla="*/ 296547 h 408414"/>
                <a:gd name="connsiteX13" fmla="*/ 106649 w 407631"/>
                <a:gd name="connsiteY13" fmla="*/ 296547 h 408414"/>
                <a:gd name="connsiteX14" fmla="*/ 106649 w 407631"/>
                <a:gd name="connsiteY14" fmla="*/ 338029 h 408414"/>
                <a:gd name="connsiteX15" fmla="*/ 53029 w 407631"/>
                <a:gd name="connsiteY15" fmla="*/ 338029 h 408414"/>
                <a:gd name="connsiteX16" fmla="*/ 135030 w 407631"/>
                <a:gd name="connsiteY16" fmla="*/ 240158 h 408414"/>
                <a:gd name="connsiteX17" fmla="*/ 188649 w 407631"/>
                <a:gd name="connsiteY17" fmla="*/ 240158 h 408414"/>
                <a:gd name="connsiteX18" fmla="*/ 188649 w 407631"/>
                <a:gd name="connsiteY18" fmla="*/ 281640 h 408414"/>
                <a:gd name="connsiteX19" fmla="*/ 135030 w 407631"/>
                <a:gd name="connsiteY19" fmla="*/ 281640 h 408414"/>
                <a:gd name="connsiteX20" fmla="*/ 53029 w 407631"/>
                <a:gd name="connsiteY20" fmla="*/ 240158 h 408414"/>
                <a:gd name="connsiteX21" fmla="*/ 106649 w 407631"/>
                <a:gd name="connsiteY21" fmla="*/ 240158 h 408414"/>
                <a:gd name="connsiteX22" fmla="*/ 106649 w 407631"/>
                <a:gd name="connsiteY22" fmla="*/ 281640 h 408414"/>
                <a:gd name="connsiteX23" fmla="*/ 53029 w 407631"/>
                <a:gd name="connsiteY23" fmla="*/ 281640 h 408414"/>
                <a:gd name="connsiteX24" fmla="*/ 298649 w 407631"/>
                <a:gd name="connsiteY24" fmla="*/ 239873 h 408414"/>
                <a:gd name="connsiteX25" fmla="*/ 352316 w 407631"/>
                <a:gd name="connsiteY25" fmla="*/ 239873 h 408414"/>
                <a:gd name="connsiteX26" fmla="*/ 352316 w 407631"/>
                <a:gd name="connsiteY26" fmla="*/ 281307 h 408414"/>
                <a:gd name="connsiteX27" fmla="*/ 298649 w 407631"/>
                <a:gd name="connsiteY27" fmla="*/ 281307 h 408414"/>
                <a:gd name="connsiteX28" fmla="*/ 216697 w 407631"/>
                <a:gd name="connsiteY28" fmla="*/ 239873 h 408414"/>
                <a:gd name="connsiteX29" fmla="*/ 270316 w 407631"/>
                <a:gd name="connsiteY29" fmla="*/ 239873 h 408414"/>
                <a:gd name="connsiteX30" fmla="*/ 270316 w 407631"/>
                <a:gd name="connsiteY30" fmla="*/ 281307 h 408414"/>
                <a:gd name="connsiteX31" fmla="*/ 216697 w 407631"/>
                <a:gd name="connsiteY31" fmla="*/ 281307 h 408414"/>
                <a:gd name="connsiteX32" fmla="*/ 216697 w 407631"/>
                <a:gd name="connsiteY32" fmla="*/ 183770 h 408414"/>
                <a:gd name="connsiteX33" fmla="*/ 270316 w 407631"/>
                <a:gd name="connsiteY33" fmla="*/ 183770 h 408414"/>
                <a:gd name="connsiteX34" fmla="*/ 270316 w 407631"/>
                <a:gd name="connsiteY34" fmla="*/ 225252 h 408414"/>
                <a:gd name="connsiteX35" fmla="*/ 216697 w 407631"/>
                <a:gd name="connsiteY35" fmla="*/ 225252 h 408414"/>
                <a:gd name="connsiteX36" fmla="*/ 135030 w 407631"/>
                <a:gd name="connsiteY36" fmla="*/ 183770 h 408414"/>
                <a:gd name="connsiteX37" fmla="*/ 188649 w 407631"/>
                <a:gd name="connsiteY37" fmla="*/ 183770 h 408414"/>
                <a:gd name="connsiteX38" fmla="*/ 188649 w 407631"/>
                <a:gd name="connsiteY38" fmla="*/ 225537 h 408414"/>
                <a:gd name="connsiteX39" fmla="*/ 135030 w 407631"/>
                <a:gd name="connsiteY39" fmla="*/ 225537 h 408414"/>
                <a:gd name="connsiteX40" fmla="*/ 298649 w 407631"/>
                <a:gd name="connsiteY40" fmla="*/ 183484 h 408414"/>
                <a:gd name="connsiteX41" fmla="*/ 352316 w 407631"/>
                <a:gd name="connsiteY41" fmla="*/ 183484 h 408414"/>
                <a:gd name="connsiteX42" fmla="*/ 352316 w 407631"/>
                <a:gd name="connsiteY42" fmla="*/ 224918 h 408414"/>
                <a:gd name="connsiteX43" fmla="*/ 298649 w 407631"/>
                <a:gd name="connsiteY43" fmla="*/ 224918 h 408414"/>
                <a:gd name="connsiteX44" fmla="*/ 25390 w 407631"/>
                <a:gd name="connsiteY44" fmla="*/ 155155 h 408414"/>
                <a:gd name="connsiteX45" fmla="*/ 25390 w 407631"/>
                <a:gd name="connsiteY45" fmla="*/ 350489 h 408414"/>
                <a:gd name="connsiteX46" fmla="*/ 41200 w 407631"/>
                <a:gd name="connsiteY46" fmla="*/ 366965 h 408414"/>
                <a:gd name="connsiteX47" fmla="*/ 365777 w 407631"/>
                <a:gd name="connsiteY47" fmla="*/ 366965 h 408414"/>
                <a:gd name="connsiteX48" fmla="*/ 377682 w 407631"/>
                <a:gd name="connsiteY48" fmla="*/ 360870 h 408414"/>
                <a:gd name="connsiteX49" fmla="*/ 380444 w 407631"/>
                <a:gd name="connsiteY49" fmla="*/ 349251 h 408414"/>
                <a:gd name="connsiteX50" fmla="*/ 380444 w 407631"/>
                <a:gd name="connsiteY50" fmla="*/ 180441 h 408414"/>
                <a:gd name="connsiteX51" fmla="*/ 380444 w 407631"/>
                <a:gd name="connsiteY51" fmla="*/ 155155 h 408414"/>
                <a:gd name="connsiteX52" fmla="*/ 134773 w 407631"/>
                <a:gd name="connsiteY52" fmla="*/ 42392 h 408414"/>
                <a:gd name="connsiteX53" fmla="*/ 271013 w 407631"/>
                <a:gd name="connsiteY53" fmla="*/ 42392 h 408414"/>
                <a:gd name="connsiteX54" fmla="*/ 271013 w 407631"/>
                <a:gd name="connsiteY54" fmla="*/ 65535 h 408414"/>
                <a:gd name="connsiteX55" fmla="*/ 292633 w 407631"/>
                <a:gd name="connsiteY55" fmla="*/ 98773 h 408414"/>
                <a:gd name="connsiteX56" fmla="*/ 339586 w 407631"/>
                <a:gd name="connsiteY56" fmla="*/ 68297 h 408414"/>
                <a:gd name="connsiteX57" fmla="*/ 339586 w 407631"/>
                <a:gd name="connsiteY57" fmla="*/ 42678 h 408414"/>
                <a:gd name="connsiteX58" fmla="*/ 374634 w 407631"/>
                <a:gd name="connsiteY58" fmla="*/ 42678 h 408414"/>
                <a:gd name="connsiteX59" fmla="*/ 407253 w 407631"/>
                <a:gd name="connsiteY59" fmla="*/ 85345 h 408414"/>
                <a:gd name="connsiteX60" fmla="*/ 407539 w 407631"/>
                <a:gd name="connsiteY60" fmla="*/ 164298 h 408414"/>
                <a:gd name="connsiteX61" fmla="*/ 407539 w 407631"/>
                <a:gd name="connsiteY61" fmla="*/ 363918 h 408414"/>
                <a:gd name="connsiteX62" fmla="*/ 364586 w 407631"/>
                <a:gd name="connsiteY62" fmla="*/ 408394 h 408414"/>
                <a:gd name="connsiteX63" fmla="*/ 39390 w 407631"/>
                <a:gd name="connsiteY63" fmla="*/ 408394 h 408414"/>
                <a:gd name="connsiteX64" fmla="*/ 56 w 407631"/>
                <a:gd name="connsiteY64" fmla="*/ 364822 h 408414"/>
                <a:gd name="connsiteX65" fmla="*/ 56 w 407631"/>
                <a:gd name="connsiteY65" fmla="*/ 84107 h 408414"/>
                <a:gd name="connsiteX66" fmla="*/ 30533 w 407631"/>
                <a:gd name="connsiteY66" fmla="*/ 42964 h 408414"/>
                <a:gd name="connsiteX67" fmla="*/ 36057 w 407631"/>
                <a:gd name="connsiteY67" fmla="*/ 42964 h 408414"/>
                <a:gd name="connsiteX68" fmla="*/ 66534 w 407631"/>
                <a:gd name="connsiteY68" fmla="*/ 42964 h 408414"/>
                <a:gd name="connsiteX69" fmla="*/ 66534 w 407631"/>
                <a:gd name="connsiteY69" fmla="*/ 65821 h 408414"/>
                <a:gd name="connsiteX70" fmla="*/ 97011 w 407631"/>
                <a:gd name="connsiteY70" fmla="*/ 101821 h 408414"/>
                <a:gd name="connsiteX71" fmla="*/ 134773 w 407631"/>
                <a:gd name="connsiteY71" fmla="*/ 71345 h 408414"/>
                <a:gd name="connsiteX72" fmla="*/ 134773 w 407631"/>
                <a:gd name="connsiteY72" fmla="*/ 59154 h 408414"/>
                <a:gd name="connsiteX73" fmla="*/ 309417 w 407631"/>
                <a:gd name="connsiteY73" fmla="*/ 513 h 408414"/>
                <a:gd name="connsiteX74" fmla="*/ 319697 w 407631"/>
                <a:gd name="connsiteY74" fmla="*/ 6698 h 408414"/>
                <a:gd name="connsiteX75" fmla="*/ 325173 w 407631"/>
                <a:gd name="connsiteY75" fmla="*/ 21605 h 408414"/>
                <a:gd name="connsiteX76" fmla="*/ 325173 w 407631"/>
                <a:gd name="connsiteY76" fmla="*/ 32273 h 408414"/>
                <a:gd name="connsiteX77" fmla="*/ 325173 w 407631"/>
                <a:gd name="connsiteY77" fmla="*/ 42369 h 408414"/>
                <a:gd name="connsiteX78" fmla="*/ 325173 w 407631"/>
                <a:gd name="connsiteY78" fmla="*/ 62467 h 408414"/>
                <a:gd name="connsiteX79" fmla="*/ 305078 w 407631"/>
                <a:gd name="connsiteY79" fmla="*/ 84089 h 408414"/>
                <a:gd name="connsiteX80" fmla="*/ 284649 w 407631"/>
                <a:gd name="connsiteY80" fmla="*/ 62467 h 408414"/>
                <a:gd name="connsiteX81" fmla="*/ 284649 w 407631"/>
                <a:gd name="connsiteY81" fmla="*/ 21033 h 408414"/>
                <a:gd name="connsiteX82" fmla="*/ 297459 w 407631"/>
                <a:gd name="connsiteY82" fmla="*/ 1507 h 408414"/>
                <a:gd name="connsiteX83" fmla="*/ 309417 w 407631"/>
                <a:gd name="connsiteY83" fmla="*/ 513 h 408414"/>
                <a:gd name="connsiteX84" fmla="*/ 104607 w 407631"/>
                <a:gd name="connsiteY84" fmla="*/ 513 h 408414"/>
                <a:gd name="connsiteX85" fmla="*/ 114887 w 407631"/>
                <a:gd name="connsiteY85" fmla="*/ 6698 h 408414"/>
                <a:gd name="connsiteX86" fmla="*/ 120363 w 407631"/>
                <a:gd name="connsiteY86" fmla="*/ 21605 h 408414"/>
                <a:gd name="connsiteX87" fmla="*/ 120363 w 407631"/>
                <a:gd name="connsiteY87" fmla="*/ 42369 h 408414"/>
                <a:gd name="connsiteX88" fmla="*/ 120363 w 407631"/>
                <a:gd name="connsiteY88" fmla="*/ 62467 h 408414"/>
                <a:gd name="connsiteX89" fmla="*/ 100268 w 407631"/>
                <a:gd name="connsiteY89" fmla="*/ 84089 h 408414"/>
                <a:gd name="connsiteX90" fmla="*/ 79839 w 407631"/>
                <a:gd name="connsiteY90" fmla="*/ 62467 h 408414"/>
                <a:gd name="connsiteX91" fmla="*/ 79839 w 407631"/>
                <a:gd name="connsiteY91" fmla="*/ 21033 h 408414"/>
                <a:gd name="connsiteX92" fmla="*/ 92648 w 407631"/>
                <a:gd name="connsiteY92" fmla="*/ 1507 h 408414"/>
                <a:gd name="connsiteX93" fmla="*/ 104607 w 407631"/>
                <a:gd name="connsiteY93" fmla="*/ 513 h 40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07631" h="408414">
                  <a:moveTo>
                    <a:pt x="298649" y="296547"/>
                  </a:moveTo>
                  <a:lnTo>
                    <a:pt x="352316" y="296547"/>
                  </a:lnTo>
                  <a:lnTo>
                    <a:pt x="352316" y="338029"/>
                  </a:lnTo>
                  <a:lnTo>
                    <a:pt x="298649" y="338029"/>
                  </a:lnTo>
                  <a:close/>
                  <a:moveTo>
                    <a:pt x="216982" y="296547"/>
                  </a:moveTo>
                  <a:lnTo>
                    <a:pt x="270649" y="296547"/>
                  </a:lnTo>
                  <a:lnTo>
                    <a:pt x="270649" y="338029"/>
                  </a:lnTo>
                  <a:lnTo>
                    <a:pt x="216982" y="338029"/>
                  </a:lnTo>
                  <a:close/>
                  <a:moveTo>
                    <a:pt x="135030" y="296547"/>
                  </a:moveTo>
                  <a:lnTo>
                    <a:pt x="188649" y="296547"/>
                  </a:lnTo>
                  <a:lnTo>
                    <a:pt x="188649" y="338029"/>
                  </a:lnTo>
                  <a:lnTo>
                    <a:pt x="135030" y="338029"/>
                  </a:lnTo>
                  <a:close/>
                  <a:moveTo>
                    <a:pt x="53029" y="296547"/>
                  </a:moveTo>
                  <a:lnTo>
                    <a:pt x="106649" y="296547"/>
                  </a:lnTo>
                  <a:lnTo>
                    <a:pt x="106649" y="338029"/>
                  </a:lnTo>
                  <a:lnTo>
                    <a:pt x="53029" y="338029"/>
                  </a:lnTo>
                  <a:close/>
                  <a:moveTo>
                    <a:pt x="135030" y="240158"/>
                  </a:moveTo>
                  <a:lnTo>
                    <a:pt x="188649" y="240158"/>
                  </a:lnTo>
                  <a:lnTo>
                    <a:pt x="188649" y="281640"/>
                  </a:lnTo>
                  <a:lnTo>
                    <a:pt x="135030" y="281640"/>
                  </a:lnTo>
                  <a:close/>
                  <a:moveTo>
                    <a:pt x="53029" y="240158"/>
                  </a:moveTo>
                  <a:lnTo>
                    <a:pt x="106649" y="240158"/>
                  </a:lnTo>
                  <a:lnTo>
                    <a:pt x="106649" y="281640"/>
                  </a:lnTo>
                  <a:lnTo>
                    <a:pt x="53029" y="281640"/>
                  </a:lnTo>
                  <a:close/>
                  <a:moveTo>
                    <a:pt x="298649" y="239873"/>
                  </a:moveTo>
                  <a:lnTo>
                    <a:pt x="352316" y="239873"/>
                  </a:lnTo>
                  <a:lnTo>
                    <a:pt x="352316" y="281307"/>
                  </a:lnTo>
                  <a:lnTo>
                    <a:pt x="298649" y="281307"/>
                  </a:lnTo>
                  <a:close/>
                  <a:moveTo>
                    <a:pt x="216697" y="239873"/>
                  </a:moveTo>
                  <a:lnTo>
                    <a:pt x="270316" y="239873"/>
                  </a:lnTo>
                  <a:lnTo>
                    <a:pt x="270316" y="281307"/>
                  </a:lnTo>
                  <a:lnTo>
                    <a:pt x="216697" y="281307"/>
                  </a:lnTo>
                  <a:close/>
                  <a:moveTo>
                    <a:pt x="216697" y="183770"/>
                  </a:moveTo>
                  <a:lnTo>
                    <a:pt x="270316" y="183770"/>
                  </a:lnTo>
                  <a:lnTo>
                    <a:pt x="270316" y="225252"/>
                  </a:lnTo>
                  <a:lnTo>
                    <a:pt x="216697" y="225252"/>
                  </a:lnTo>
                  <a:close/>
                  <a:moveTo>
                    <a:pt x="135030" y="183770"/>
                  </a:moveTo>
                  <a:lnTo>
                    <a:pt x="188649" y="183770"/>
                  </a:lnTo>
                  <a:lnTo>
                    <a:pt x="188649" y="225537"/>
                  </a:lnTo>
                  <a:lnTo>
                    <a:pt x="135030" y="225537"/>
                  </a:lnTo>
                  <a:close/>
                  <a:moveTo>
                    <a:pt x="298649" y="183484"/>
                  </a:moveTo>
                  <a:lnTo>
                    <a:pt x="352316" y="183484"/>
                  </a:lnTo>
                  <a:lnTo>
                    <a:pt x="352316" y="224918"/>
                  </a:lnTo>
                  <a:lnTo>
                    <a:pt x="298649" y="224918"/>
                  </a:lnTo>
                  <a:close/>
                  <a:moveTo>
                    <a:pt x="25390" y="155155"/>
                  </a:moveTo>
                  <a:lnTo>
                    <a:pt x="25390" y="350489"/>
                  </a:lnTo>
                  <a:cubicBezTo>
                    <a:pt x="23866" y="359870"/>
                    <a:pt x="31771" y="368061"/>
                    <a:pt x="41200" y="366965"/>
                  </a:cubicBezTo>
                  <a:lnTo>
                    <a:pt x="365777" y="366965"/>
                  </a:lnTo>
                  <a:cubicBezTo>
                    <a:pt x="370586" y="367394"/>
                    <a:pt x="375253" y="365013"/>
                    <a:pt x="377682" y="360870"/>
                  </a:cubicBezTo>
                  <a:cubicBezTo>
                    <a:pt x="379491" y="357251"/>
                    <a:pt x="380396" y="353299"/>
                    <a:pt x="380444" y="349251"/>
                  </a:cubicBezTo>
                  <a:lnTo>
                    <a:pt x="380444" y="180441"/>
                  </a:lnTo>
                  <a:lnTo>
                    <a:pt x="380444" y="155155"/>
                  </a:lnTo>
                  <a:close/>
                  <a:moveTo>
                    <a:pt x="134773" y="42392"/>
                  </a:moveTo>
                  <a:lnTo>
                    <a:pt x="271013" y="42392"/>
                  </a:lnTo>
                  <a:lnTo>
                    <a:pt x="271013" y="65535"/>
                  </a:lnTo>
                  <a:cubicBezTo>
                    <a:pt x="270775" y="80011"/>
                    <a:pt x="279347" y="93154"/>
                    <a:pt x="292633" y="98773"/>
                  </a:cubicBezTo>
                  <a:cubicBezTo>
                    <a:pt x="314585" y="107345"/>
                    <a:pt x="338490" y="91821"/>
                    <a:pt x="339586" y="68297"/>
                  </a:cubicBezTo>
                  <a:lnTo>
                    <a:pt x="339586" y="42678"/>
                  </a:lnTo>
                  <a:cubicBezTo>
                    <a:pt x="351253" y="41916"/>
                    <a:pt x="362967" y="41916"/>
                    <a:pt x="374634" y="42678"/>
                  </a:cubicBezTo>
                  <a:cubicBezTo>
                    <a:pt x="394729" y="46630"/>
                    <a:pt x="408682" y="64916"/>
                    <a:pt x="407253" y="85345"/>
                  </a:cubicBezTo>
                  <a:cubicBezTo>
                    <a:pt x="407539" y="111869"/>
                    <a:pt x="407253" y="138059"/>
                    <a:pt x="407539" y="164298"/>
                  </a:cubicBezTo>
                  <a:lnTo>
                    <a:pt x="407539" y="363918"/>
                  </a:lnTo>
                  <a:cubicBezTo>
                    <a:pt x="409158" y="388489"/>
                    <a:pt x="389253" y="409156"/>
                    <a:pt x="364586" y="408394"/>
                  </a:cubicBezTo>
                  <a:lnTo>
                    <a:pt x="39390" y="408394"/>
                  </a:lnTo>
                  <a:cubicBezTo>
                    <a:pt x="16485" y="407251"/>
                    <a:pt x="-1134" y="387727"/>
                    <a:pt x="56" y="364822"/>
                  </a:cubicBezTo>
                  <a:lnTo>
                    <a:pt x="56" y="84107"/>
                  </a:lnTo>
                  <a:cubicBezTo>
                    <a:pt x="-372" y="65059"/>
                    <a:pt x="12199" y="48107"/>
                    <a:pt x="30533" y="42964"/>
                  </a:cubicBezTo>
                  <a:cubicBezTo>
                    <a:pt x="32390" y="42726"/>
                    <a:pt x="34200" y="42726"/>
                    <a:pt x="36057" y="42964"/>
                  </a:cubicBezTo>
                  <a:lnTo>
                    <a:pt x="66534" y="42964"/>
                  </a:lnTo>
                  <a:lnTo>
                    <a:pt x="66534" y="65821"/>
                  </a:lnTo>
                  <a:cubicBezTo>
                    <a:pt x="65867" y="83869"/>
                    <a:pt x="79106" y="99440"/>
                    <a:pt x="97011" y="101821"/>
                  </a:cubicBezTo>
                  <a:cubicBezTo>
                    <a:pt x="115820" y="103773"/>
                    <a:pt x="132725" y="90154"/>
                    <a:pt x="134773" y="71345"/>
                  </a:cubicBezTo>
                  <a:cubicBezTo>
                    <a:pt x="135106" y="67249"/>
                    <a:pt x="135106" y="63202"/>
                    <a:pt x="134773" y="59154"/>
                  </a:cubicBezTo>
                  <a:close/>
                  <a:moveTo>
                    <a:pt x="309417" y="513"/>
                  </a:moveTo>
                  <a:cubicBezTo>
                    <a:pt x="313316" y="1424"/>
                    <a:pt x="316935" y="3531"/>
                    <a:pt x="319697" y="6698"/>
                  </a:cubicBezTo>
                  <a:cubicBezTo>
                    <a:pt x="323364" y="10794"/>
                    <a:pt x="325316" y="16128"/>
                    <a:pt x="325173" y="21605"/>
                  </a:cubicBezTo>
                  <a:lnTo>
                    <a:pt x="325173" y="32273"/>
                  </a:lnTo>
                  <a:lnTo>
                    <a:pt x="325173" y="42369"/>
                  </a:lnTo>
                  <a:lnTo>
                    <a:pt x="325173" y="62467"/>
                  </a:lnTo>
                  <a:cubicBezTo>
                    <a:pt x="325697" y="74040"/>
                    <a:pt x="316649" y="83756"/>
                    <a:pt x="305078" y="84089"/>
                  </a:cubicBezTo>
                  <a:cubicBezTo>
                    <a:pt x="293459" y="83756"/>
                    <a:pt x="284316" y="74088"/>
                    <a:pt x="284649" y="62467"/>
                  </a:cubicBezTo>
                  <a:lnTo>
                    <a:pt x="284649" y="21033"/>
                  </a:lnTo>
                  <a:cubicBezTo>
                    <a:pt x="284411" y="12460"/>
                    <a:pt x="289506" y="4697"/>
                    <a:pt x="297459" y="1507"/>
                  </a:cubicBezTo>
                  <a:cubicBezTo>
                    <a:pt x="301340" y="-112"/>
                    <a:pt x="305518" y="-398"/>
                    <a:pt x="309417" y="513"/>
                  </a:cubicBezTo>
                  <a:close/>
                  <a:moveTo>
                    <a:pt x="104607" y="513"/>
                  </a:moveTo>
                  <a:cubicBezTo>
                    <a:pt x="108506" y="1424"/>
                    <a:pt x="112125" y="3531"/>
                    <a:pt x="114887" y="6698"/>
                  </a:cubicBezTo>
                  <a:cubicBezTo>
                    <a:pt x="118553" y="10794"/>
                    <a:pt x="120506" y="16128"/>
                    <a:pt x="120363" y="21605"/>
                  </a:cubicBezTo>
                  <a:lnTo>
                    <a:pt x="120363" y="42369"/>
                  </a:lnTo>
                  <a:lnTo>
                    <a:pt x="120363" y="62467"/>
                  </a:lnTo>
                  <a:cubicBezTo>
                    <a:pt x="120887" y="74040"/>
                    <a:pt x="111839" y="83756"/>
                    <a:pt x="100268" y="84089"/>
                  </a:cubicBezTo>
                  <a:cubicBezTo>
                    <a:pt x="88648" y="83756"/>
                    <a:pt x="79506" y="74088"/>
                    <a:pt x="79839" y="62467"/>
                  </a:cubicBezTo>
                  <a:lnTo>
                    <a:pt x="79839" y="21033"/>
                  </a:lnTo>
                  <a:cubicBezTo>
                    <a:pt x="79601" y="12460"/>
                    <a:pt x="84744" y="4697"/>
                    <a:pt x="92648" y="1507"/>
                  </a:cubicBezTo>
                  <a:cubicBezTo>
                    <a:pt x="96529" y="-112"/>
                    <a:pt x="100708" y="-398"/>
                    <a:pt x="104607" y="5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A46024C-2043-4CA2-9900-AB195FBCC3C8}"/>
              </a:ext>
            </a:extLst>
          </p:cNvPr>
          <p:cNvGrpSpPr/>
          <p:nvPr/>
        </p:nvGrpSpPr>
        <p:grpSpPr>
          <a:xfrm>
            <a:off x="1361730" y="2131245"/>
            <a:ext cx="2543289" cy="1251994"/>
            <a:chOff x="1089251" y="1945894"/>
            <a:chExt cx="2543289" cy="1251994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316E5A7A-03D7-4F04-805F-267A8FB16EC0}"/>
                </a:ext>
              </a:extLst>
            </p:cNvPr>
            <p:cNvSpPr txBox="1"/>
            <p:nvPr/>
          </p:nvSpPr>
          <p:spPr>
            <a:xfrm>
              <a:off x="1542630" y="1945894"/>
              <a:ext cx="1430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work </a:t>
              </a: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45AC1F84-B041-4A78-A765-9163E811D66E}"/>
                </a:ext>
              </a:extLst>
            </p:cNvPr>
            <p:cNvCxnSpPr/>
            <p:nvPr/>
          </p:nvCxnSpPr>
          <p:spPr>
            <a:xfrm>
              <a:off x="1177161" y="2453187"/>
              <a:ext cx="1882488" cy="0"/>
            </a:xfrm>
            <a:prstGeom prst="line">
              <a:avLst/>
            </a:prstGeom>
            <a:ln w="12700">
              <a:solidFill>
                <a:srgbClr val="187C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62">
              <a:extLst>
                <a:ext uri="{FF2B5EF4-FFF2-40B4-BE49-F238E27FC236}">
                  <a16:creationId xmlns:a16="http://schemas.microsoft.com/office/drawing/2014/main" id="{3BEAD222-FBF0-4871-B3F2-02FE032ED91F}"/>
                </a:ext>
              </a:extLst>
            </p:cNvPr>
            <p:cNvSpPr txBox="1"/>
            <p:nvPr/>
          </p:nvSpPr>
          <p:spPr>
            <a:xfrm>
              <a:off x="1089251" y="2497312"/>
              <a:ext cx="2543289" cy="7005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Show the specifics of what the stage did in this location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035BF57E-18B6-4D12-AA11-DC0A50A1A7C0}"/>
              </a:ext>
            </a:extLst>
          </p:cNvPr>
          <p:cNvGrpSpPr/>
          <p:nvPr/>
        </p:nvGrpSpPr>
        <p:grpSpPr>
          <a:xfrm>
            <a:off x="8343228" y="2160437"/>
            <a:ext cx="2563616" cy="1295903"/>
            <a:chOff x="8070749" y="1975086"/>
            <a:chExt cx="2563616" cy="1295903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3A8C3066-73B0-452A-AACD-B645F745EB9B}"/>
                </a:ext>
              </a:extLst>
            </p:cNvPr>
            <p:cNvSpPr txBox="1"/>
            <p:nvPr/>
          </p:nvSpPr>
          <p:spPr>
            <a:xfrm>
              <a:off x="8070749" y="1975086"/>
              <a:ext cx="1430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defRPr sz="1400" b="1">
                  <a:solidFill>
                    <a:schemeClr val="accent1"/>
                  </a:solidFill>
                  <a:latin typeface="+mj-lt"/>
                  <a:ea typeface="+mj-ea"/>
                </a:defRPr>
              </a:lvl1pPr>
            </a:lstStyle>
            <a:p>
              <a:pPr algn="l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work </a:t>
              </a: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E0D4614F-453C-4EE8-AF2E-B43DB4DC1798}"/>
                </a:ext>
              </a:extLst>
            </p:cNvPr>
            <p:cNvCxnSpPr/>
            <p:nvPr/>
          </p:nvCxnSpPr>
          <p:spPr>
            <a:xfrm>
              <a:off x="8176624" y="2516806"/>
              <a:ext cx="2083297" cy="0"/>
            </a:xfrm>
            <a:prstGeom prst="line">
              <a:avLst/>
            </a:prstGeom>
            <a:ln w="12700">
              <a:solidFill>
                <a:srgbClr val="187C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62">
              <a:extLst>
                <a:ext uri="{FF2B5EF4-FFF2-40B4-BE49-F238E27FC236}">
                  <a16:creationId xmlns:a16="http://schemas.microsoft.com/office/drawing/2014/main" id="{9CEFE6A0-0F94-47D3-849A-1B0096D835E3}"/>
                </a:ext>
              </a:extLst>
            </p:cNvPr>
            <p:cNvSpPr txBox="1"/>
            <p:nvPr/>
          </p:nvSpPr>
          <p:spPr>
            <a:xfrm>
              <a:off x="8074550" y="2570413"/>
              <a:ext cx="2559815" cy="7005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Show the specifics of what the stage did in this location</a:t>
              </a: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CBF8E8B6-74B5-4E21-9728-0454EBBD5E8C}"/>
              </a:ext>
            </a:extLst>
          </p:cNvPr>
          <p:cNvGrpSpPr/>
          <p:nvPr/>
        </p:nvGrpSpPr>
        <p:grpSpPr>
          <a:xfrm>
            <a:off x="1385804" y="4203797"/>
            <a:ext cx="2543289" cy="1249474"/>
            <a:chOff x="1113325" y="4018446"/>
            <a:chExt cx="2543289" cy="1249474"/>
          </a:xfrm>
        </p:grpSpPr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7E68B230-C0C6-4FF2-93BD-5EA9BADD467E}"/>
                </a:ext>
              </a:extLst>
            </p:cNvPr>
            <p:cNvCxnSpPr/>
            <p:nvPr/>
          </p:nvCxnSpPr>
          <p:spPr>
            <a:xfrm>
              <a:off x="1177161" y="4512921"/>
              <a:ext cx="1882488" cy="0"/>
            </a:xfrm>
            <a:prstGeom prst="line">
              <a:avLst/>
            </a:prstGeom>
            <a:ln w="12700">
              <a:solidFill>
                <a:srgbClr val="187C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0BC10B75-924A-4A69-B89E-C2CC38482BA0}"/>
                </a:ext>
              </a:extLst>
            </p:cNvPr>
            <p:cNvSpPr txBox="1"/>
            <p:nvPr/>
          </p:nvSpPr>
          <p:spPr>
            <a:xfrm>
              <a:off x="1558045" y="4018446"/>
              <a:ext cx="1430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defRPr sz="1400" b="1">
                  <a:solidFill>
                    <a:schemeClr val="accent1"/>
                  </a:solidFill>
                  <a:latin typeface="+mj-lt"/>
                  <a:ea typeface="+mj-ea"/>
                </a:defRPr>
              </a:lvl1pPr>
            </a:lstStyle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work </a:t>
              </a: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TextBox 62">
              <a:extLst>
                <a:ext uri="{FF2B5EF4-FFF2-40B4-BE49-F238E27FC236}">
                  <a16:creationId xmlns:a16="http://schemas.microsoft.com/office/drawing/2014/main" id="{99BF9BC5-7A25-4B96-A325-7AC33377B188}"/>
                </a:ext>
              </a:extLst>
            </p:cNvPr>
            <p:cNvSpPr txBox="1"/>
            <p:nvPr/>
          </p:nvSpPr>
          <p:spPr>
            <a:xfrm>
              <a:off x="1113325" y="4567344"/>
              <a:ext cx="2543289" cy="7005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Show the specifics of what the stage did in this location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26F2194A-FFC8-466C-A568-3F6A2E824D30}"/>
              </a:ext>
            </a:extLst>
          </p:cNvPr>
          <p:cNvGrpSpPr/>
          <p:nvPr/>
        </p:nvGrpSpPr>
        <p:grpSpPr>
          <a:xfrm>
            <a:off x="8429999" y="4138126"/>
            <a:ext cx="2578919" cy="1291083"/>
            <a:chOff x="8157520" y="3952775"/>
            <a:chExt cx="2578919" cy="1291083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45102392-051A-4B39-A4C6-D725D5688655}"/>
                </a:ext>
              </a:extLst>
            </p:cNvPr>
            <p:cNvGrpSpPr/>
            <p:nvPr/>
          </p:nvGrpSpPr>
          <p:grpSpPr>
            <a:xfrm>
              <a:off x="8157520" y="3952775"/>
              <a:ext cx="2163506" cy="461665"/>
              <a:chOff x="8157520" y="3952775"/>
              <a:chExt cx="2163506" cy="461665"/>
            </a:xfrm>
          </p:grpSpPr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E3D627D8-2BC1-4523-A584-9B1DAD715DB9}"/>
                  </a:ext>
                </a:extLst>
              </p:cNvPr>
              <p:cNvCxnSpPr/>
              <p:nvPr/>
            </p:nvCxnSpPr>
            <p:spPr>
              <a:xfrm>
                <a:off x="8237729" y="4414440"/>
                <a:ext cx="2083297" cy="0"/>
              </a:xfrm>
              <a:prstGeom prst="line">
                <a:avLst/>
              </a:prstGeom>
              <a:ln w="12700">
                <a:solidFill>
                  <a:srgbClr val="187C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521FCD3A-C6F4-48EA-A22B-2F90E898C527}"/>
                  </a:ext>
                </a:extLst>
              </p:cNvPr>
              <p:cNvSpPr txBox="1"/>
              <p:nvPr/>
            </p:nvSpPr>
            <p:spPr>
              <a:xfrm>
                <a:off x="8157520" y="3952775"/>
                <a:ext cx="14303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r">
                  <a:defRPr sz="1400" b="1">
                    <a:solidFill>
                      <a:schemeClr val="accent1"/>
                    </a:solidFill>
                    <a:latin typeface="+mj-lt"/>
                    <a:ea typeface="+mj-ea"/>
                  </a:defRPr>
                </a:lvl1pPr>
              </a:lstStyle>
              <a:p>
                <a:pPr algn="l"/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work </a:t>
                </a:r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9" name="TextBox 62">
              <a:extLst>
                <a:ext uri="{FF2B5EF4-FFF2-40B4-BE49-F238E27FC236}">
                  <a16:creationId xmlns:a16="http://schemas.microsoft.com/office/drawing/2014/main" id="{EABAA384-D924-451C-900D-E22F47B48D92}"/>
                </a:ext>
              </a:extLst>
            </p:cNvPr>
            <p:cNvSpPr txBox="1"/>
            <p:nvPr/>
          </p:nvSpPr>
          <p:spPr>
            <a:xfrm>
              <a:off x="8176624" y="4543282"/>
              <a:ext cx="2559815" cy="7005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Show the specifics of what the stage did in this location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511112" y="67157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Download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7430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2D45484-0000-4B99-928D-D53DCC4D47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4920046-009F-4EAC-AE10-474383D645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3"/>
          <a:stretch/>
        </p:blipFill>
        <p:spPr>
          <a:xfrm>
            <a:off x="1" y="0"/>
            <a:ext cx="12404034" cy="6858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280348" y="2559567"/>
            <a:ext cx="7367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Assessment of the position's position</a:t>
            </a:r>
          </a:p>
        </p:txBody>
      </p:sp>
      <p:sp>
        <p:nvSpPr>
          <p:cNvPr id="17" name="矩形 16"/>
          <p:cNvSpPr/>
          <p:nvPr/>
        </p:nvSpPr>
        <p:spPr>
          <a:xfrm>
            <a:off x="4299434" y="3534393"/>
            <a:ext cx="3447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Freeform 98">
            <a:extLst>
              <a:ext uri="{FF2B5EF4-FFF2-40B4-BE49-F238E27FC236}">
                <a16:creationId xmlns:a16="http://schemas.microsoft.com/office/drawing/2014/main" id="{E3C6A134-6EE4-4EDF-93E0-5CC066886C11}"/>
              </a:ext>
            </a:extLst>
          </p:cNvPr>
          <p:cNvSpPr>
            <a:spLocks noEditPoints="1"/>
          </p:cNvSpPr>
          <p:nvPr/>
        </p:nvSpPr>
        <p:spPr bwMode="auto">
          <a:xfrm>
            <a:off x="3226902" y="5972577"/>
            <a:ext cx="163376" cy="199979"/>
          </a:xfrm>
          <a:custGeom>
            <a:avLst/>
            <a:gdLst>
              <a:gd name="T0" fmla="*/ 43 w 138"/>
              <a:gd name="T1" fmla="*/ 169 h 169"/>
              <a:gd name="T2" fmla="*/ 51 w 138"/>
              <a:gd name="T3" fmla="*/ 111 h 169"/>
              <a:gd name="T4" fmla="*/ 35 w 138"/>
              <a:gd name="T5" fmla="*/ 160 h 169"/>
              <a:gd name="T6" fmla="*/ 68 w 138"/>
              <a:gd name="T7" fmla="*/ 169 h 169"/>
              <a:gd name="T8" fmla="*/ 76 w 138"/>
              <a:gd name="T9" fmla="*/ 111 h 169"/>
              <a:gd name="T10" fmla="*/ 59 w 138"/>
              <a:gd name="T11" fmla="*/ 160 h 169"/>
              <a:gd name="T12" fmla="*/ 76 w 138"/>
              <a:gd name="T13" fmla="*/ 21 h 169"/>
              <a:gd name="T14" fmla="*/ 35 w 138"/>
              <a:gd name="T15" fmla="*/ 21 h 169"/>
              <a:gd name="T16" fmla="*/ 106 w 138"/>
              <a:gd name="T17" fmla="*/ 106 h 169"/>
              <a:gd name="T18" fmla="*/ 82 w 138"/>
              <a:gd name="T19" fmla="*/ 49 h 169"/>
              <a:gd name="T20" fmla="*/ 67 w 138"/>
              <a:gd name="T21" fmla="*/ 45 h 169"/>
              <a:gd name="T22" fmla="*/ 44 w 138"/>
              <a:gd name="T23" fmla="*/ 45 h 169"/>
              <a:gd name="T24" fmla="*/ 29 w 138"/>
              <a:gd name="T25" fmla="*/ 49 h 169"/>
              <a:gd name="T26" fmla="*/ 5 w 138"/>
              <a:gd name="T27" fmla="*/ 106 h 169"/>
              <a:gd name="T28" fmla="*/ 31 w 138"/>
              <a:gd name="T29" fmla="*/ 78 h 169"/>
              <a:gd name="T30" fmla="*/ 80 w 138"/>
              <a:gd name="T31" fmla="*/ 103 h 169"/>
              <a:gd name="T32" fmla="*/ 94 w 138"/>
              <a:gd name="T33" fmla="*/ 103 h 169"/>
              <a:gd name="T34" fmla="*/ 121 w 138"/>
              <a:gd name="T35" fmla="*/ 165 h 169"/>
              <a:gd name="T36" fmla="*/ 109 w 138"/>
              <a:gd name="T37" fmla="*/ 159 h 169"/>
              <a:gd name="T38" fmla="*/ 92 w 138"/>
              <a:gd name="T39" fmla="*/ 165 h 169"/>
              <a:gd name="T40" fmla="*/ 133 w 138"/>
              <a:gd name="T41" fmla="*/ 169 h 169"/>
              <a:gd name="T42" fmla="*/ 138 w 138"/>
              <a:gd name="T43" fmla="*/ 155 h 169"/>
              <a:gd name="T44" fmla="*/ 121 w 138"/>
              <a:gd name="T45" fmla="*/ 165 h 169"/>
              <a:gd name="T46" fmla="*/ 129 w 138"/>
              <a:gd name="T47" fmla="*/ 132 h 169"/>
              <a:gd name="T48" fmla="*/ 96 w 138"/>
              <a:gd name="T49" fmla="*/ 132 h 169"/>
              <a:gd name="T50" fmla="*/ 92 w 138"/>
              <a:gd name="T51" fmla="*/ 149 h 169"/>
              <a:gd name="T52" fmla="*/ 109 w 138"/>
              <a:gd name="T53" fmla="*/ 148 h 169"/>
              <a:gd name="T54" fmla="*/ 121 w 138"/>
              <a:gd name="T55" fmla="*/ 154 h 169"/>
              <a:gd name="T56" fmla="*/ 138 w 138"/>
              <a:gd name="T57" fmla="*/ 136 h 169"/>
              <a:gd name="T58" fmla="*/ 106 w 138"/>
              <a:gd name="T59" fmla="*/ 132 h 169"/>
              <a:gd name="T60" fmla="*/ 106 w 138"/>
              <a:gd name="T61" fmla="*/ 132 h 169"/>
              <a:gd name="T62" fmla="*/ 113 w 138"/>
              <a:gd name="T63" fmla="*/ 161 h 169"/>
              <a:gd name="T64" fmla="*/ 117 w 138"/>
              <a:gd name="T65" fmla="*/ 15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8" h="169">
                <a:moveTo>
                  <a:pt x="35" y="160"/>
                </a:moveTo>
                <a:cubicBezTo>
                  <a:pt x="35" y="165"/>
                  <a:pt x="38" y="169"/>
                  <a:pt x="43" y="169"/>
                </a:cubicBezTo>
                <a:cubicBezTo>
                  <a:pt x="47" y="169"/>
                  <a:pt x="51" y="165"/>
                  <a:pt x="51" y="160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35" y="111"/>
                  <a:pt x="35" y="111"/>
                  <a:pt x="35" y="111"/>
                </a:cubicBezTo>
                <a:lnTo>
                  <a:pt x="35" y="160"/>
                </a:lnTo>
                <a:close/>
                <a:moveTo>
                  <a:pt x="59" y="160"/>
                </a:moveTo>
                <a:cubicBezTo>
                  <a:pt x="59" y="165"/>
                  <a:pt x="63" y="169"/>
                  <a:pt x="68" y="169"/>
                </a:cubicBezTo>
                <a:cubicBezTo>
                  <a:pt x="72" y="169"/>
                  <a:pt x="76" y="165"/>
                  <a:pt x="76" y="160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59" y="111"/>
                  <a:pt x="59" y="111"/>
                  <a:pt x="59" y="111"/>
                </a:cubicBezTo>
                <a:lnTo>
                  <a:pt x="59" y="160"/>
                </a:lnTo>
                <a:close/>
                <a:moveTo>
                  <a:pt x="55" y="41"/>
                </a:moveTo>
                <a:cubicBezTo>
                  <a:pt x="67" y="41"/>
                  <a:pt x="76" y="32"/>
                  <a:pt x="76" y="21"/>
                </a:cubicBezTo>
                <a:cubicBezTo>
                  <a:pt x="76" y="9"/>
                  <a:pt x="67" y="0"/>
                  <a:pt x="55" y="0"/>
                </a:cubicBezTo>
                <a:cubicBezTo>
                  <a:pt x="44" y="0"/>
                  <a:pt x="35" y="9"/>
                  <a:pt x="35" y="21"/>
                </a:cubicBezTo>
                <a:cubicBezTo>
                  <a:pt x="35" y="32"/>
                  <a:pt x="44" y="41"/>
                  <a:pt x="55" y="41"/>
                </a:cubicBezTo>
                <a:close/>
                <a:moveTo>
                  <a:pt x="106" y="106"/>
                </a:moveTo>
                <a:cubicBezTo>
                  <a:pt x="110" y="104"/>
                  <a:pt x="111" y="99"/>
                  <a:pt x="109" y="95"/>
                </a:cubicBezTo>
                <a:cubicBezTo>
                  <a:pt x="82" y="49"/>
                  <a:pt x="82" y="49"/>
                  <a:pt x="82" y="49"/>
                </a:cubicBezTo>
                <a:cubicBezTo>
                  <a:pt x="80" y="45"/>
                  <a:pt x="70" y="45"/>
                  <a:pt x="69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55" y="61"/>
                  <a:pt x="55" y="61"/>
                  <a:pt x="55" y="61"/>
                </a:cubicBezTo>
                <a:cubicBezTo>
                  <a:pt x="44" y="45"/>
                  <a:pt x="44" y="45"/>
                  <a:pt x="44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1" y="45"/>
                  <a:pt x="31" y="45"/>
                  <a:pt x="29" y="49"/>
                </a:cubicBezTo>
                <a:cubicBezTo>
                  <a:pt x="2" y="95"/>
                  <a:pt x="2" y="95"/>
                  <a:pt x="2" y="95"/>
                </a:cubicBezTo>
                <a:cubicBezTo>
                  <a:pt x="0" y="99"/>
                  <a:pt x="1" y="104"/>
                  <a:pt x="5" y="106"/>
                </a:cubicBezTo>
                <a:cubicBezTo>
                  <a:pt x="9" y="109"/>
                  <a:pt x="14" y="107"/>
                  <a:pt x="16" y="103"/>
                </a:cubicBezTo>
                <a:cubicBezTo>
                  <a:pt x="31" y="78"/>
                  <a:pt x="31" y="78"/>
                  <a:pt x="31" y="78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0" y="78"/>
                  <a:pt x="80" y="78"/>
                  <a:pt x="80" y="78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7" y="107"/>
                  <a:pt x="102" y="109"/>
                  <a:pt x="106" y="106"/>
                </a:cubicBezTo>
                <a:close/>
                <a:moveTo>
                  <a:pt x="121" y="165"/>
                </a:moveTo>
                <a:cubicBezTo>
                  <a:pt x="109" y="165"/>
                  <a:pt x="109" y="165"/>
                  <a:pt x="109" y="165"/>
                </a:cubicBezTo>
                <a:cubicBezTo>
                  <a:pt x="109" y="159"/>
                  <a:pt x="109" y="159"/>
                  <a:pt x="109" y="159"/>
                </a:cubicBezTo>
                <a:cubicBezTo>
                  <a:pt x="103" y="159"/>
                  <a:pt x="98" y="157"/>
                  <a:pt x="92" y="15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7"/>
                  <a:pt x="94" y="169"/>
                  <a:pt x="96" y="169"/>
                </a:cubicBezTo>
                <a:cubicBezTo>
                  <a:pt x="133" y="169"/>
                  <a:pt x="133" y="169"/>
                  <a:pt x="133" y="169"/>
                </a:cubicBezTo>
                <a:cubicBezTo>
                  <a:pt x="136" y="169"/>
                  <a:pt x="138" y="167"/>
                  <a:pt x="138" y="165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2" y="157"/>
                  <a:pt x="127" y="159"/>
                  <a:pt x="121" y="159"/>
                </a:cubicBezTo>
                <a:lnTo>
                  <a:pt x="121" y="165"/>
                </a:lnTo>
                <a:close/>
                <a:moveTo>
                  <a:pt x="133" y="132"/>
                </a:moveTo>
                <a:cubicBezTo>
                  <a:pt x="129" y="132"/>
                  <a:pt x="129" y="132"/>
                  <a:pt x="129" y="132"/>
                </a:cubicBezTo>
                <a:cubicBezTo>
                  <a:pt x="126" y="116"/>
                  <a:pt x="104" y="116"/>
                  <a:pt x="101" y="132"/>
                </a:cubicBezTo>
                <a:cubicBezTo>
                  <a:pt x="96" y="132"/>
                  <a:pt x="96" y="132"/>
                  <a:pt x="96" y="132"/>
                </a:cubicBezTo>
                <a:cubicBezTo>
                  <a:pt x="94" y="132"/>
                  <a:pt x="92" y="134"/>
                  <a:pt x="92" y="136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8" y="152"/>
                  <a:pt x="103" y="153"/>
                  <a:pt x="109" y="154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121" y="148"/>
                  <a:pt x="121" y="148"/>
                  <a:pt x="121" y="148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7" y="153"/>
                  <a:pt x="132" y="152"/>
                  <a:pt x="138" y="149"/>
                </a:cubicBezTo>
                <a:cubicBezTo>
                  <a:pt x="138" y="136"/>
                  <a:pt x="138" y="136"/>
                  <a:pt x="138" y="136"/>
                </a:cubicBezTo>
                <a:cubicBezTo>
                  <a:pt x="138" y="134"/>
                  <a:pt x="136" y="132"/>
                  <a:pt x="133" y="132"/>
                </a:cubicBezTo>
                <a:close/>
                <a:moveTo>
                  <a:pt x="106" y="132"/>
                </a:moveTo>
                <a:cubicBezTo>
                  <a:pt x="109" y="123"/>
                  <a:pt x="121" y="123"/>
                  <a:pt x="124" y="132"/>
                </a:cubicBezTo>
                <a:lnTo>
                  <a:pt x="106" y="132"/>
                </a:lnTo>
                <a:close/>
                <a:moveTo>
                  <a:pt x="113" y="152"/>
                </a:moveTo>
                <a:cubicBezTo>
                  <a:pt x="113" y="161"/>
                  <a:pt x="113" y="161"/>
                  <a:pt x="113" y="161"/>
                </a:cubicBezTo>
                <a:cubicBezTo>
                  <a:pt x="117" y="161"/>
                  <a:pt x="117" y="161"/>
                  <a:pt x="117" y="161"/>
                </a:cubicBezTo>
                <a:cubicBezTo>
                  <a:pt x="117" y="152"/>
                  <a:pt x="117" y="152"/>
                  <a:pt x="117" y="152"/>
                </a:cubicBezTo>
                <a:lnTo>
                  <a:pt x="113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0" name="Freeform 98">
            <a:extLst>
              <a:ext uri="{FF2B5EF4-FFF2-40B4-BE49-F238E27FC236}">
                <a16:creationId xmlns:a16="http://schemas.microsoft.com/office/drawing/2014/main" id="{E3C6A134-6EE4-4EDF-93E0-5CC066886C11}"/>
              </a:ext>
            </a:extLst>
          </p:cNvPr>
          <p:cNvSpPr>
            <a:spLocks noEditPoints="1"/>
          </p:cNvSpPr>
          <p:nvPr/>
        </p:nvSpPr>
        <p:spPr bwMode="auto">
          <a:xfrm>
            <a:off x="6995136" y="5972577"/>
            <a:ext cx="163376" cy="199979"/>
          </a:xfrm>
          <a:custGeom>
            <a:avLst/>
            <a:gdLst>
              <a:gd name="T0" fmla="*/ 43 w 138"/>
              <a:gd name="T1" fmla="*/ 169 h 169"/>
              <a:gd name="T2" fmla="*/ 51 w 138"/>
              <a:gd name="T3" fmla="*/ 111 h 169"/>
              <a:gd name="T4" fmla="*/ 35 w 138"/>
              <a:gd name="T5" fmla="*/ 160 h 169"/>
              <a:gd name="T6" fmla="*/ 68 w 138"/>
              <a:gd name="T7" fmla="*/ 169 h 169"/>
              <a:gd name="T8" fmla="*/ 76 w 138"/>
              <a:gd name="T9" fmla="*/ 111 h 169"/>
              <a:gd name="T10" fmla="*/ 59 w 138"/>
              <a:gd name="T11" fmla="*/ 160 h 169"/>
              <a:gd name="T12" fmla="*/ 76 w 138"/>
              <a:gd name="T13" fmla="*/ 21 h 169"/>
              <a:gd name="T14" fmla="*/ 35 w 138"/>
              <a:gd name="T15" fmla="*/ 21 h 169"/>
              <a:gd name="T16" fmla="*/ 106 w 138"/>
              <a:gd name="T17" fmla="*/ 106 h 169"/>
              <a:gd name="T18" fmla="*/ 82 w 138"/>
              <a:gd name="T19" fmla="*/ 49 h 169"/>
              <a:gd name="T20" fmla="*/ 67 w 138"/>
              <a:gd name="T21" fmla="*/ 45 h 169"/>
              <a:gd name="T22" fmla="*/ 44 w 138"/>
              <a:gd name="T23" fmla="*/ 45 h 169"/>
              <a:gd name="T24" fmla="*/ 29 w 138"/>
              <a:gd name="T25" fmla="*/ 49 h 169"/>
              <a:gd name="T26" fmla="*/ 5 w 138"/>
              <a:gd name="T27" fmla="*/ 106 h 169"/>
              <a:gd name="T28" fmla="*/ 31 w 138"/>
              <a:gd name="T29" fmla="*/ 78 h 169"/>
              <a:gd name="T30" fmla="*/ 80 w 138"/>
              <a:gd name="T31" fmla="*/ 103 h 169"/>
              <a:gd name="T32" fmla="*/ 94 w 138"/>
              <a:gd name="T33" fmla="*/ 103 h 169"/>
              <a:gd name="T34" fmla="*/ 121 w 138"/>
              <a:gd name="T35" fmla="*/ 165 h 169"/>
              <a:gd name="T36" fmla="*/ 109 w 138"/>
              <a:gd name="T37" fmla="*/ 159 h 169"/>
              <a:gd name="T38" fmla="*/ 92 w 138"/>
              <a:gd name="T39" fmla="*/ 165 h 169"/>
              <a:gd name="T40" fmla="*/ 133 w 138"/>
              <a:gd name="T41" fmla="*/ 169 h 169"/>
              <a:gd name="T42" fmla="*/ 138 w 138"/>
              <a:gd name="T43" fmla="*/ 155 h 169"/>
              <a:gd name="T44" fmla="*/ 121 w 138"/>
              <a:gd name="T45" fmla="*/ 165 h 169"/>
              <a:gd name="T46" fmla="*/ 129 w 138"/>
              <a:gd name="T47" fmla="*/ 132 h 169"/>
              <a:gd name="T48" fmla="*/ 96 w 138"/>
              <a:gd name="T49" fmla="*/ 132 h 169"/>
              <a:gd name="T50" fmla="*/ 92 w 138"/>
              <a:gd name="T51" fmla="*/ 149 h 169"/>
              <a:gd name="T52" fmla="*/ 109 w 138"/>
              <a:gd name="T53" fmla="*/ 148 h 169"/>
              <a:gd name="T54" fmla="*/ 121 w 138"/>
              <a:gd name="T55" fmla="*/ 154 h 169"/>
              <a:gd name="T56" fmla="*/ 138 w 138"/>
              <a:gd name="T57" fmla="*/ 136 h 169"/>
              <a:gd name="T58" fmla="*/ 106 w 138"/>
              <a:gd name="T59" fmla="*/ 132 h 169"/>
              <a:gd name="T60" fmla="*/ 106 w 138"/>
              <a:gd name="T61" fmla="*/ 132 h 169"/>
              <a:gd name="T62" fmla="*/ 113 w 138"/>
              <a:gd name="T63" fmla="*/ 161 h 169"/>
              <a:gd name="T64" fmla="*/ 117 w 138"/>
              <a:gd name="T65" fmla="*/ 15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8" h="169">
                <a:moveTo>
                  <a:pt x="35" y="160"/>
                </a:moveTo>
                <a:cubicBezTo>
                  <a:pt x="35" y="165"/>
                  <a:pt x="38" y="169"/>
                  <a:pt x="43" y="169"/>
                </a:cubicBezTo>
                <a:cubicBezTo>
                  <a:pt x="47" y="169"/>
                  <a:pt x="51" y="165"/>
                  <a:pt x="51" y="160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35" y="111"/>
                  <a:pt x="35" y="111"/>
                  <a:pt x="35" y="111"/>
                </a:cubicBezTo>
                <a:lnTo>
                  <a:pt x="35" y="160"/>
                </a:lnTo>
                <a:close/>
                <a:moveTo>
                  <a:pt x="59" y="160"/>
                </a:moveTo>
                <a:cubicBezTo>
                  <a:pt x="59" y="165"/>
                  <a:pt x="63" y="169"/>
                  <a:pt x="68" y="169"/>
                </a:cubicBezTo>
                <a:cubicBezTo>
                  <a:pt x="72" y="169"/>
                  <a:pt x="76" y="165"/>
                  <a:pt x="76" y="160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59" y="111"/>
                  <a:pt x="59" y="111"/>
                  <a:pt x="59" y="111"/>
                </a:cubicBezTo>
                <a:lnTo>
                  <a:pt x="59" y="160"/>
                </a:lnTo>
                <a:close/>
                <a:moveTo>
                  <a:pt x="55" y="41"/>
                </a:moveTo>
                <a:cubicBezTo>
                  <a:pt x="67" y="41"/>
                  <a:pt x="76" y="32"/>
                  <a:pt x="76" y="21"/>
                </a:cubicBezTo>
                <a:cubicBezTo>
                  <a:pt x="76" y="9"/>
                  <a:pt x="67" y="0"/>
                  <a:pt x="55" y="0"/>
                </a:cubicBezTo>
                <a:cubicBezTo>
                  <a:pt x="44" y="0"/>
                  <a:pt x="35" y="9"/>
                  <a:pt x="35" y="21"/>
                </a:cubicBezTo>
                <a:cubicBezTo>
                  <a:pt x="35" y="32"/>
                  <a:pt x="44" y="41"/>
                  <a:pt x="55" y="41"/>
                </a:cubicBezTo>
                <a:close/>
                <a:moveTo>
                  <a:pt x="106" y="106"/>
                </a:moveTo>
                <a:cubicBezTo>
                  <a:pt x="110" y="104"/>
                  <a:pt x="111" y="99"/>
                  <a:pt x="109" y="95"/>
                </a:cubicBezTo>
                <a:cubicBezTo>
                  <a:pt x="82" y="49"/>
                  <a:pt x="82" y="49"/>
                  <a:pt x="82" y="49"/>
                </a:cubicBezTo>
                <a:cubicBezTo>
                  <a:pt x="80" y="45"/>
                  <a:pt x="70" y="45"/>
                  <a:pt x="69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55" y="61"/>
                  <a:pt x="55" y="61"/>
                  <a:pt x="55" y="61"/>
                </a:cubicBezTo>
                <a:cubicBezTo>
                  <a:pt x="44" y="45"/>
                  <a:pt x="44" y="45"/>
                  <a:pt x="44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1" y="45"/>
                  <a:pt x="31" y="45"/>
                  <a:pt x="29" y="49"/>
                </a:cubicBezTo>
                <a:cubicBezTo>
                  <a:pt x="2" y="95"/>
                  <a:pt x="2" y="95"/>
                  <a:pt x="2" y="95"/>
                </a:cubicBezTo>
                <a:cubicBezTo>
                  <a:pt x="0" y="99"/>
                  <a:pt x="1" y="104"/>
                  <a:pt x="5" y="106"/>
                </a:cubicBezTo>
                <a:cubicBezTo>
                  <a:pt x="9" y="109"/>
                  <a:pt x="14" y="107"/>
                  <a:pt x="16" y="103"/>
                </a:cubicBezTo>
                <a:cubicBezTo>
                  <a:pt x="31" y="78"/>
                  <a:pt x="31" y="78"/>
                  <a:pt x="31" y="78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0" y="78"/>
                  <a:pt x="80" y="78"/>
                  <a:pt x="80" y="78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7" y="107"/>
                  <a:pt x="102" y="109"/>
                  <a:pt x="106" y="106"/>
                </a:cubicBezTo>
                <a:close/>
                <a:moveTo>
                  <a:pt x="121" y="165"/>
                </a:moveTo>
                <a:cubicBezTo>
                  <a:pt x="109" y="165"/>
                  <a:pt x="109" y="165"/>
                  <a:pt x="109" y="165"/>
                </a:cubicBezTo>
                <a:cubicBezTo>
                  <a:pt x="109" y="159"/>
                  <a:pt x="109" y="159"/>
                  <a:pt x="109" y="159"/>
                </a:cubicBezTo>
                <a:cubicBezTo>
                  <a:pt x="103" y="159"/>
                  <a:pt x="98" y="157"/>
                  <a:pt x="92" y="15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7"/>
                  <a:pt x="94" y="169"/>
                  <a:pt x="96" y="169"/>
                </a:cubicBezTo>
                <a:cubicBezTo>
                  <a:pt x="133" y="169"/>
                  <a:pt x="133" y="169"/>
                  <a:pt x="133" y="169"/>
                </a:cubicBezTo>
                <a:cubicBezTo>
                  <a:pt x="136" y="169"/>
                  <a:pt x="138" y="167"/>
                  <a:pt x="138" y="165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2" y="157"/>
                  <a:pt x="127" y="159"/>
                  <a:pt x="121" y="159"/>
                </a:cubicBezTo>
                <a:lnTo>
                  <a:pt x="121" y="165"/>
                </a:lnTo>
                <a:close/>
                <a:moveTo>
                  <a:pt x="133" y="132"/>
                </a:moveTo>
                <a:cubicBezTo>
                  <a:pt x="129" y="132"/>
                  <a:pt x="129" y="132"/>
                  <a:pt x="129" y="132"/>
                </a:cubicBezTo>
                <a:cubicBezTo>
                  <a:pt x="126" y="116"/>
                  <a:pt x="104" y="116"/>
                  <a:pt x="101" y="132"/>
                </a:cubicBezTo>
                <a:cubicBezTo>
                  <a:pt x="96" y="132"/>
                  <a:pt x="96" y="132"/>
                  <a:pt x="96" y="132"/>
                </a:cubicBezTo>
                <a:cubicBezTo>
                  <a:pt x="94" y="132"/>
                  <a:pt x="92" y="134"/>
                  <a:pt x="92" y="136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8" y="152"/>
                  <a:pt x="103" y="153"/>
                  <a:pt x="109" y="154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121" y="148"/>
                  <a:pt x="121" y="148"/>
                  <a:pt x="121" y="148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7" y="153"/>
                  <a:pt x="132" y="152"/>
                  <a:pt x="138" y="149"/>
                </a:cubicBezTo>
                <a:cubicBezTo>
                  <a:pt x="138" y="136"/>
                  <a:pt x="138" y="136"/>
                  <a:pt x="138" y="136"/>
                </a:cubicBezTo>
                <a:cubicBezTo>
                  <a:pt x="138" y="134"/>
                  <a:pt x="136" y="132"/>
                  <a:pt x="133" y="132"/>
                </a:cubicBezTo>
                <a:close/>
                <a:moveTo>
                  <a:pt x="106" y="132"/>
                </a:moveTo>
                <a:cubicBezTo>
                  <a:pt x="109" y="123"/>
                  <a:pt x="121" y="123"/>
                  <a:pt x="124" y="132"/>
                </a:cubicBezTo>
                <a:lnTo>
                  <a:pt x="106" y="132"/>
                </a:lnTo>
                <a:close/>
                <a:moveTo>
                  <a:pt x="113" y="152"/>
                </a:moveTo>
                <a:cubicBezTo>
                  <a:pt x="113" y="161"/>
                  <a:pt x="113" y="161"/>
                  <a:pt x="113" y="161"/>
                </a:cubicBezTo>
                <a:cubicBezTo>
                  <a:pt x="117" y="161"/>
                  <a:pt x="117" y="161"/>
                  <a:pt x="117" y="161"/>
                </a:cubicBezTo>
                <a:cubicBezTo>
                  <a:pt x="117" y="152"/>
                  <a:pt x="117" y="152"/>
                  <a:pt x="117" y="152"/>
                </a:cubicBezTo>
                <a:lnTo>
                  <a:pt x="113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CC550BF-4FAD-4FB2-A4C1-DC53C343A07C}"/>
              </a:ext>
            </a:extLst>
          </p:cNvPr>
          <p:cNvGrpSpPr/>
          <p:nvPr/>
        </p:nvGrpSpPr>
        <p:grpSpPr>
          <a:xfrm>
            <a:off x="2154428" y="2314572"/>
            <a:ext cx="1870614" cy="1870614"/>
            <a:chOff x="8333045" y="1169405"/>
            <a:chExt cx="1661011" cy="1661011"/>
          </a:xfrm>
        </p:grpSpPr>
        <p:sp>
          <p:nvSpPr>
            <p:cNvPr id="7" name="椭圆 6"/>
            <p:cNvSpPr/>
            <p:nvPr/>
          </p:nvSpPr>
          <p:spPr>
            <a:xfrm>
              <a:off x="8333045" y="1169405"/>
              <a:ext cx="1661011" cy="1661011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279400" dist="139700" dir="7800000" sx="101000" sy="101000" algn="ctr" rotWithShape="0">
                <a:schemeClr val="tx1">
                  <a:alpha val="70000"/>
                </a:schemeClr>
              </a:outerShdw>
            </a:effectLst>
          </p:spPr>
          <p:txBody>
            <a:bodyPr wrap="none" anchor="ctr"/>
            <a:lstStyle/>
            <a:p>
              <a:pPr algn="ctr" latinLnBrk="1"/>
              <a:endParaRPr kumimoji="1" lang="zh-CN" altLang="en-US" sz="7200" b="1" dirty="0">
                <a:solidFill>
                  <a:srgbClr val="187C86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572100" y="1492576"/>
              <a:ext cx="1174578" cy="1065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defTabSz="1218590">
                <a:defRPr sz="9595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en-US" altLang="zh-CN" sz="7200" b="1" dirty="0">
                  <a:solidFill>
                    <a:srgbClr val="187C86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7200" b="1" dirty="0">
                <a:solidFill>
                  <a:srgbClr val="187C8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0CB07E39-70DF-4296-A0B3-A658F46CBE40}"/>
              </a:ext>
            </a:extLst>
          </p:cNvPr>
          <p:cNvSpPr txBox="1"/>
          <p:nvPr/>
        </p:nvSpPr>
        <p:spPr>
          <a:xfrm>
            <a:off x="4556247" y="4121289"/>
            <a:ext cx="644468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200" spc="200">
                <a:solidFill>
                  <a:srgbClr val="245188"/>
                </a:solidFill>
                <a:effectLst>
                  <a:outerShdw blurRad="127000" dist="635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marL="457200" indent="-457200">
              <a:buClr>
                <a:srgbClr val="187C86"/>
              </a:buClr>
              <a:buFont typeface="Wingdings" panose="05000000000000000000" pitchFamily="2" charset="2"/>
              <a:buChar char="u"/>
            </a:pPr>
            <a:r>
              <a:rPr lang="zh-CN" altLang="en-US" sz="180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Contribution to the department's business and team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4EE46A5-6E11-4704-BFC7-C523D5498051}"/>
              </a:ext>
            </a:extLst>
          </p:cNvPr>
          <p:cNvSpPr txBox="1"/>
          <p:nvPr/>
        </p:nvSpPr>
        <p:spPr>
          <a:xfrm>
            <a:off x="4556247" y="4508294"/>
            <a:ext cx="68667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200" spc="200">
                <a:solidFill>
                  <a:srgbClr val="245188"/>
                </a:solidFill>
                <a:effectLst>
                  <a:outerShdw blurRad="127000" dist="635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marL="457200" indent="-457200">
              <a:buClr>
                <a:srgbClr val="187C86"/>
              </a:buClr>
              <a:buFont typeface="Wingdings" panose="05000000000000000000" pitchFamily="2" charset="2"/>
              <a:buChar char="u"/>
            </a:pPr>
            <a:r>
              <a:rPr lang="zh-CN" altLang="en-US" sz="180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Personal competency improvement and training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13D3076-0D8F-4900-8871-326FEFE50EF7}"/>
              </a:ext>
            </a:extLst>
          </p:cNvPr>
          <p:cNvSpPr txBox="1"/>
          <p:nvPr/>
        </p:nvSpPr>
        <p:spPr>
          <a:xfrm>
            <a:off x="4556247" y="4895299"/>
            <a:ext cx="588198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200" spc="200">
                <a:solidFill>
                  <a:srgbClr val="245188"/>
                </a:solidFill>
                <a:effectLst>
                  <a:outerShdw blurRad="127000" dist="635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marL="457200" indent="-457200">
              <a:buClr>
                <a:srgbClr val="187C86"/>
              </a:buClr>
              <a:buFont typeface="Wingdings" panose="05000000000000000000" pitchFamily="2" charset="2"/>
              <a:buChar char="u"/>
            </a:pPr>
            <a:r>
              <a:rPr lang="zh-CN" altLang="en-US" sz="180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Personal advantage is unique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33A5262-3100-427F-8B40-70A4284F2E24}"/>
              </a:ext>
            </a:extLst>
          </p:cNvPr>
          <p:cNvSpPr txBox="1"/>
          <p:nvPr/>
        </p:nvSpPr>
        <p:spPr>
          <a:xfrm>
            <a:off x="4556247" y="5282303"/>
            <a:ext cx="70918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200" spc="200">
                <a:solidFill>
                  <a:srgbClr val="245188"/>
                </a:solidFill>
                <a:effectLst>
                  <a:outerShdw blurRad="127000" dist="635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marL="457200" indent="-457200">
              <a:buClr>
                <a:srgbClr val="187C86"/>
              </a:buClr>
              <a:buFont typeface="Wingdings" panose="05000000000000000000" pitchFamily="2" charset="2"/>
              <a:buChar char="u"/>
            </a:pPr>
            <a:r>
              <a:rPr lang="zh-CN" altLang="en-US" sz="180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Deficiencies and improvements in the work</a:t>
            </a:r>
          </a:p>
        </p:txBody>
      </p:sp>
    </p:spTree>
    <p:extLst>
      <p:ext uri="{BB962C8B-B14F-4D97-AF65-F5344CB8AC3E}">
        <p14:creationId xmlns:p14="http://schemas.microsoft.com/office/powerpoint/2010/main" val="287944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 animBg="1"/>
      <p:bldP spid="34" grpId="0"/>
      <p:bldP spid="18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2B6A2F43-2B0D-4859-9D84-322C25D3A23A}"/>
              </a:ext>
            </a:extLst>
          </p:cNvPr>
          <p:cNvGrpSpPr/>
          <p:nvPr/>
        </p:nvGrpSpPr>
        <p:grpSpPr>
          <a:xfrm>
            <a:off x="1124374" y="676893"/>
            <a:ext cx="5010592" cy="758569"/>
            <a:chOff x="711015" y="463951"/>
            <a:chExt cx="5010592" cy="758569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C0F6C60-0661-4BAD-B2AD-6A36BD1420DE}"/>
                </a:ext>
              </a:extLst>
            </p:cNvPr>
            <p:cNvSpPr txBox="1"/>
            <p:nvPr/>
          </p:nvSpPr>
          <p:spPr>
            <a:xfrm>
              <a:off x="1446078" y="599161"/>
              <a:ext cx="4275529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defRPr sz="3200" spc="200">
                  <a:solidFill>
                    <a:srgbClr val="245188"/>
                  </a:solidFill>
                  <a:effectLst>
                    <a:outerShdw blurRad="127000" dist="63500" dir="2700000" algn="tl" rotWithShape="0">
                      <a:schemeClr val="accent1">
                        <a:alpha val="2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28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Contribution to the department's business and team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88A02AEA-A6FE-4E1D-9A2C-58D367EAE81E}"/>
                </a:ext>
              </a:extLst>
            </p:cNvPr>
            <p:cNvGrpSpPr/>
            <p:nvPr/>
          </p:nvGrpSpPr>
          <p:grpSpPr>
            <a:xfrm>
              <a:off x="711015" y="463951"/>
              <a:ext cx="758569" cy="758569"/>
              <a:chOff x="1437523" y="2344193"/>
              <a:chExt cx="2598069" cy="2598069"/>
            </a:xfrm>
          </p:grpSpPr>
          <p:sp>
            <p:nvSpPr>
              <p:cNvPr id="26" name="菱形 25">
                <a:extLst>
                  <a:ext uri="{FF2B5EF4-FFF2-40B4-BE49-F238E27FC236}">
                    <a16:creationId xmlns:a16="http://schemas.microsoft.com/office/drawing/2014/main" id="{7A6CE883-A897-4682-8398-9B1239860506}"/>
                  </a:ext>
                </a:extLst>
              </p:cNvPr>
              <p:cNvSpPr/>
              <p:nvPr/>
            </p:nvSpPr>
            <p:spPr>
              <a:xfrm>
                <a:off x="1437523" y="2344193"/>
                <a:ext cx="2598069" cy="2598069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5824F36-434B-4D21-8F71-AB16D8260A3B}"/>
                  </a:ext>
                </a:extLst>
              </p:cNvPr>
              <p:cNvSpPr/>
              <p:nvPr/>
            </p:nvSpPr>
            <p:spPr>
              <a:xfrm rot="16200000">
                <a:off x="1705516" y="3141401"/>
                <a:ext cx="2108245" cy="101836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518AD9C-8982-49DC-9918-28278940FC28}"/>
              </a:ext>
            </a:extLst>
          </p:cNvPr>
          <p:cNvGrpSpPr/>
          <p:nvPr/>
        </p:nvGrpSpPr>
        <p:grpSpPr>
          <a:xfrm>
            <a:off x="1977838" y="2377841"/>
            <a:ext cx="2940151" cy="513695"/>
            <a:chOff x="989297" y="1736921"/>
            <a:chExt cx="2940151" cy="513695"/>
          </a:xfrm>
          <a:effectLst>
            <a:outerShdw blurRad="50800" dist="76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62" name="平行四边形 61">
              <a:extLst>
                <a:ext uri="{FF2B5EF4-FFF2-40B4-BE49-F238E27FC236}">
                  <a16:creationId xmlns:a16="http://schemas.microsoft.com/office/drawing/2014/main" id="{E6597D51-25F4-4DA5-B93B-8C6AB54F0C13}"/>
                </a:ext>
              </a:extLst>
            </p:cNvPr>
            <p:cNvSpPr/>
            <p:nvPr/>
          </p:nvSpPr>
          <p:spPr>
            <a:xfrm>
              <a:off x="989297" y="1736921"/>
              <a:ext cx="676123" cy="504170"/>
            </a:xfrm>
            <a:prstGeom prst="parallelogram">
              <a:avLst/>
            </a:prstGeom>
            <a:solidFill>
              <a:srgbClr val="187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1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63" name="平行四边形 62">
              <a:extLst>
                <a:ext uri="{FF2B5EF4-FFF2-40B4-BE49-F238E27FC236}">
                  <a16:creationId xmlns:a16="http://schemas.microsoft.com/office/drawing/2014/main" id="{639A4D92-F2DD-42DA-ADAF-CD52ECBD6FAB}"/>
                </a:ext>
              </a:extLst>
            </p:cNvPr>
            <p:cNvSpPr/>
            <p:nvPr/>
          </p:nvSpPr>
          <p:spPr>
            <a:xfrm>
              <a:off x="1621088" y="1746446"/>
              <a:ext cx="2308360" cy="504170"/>
            </a:xfrm>
            <a:prstGeom prst="parallelogram">
              <a:avLst/>
            </a:prstGeom>
            <a:solidFill>
              <a:srgbClr val="187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Tittle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矩形 63">
            <a:extLst>
              <a:ext uri="{FF2B5EF4-FFF2-40B4-BE49-F238E27FC236}">
                <a16:creationId xmlns:a16="http://schemas.microsoft.com/office/drawing/2014/main" id="{21CB0231-1EED-4809-ACCE-81C1A6C146A3}"/>
              </a:ext>
            </a:extLst>
          </p:cNvPr>
          <p:cNvSpPr/>
          <p:nvPr/>
        </p:nvSpPr>
        <p:spPr>
          <a:xfrm>
            <a:off x="1859437" y="3096536"/>
            <a:ext cx="4406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In the case of tight project cycle and insufficient staff, actively assist the project manager, assume more job responsibilities, and in a limited time to achieve quality and quantity of work.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9ECD4A-9AC7-482E-9774-2F6BDABCC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63"/>
          <a:stretch/>
        </p:blipFill>
        <p:spPr>
          <a:xfrm>
            <a:off x="6727790" y="2669059"/>
            <a:ext cx="4135601" cy="246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2B6A2F43-2B0D-4859-9D84-322C25D3A23A}"/>
              </a:ext>
            </a:extLst>
          </p:cNvPr>
          <p:cNvGrpSpPr/>
          <p:nvPr/>
        </p:nvGrpSpPr>
        <p:grpSpPr>
          <a:xfrm>
            <a:off x="1124374" y="676893"/>
            <a:ext cx="5754386" cy="758569"/>
            <a:chOff x="711015" y="463951"/>
            <a:chExt cx="5754386" cy="758569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C0F6C60-0661-4BAD-B2AD-6A36BD1420DE}"/>
                </a:ext>
              </a:extLst>
            </p:cNvPr>
            <p:cNvSpPr txBox="1"/>
            <p:nvPr/>
          </p:nvSpPr>
          <p:spPr>
            <a:xfrm>
              <a:off x="1446078" y="599161"/>
              <a:ext cx="5019323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defRPr sz="3200" spc="200">
                  <a:solidFill>
                    <a:srgbClr val="245188"/>
                  </a:solidFill>
                  <a:effectLst>
                    <a:outerShdw blurRad="127000" dist="63500" dir="2700000" algn="tl" rotWithShape="0">
                      <a:schemeClr val="accent1">
                        <a:alpha val="2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28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Personal competency improvement and training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88A02AEA-A6FE-4E1D-9A2C-58D367EAE81E}"/>
                </a:ext>
              </a:extLst>
            </p:cNvPr>
            <p:cNvGrpSpPr/>
            <p:nvPr/>
          </p:nvGrpSpPr>
          <p:grpSpPr>
            <a:xfrm>
              <a:off x="711015" y="463951"/>
              <a:ext cx="758569" cy="758569"/>
              <a:chOff x="1437523" y="2344193"/>
              <a:chExt cx="2598069" cy="2598069"/>
            </a:xfrm>
          </p:grpSpPr>
          <p:sp>
            <p:nvSpPr>
              <p:cNvPr id="26" name="菱形 25">
                <a:extLst>
                  <a:ext uri="{FF2B5EF4-FFF2-40B4-BE49-F238E27FC236}">
                    <a16:creationId xmlns:a16="http://schemas.microsoft.com/office/drawing/2014/main" id="{7A6CE883-A897-4682-8398-9B1239860506}"/>
                  </a:ext>
                </a:extLst>
              </p:cNvPr>
              <p:cNvSpPr/>
              <p:nvPr/>
            </p:nvSpPr>
            <p:spPr>
              <a:xfrm>
                <a:off x="1437523" y="2344193"/>
                <a:ext cx="2598069" cy="2598069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5824F36-434B-4D21-8F71-AB16D8260A3B}"/>
                  </a:ext>
                </a:extLst>
              </p:cNvPr>
              <p:cNvSpPr/>
              <p:nvPr/>
            </p:nvSpPr>
            <p:spPr>
              <a:xfrm rot="16200000">
                <a:off x="1705516" y="3141401"/>
                <a:ext cx="2108245" cy="101836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A9D9C6D-6D50-47A4-8ECD-4333BD5E8554}"/>
              </a:ext>
            </a:extLst>
          </p:cNvPr>
          <p:cNvGrpSpPr/>
          <p:nvPr/>
        </p:nvGrpSpPr>
        <p:grpSpPr>
          <a:xfrm>
            <a:off x="2057061" y="2526947"/>
            <a:ext cx="8077877" cy="1100032"/>
            <a:chOff x="2143642" y="2279812"/>
            <a:chExt cx="8077877" cy="1100032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B17AB79-BD10-4AB0-A4CC-2A44B93A5842}"/>
                </a:ext>
              </a:extLst>
            </p:cNvPr>
            <p:cNvGrpSpPr/>
            <p:nvPr/>
          </p:nvGrpSpPr>
          <p:grpSpPr>
            <a:xfrm>
              <a:off x="2143642" y="2279812"/>
              <a:ext cx="8077877" cy="1100032"/>
              <a:chOff x="2143642" y="2279812"/>
              <a:chExt cx="8077877" cy="1100032"/>
            </a:xfrm>
          </p:grpSpPr>
          <p:sp>
            <p:nvSpPr>
              <p:cNvPr id="16" name="矩形 3">
                <a:extLst>
                  <a:ext uri="{FF2B5EF4-FFF2-40B4-BE49-F238E27FC236}">
                    <a16:creationId xmlns:a16="http://schemas.microsoft.com/office/drawing/2014/main" id="{1BBC45D1-368A-41D7-BEBE-D31FEDCDFC92}"/>
                  </a:ext>
                </a:extLst>
              </p:cNvPr>
              <p:cNvSpPr/>
              <p:nvPr/>
            </p:nvSpPr>
            <p:spPr>
              <a:xfrm>
                <a:off x="2143642" y="2279812"/>
                <a:ext cx="8077877" cy="1100032"/>
              </a:xfrm>
              <a:custGeom>
                <a:avLst/>
                <a:gdLst/>
                <a:ahLst/>
                <a:cxnLst/>
                <a:rect l="l" t="t" r="r" b="b"/>
                <a:pathLst>
                  <a:path w="6025861" h="1158747">
                    <a:moveTo>
                      <a:pt x="575194" y="0"/>
                    </a:moveTo>
                    <a:lnTo>
                      <a:pt x="1992514" y="0"/>
                    </a:lnTo>
                    <a:lnTo>
                      <a:pt x="4154179" y="0"/>
                    </a:lnTo>
                    <a:lnTo>
                      <a:pt x="5571499" y="0"/>
                    </a:lnTo>
                    <a:lnTo>
                      <a:pt x="5571499" y="474"/>
                    </a:lnTo>
                    <a:lnTo>
                      <a:pt x="5639364" y="474"/>
                    </a:lnTo>
                    <a:cubicBezTo>
                      <a:pt x="5661410" y="0"/>
                      <a:pt x="5683924" y="5211"/>
                      <a:pt x="5704562" y="17528"/>
                    </a:cubicBezTo>
                    <a:cubicBezTo>
                      <a:pt x="5723793" y="28424"/>
                      <a:pt x="5739272" y="44057"/>
                      <a:pt x="5749591" y="62533"/>
                    </a:cubicBezTo>
                    <a:lnTo>
                      <a:pt x="6008038" y="514473"/>
                    </a:lnTo>
                    <a:cubicBezTo>
                      <a:pt x="6019294" y="533422"/>
                      <a:pt x="6025861" y="555687"/>
                      <a:pt x="6025861" y="579374"/>
                    </a:cubicBezTo>
                    <a:cubicBezTo>
                      <a:pt x="6025861" y="603534"/>
                      <a:pt x="6019294" y="625799"/>
                      <a:pt x="6007568" y="644749"/>
                    </a:cubicBezTo>
                    <a:lnTo>
                      <a:pt x="5749591" y="1096688"/>
                    </a:lnTo>
                    <a:cubicBezTo>
                      <a:pt x="5738803" y="1114690"/>
                      <a:pt x="5723793" y="1130324"/>
                      <a:pt x="5704562" y="1141693"/>
                    </a:cubicBezTo>
                    <a:cubicBezTo>
                      <a:pt x="5684393" y="1153536"/>
                      <a:pt x="5662348" y="1158747"/>
                      <a:pt x="5640302" y="1158273"/>
                    </a:cubicBezTo>
                    <a:lnTo>
                      <a:pt x="5571499" y="1158273"/>
                    </a:lnTo>
                    <a:lnTo>
                      <a:pt x="5571499" y="1158747"/>
                    </a:lnTo>
                    <a:lnTo>
                      <a:pt x="4154179" y="1158747"/>
                    </a:lnTo>
                    <a:lnTo>
                      <a:pt x="1992514" y="1158747"/>
                    </a:lnTo>
                    <a:lnTo>
                      <a:pt x="575194" y="1158747"/>
                    </a:lnTo>
                    <a:lnTo>
                      <a:pt x="575194" y="1158273"/>
                    </a:lnTo>
                    <a:lnTo>
                      <a:pt x="382745" y="1158273"/>
                    </a:lnTo>
                    <a:cubicBezTo>
                      <a:pt x="362107" y="1158273"/>
                      <a:pt x="340530" y="1153062"/>
                      <a:pt x="321299" y="1141693"/>
                    </a:cubicBezTo>
                    <a:cubicBezTo>
                      <a:pt x="302069" y="1130324"/>
                      <a:pt x="286590" y="1114690"/>
                      <a:pt x="276270" y="1096215"/>
                    </a:cubicBezTo>
                    <a:lnTo>
                      <a:pt x="16886" y="642380"/>
                    </a:lnTo>
                    <a:cubicBezTo>
                      <a:pt x="6098" y="623904"/>
                      <a:pt x="0" y="602587"/>
                      <a:pt x="0" y="579374"/>
                    </a:cubicBezTo>
                    <a:cubicBezTo>
                      <a:pt x="0" y="556161"/>
                      <a:pt x="6098" y="534843"/>
                      <a:pt x="16886" y="515894"/>
                    </a:cubicBezTo>
                    <a:lnTo>
                      <a:pt x="275332" y="63954"/>
                    </a:lnTo>
                    <a:cubicBezTo>
                      <a:pt x="286120" y="45478"/>
                      <a:pt x="301599" y="28898"/>
                      <a:pt x="321299" y="17528"/>
                    </a:cubicBezTo>
                    <a:cubicBezTo>
                      <a:pt x="339592" y="6633"/>
                      <a:pt x="359762" y="948"/>
                      <a:pt x="379930" y="474"/>
                    </a:cubicBezTo>
                    <a:lnTo>
                      <a:pt x="575194" y="474"/>
                    </a:lnTo>
                    <a:close/>
                  </a:path>
                </a:pathLst>
              </a:custGeom>
              <a:noFill/>
              <a:ln w="19050">
                <a:solidFill>
                  <a:srgbClr val="187C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01" tIns="60949" rIns="121901" bIns="60949"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D621DBB-2BFE-47BA-A916-A870E2C4DAC3}"/>
                  </a:ext>
                </a:extLst>
              </p:cNvPr>
              <p:cNvSpPr/>
              <p:nvPr/>
            </p:nvSpPr>
            <p:spPr>
              <a:xfrm>
                <a:off x="3534156" y="2342608"/>
                <a:ext cx="6406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+mn-ea"/>
                    <a:sym typeface="+mn-lt"/>
                  </a:rPr>
                  <a:t>2017</a:t>
                </a:r>
                <a:r>
                  <a:rPr lang="zh-CN" altLang="en-US" sz="16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+mn-ea"/>
                    <a:sym typeface="+mn-lt"/>
                  </a:rPr>
                  <a:t>By assisting the Director and Manager in the preparation of project tender documents, participating in competitive negotiations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81274A4-0DBF-4419-81DD-D8A6C4C6F027}"/>
                </a:ext>
              </a:extLst>
            </p:cNvPr>
            <p:cNvGrpSpPr/>
            <p:nvPr/>
          </p:nvGrpSpPr>
          <p:grpSpPr>
            <a:xfrm>
              <a:off x="2604205" y="2527505"/>
              <a:ext cx="648589" cy="584775"/>
              <a:chOff x="1842389" y="2211400"/>
              <a:chExt cx="1740040" cy="1568839"/>
            </a:xfrm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B048AAF4-E5D1-4A2B-8764-A957DA1C5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389" y="2211400"/>
                <a:ext cx="1740040" cy="1568839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187C86"/>
              </a:solidFill>
              <a:ln w="9525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vert="horz" wrap="square" lIns="121901" tIns="60949" rIns="121901" bIns="6094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TextBox 45">
                <a:extLst>
                  <a:ext uri="{FF2B5EF4-FFF2-40B4-BE49-F238E27FC236}">
                    <a16:creationId xmlns:a16="http://schemas.microsoft.com/office/drawing/2014/main" id="{E3D894A4-9F6C-4119-A9D3-4DE70D7E0D88}"/>
                  </a:ext>
                </a:extLst>
              </p:cNvPr>
              <p:cNvSpPr txBox="1"/>
              <p:nvPr/>
            </p:nvSpPr>
            <p:spPr>
              <a:xfrm>
                <a:off x="2400834" y="2499778"/>
                <a:ext cx="767203" cy="9908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2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lvl="0">
                  <a:spcBef>
                    <a:spcPct val="0"/>
                  </a:spcBef>
                </a:pPr>
                <a:r>
                  <a:rPr lang="en-US" altLang="zh-CN" sz="2400" b="1" spc="100" dirty="0"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endParaRPr lang="zh-CN" altLang="en-US" sz="2400" b="1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DFA3873-5412-425A-B35F-BCDE8E9DE1B3}"/>
              </a:ext>
            </a:extLst>
          </p:cNvPr>
          <p:cNvGrpSpPr/>
          <p:nvPr/>
        </p:nvGrpSpPr>
        <p:grpSpPr>
          <a:xfrm>
            <a:off x="2057061" y="3996548"/>
            <a:ext cx="8077877" cy="1100032"/>
            <a:chOff x="2143642" y="3749413"/>
            <a:chExt cx="8077877" cy="110003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3EFB2AF-0AFB-41D2-A7B3-A471D64F410B}"/>
                </a:ext>
              </a:extLst>
            </p:cNvPr>
            <p:cNvGrpSpPr/>
            <p:nvPr/>
          </p:nvGrpSpPr>
          <p:grpSpPr>
            <a:xfrm>
              <a:off x="2143642" y="3749413"/>
              <a:ext cx="8077877" cy="1100032"/>
              <a:chOff x="2143642" y="3749413"/>
              <a:chExt cx="8077877" cy="1100032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A30ED6EB-A1E8-4249-B130-C9059E59D473}"/>
                  </a:ext>
                </a:extLst>
              </p:cNvPr>
              <p:cNvSpPr/>
              <p:nvPr/>
            </p:nvSpPr>
            <p:spPr>
              <a:xfrm>
                <a:off x="3534156" y="3883699"/>
                <a:ext cx="614137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Under the guidance of the manager and director, continuously expand the knowledge of risk control within financial institutions</a:t>
                </a:r>
              </a:p>
            </p:txBody>
          </p:sp>
          <p:sp>
            <p:nvSpPr>
              <p:cNvPr id="17" name="矩形 3">
                <a:extLst>
                  <a:ext uri="{FF2B5EF4-FFF2-40B4-BE49-F238E27FC236}">
                    <a16:creationId xmlns:a16="http://schemas.microsoft.com/office/drawing/2014/main" id="{A9B93343-6DFE-48F2-8F23-7419F5D422A0}"/>
                  </a:ext>
                </a:extLst>
              </p:cNvPr>
              <p:cNvSpPr/>
              <p:nvPr/>
            </p:nvSpPr>
            <p:spPr>
              <a:xfrm>
                <a:off x="2143642" y="3749413"/>
                <a:ext cx="8077877" cy="1100032"/>
              </a:xfrm>
              <a:custGeom>
                <a:avLst/>
                <a:gdLst/>
                <a:ahLst/>
                <a:cxnLst/>
                <a:rect l="l" t="t" r="r" b="b"/>
                <a:pathLst>
                  <a:path w="6025861" h="1158747">
                    <a:moveTo>
                      <a:pt x="575194" y="0"/>
                    </a:moveTo>
                    <a:lnTo>
                      <a:pt x="1992514" y="0"/>
                    </a:lnTo>
                    <a:lnTo>
                      <a:pt x="4154179" y="0"/>
                    </a:lnTo>
                    <a:lnTo>
                      <a:pt x="5571499" y="0"/>
                    </a:lnTo>
                    <a:lnTo>
                      <a:pt x="5571499" y="474"/>
                    </a:lnTo>
                    <a:lnTo>
                      <a:pt x="5639364" y="474"/>
                    </a:lnTo>
                    <a:cubicBezTo>
                      <a:pt x="5661410" y="0"/>
                      <a:pt x="5683924" y="5211"/>
                      <a:pt x="5704562" y="17528"/>
                    </a:cubicBezTo>
                    <a:cubicBezTo>
                      <a:pt x="5723793" y="28424"/>
                      <a:pt x="5739272" y="44057"/>
                      <a:pt x="5749591" y="62533"/>
                    </a:cubicBezTo>
                    <a:lnTo>
                      <a:pt x="6008038" y="514473"/>
                    </a:lnTo>
                    <a:cubicBezTo>
                      <a:pt x="6019294" y="533422"/>
                      <a:pt x="6025861" y="555687"/>
                      <a:pt x="6025861" y="579374"/>
                    </a:cubicBezTo>
                    <a:cubicBezTo>
                      <a:pt x="6025861" y="603534"/>
                      <a:pt x="6019294" y="625799"/>
                      <a:pt x="6007568" y="644749"/>
                    </a:cubicBezTo>
                    <a:lnTo>
                      <a:pt x="5749591" y="1096688"/>
                    </a:lnTo>
                    <a:cubicBezTo>
                      <a:pt x="5738803" y="1114690"/>
                      <a:pt x="5723793" y="1130324"/>
                      <a:pt x="5704562" y="1141693"/>
                    </a:cubicBezTo>
                    <a:cubicBezTo>
                      <a:pt x="5684393" y="1153536"/>
                      <a:pt x="5662348" y="1158747"/>
                      <a:pt x="5640302" y="1158273"/>
                    </a:cubicBezTo>
                    <a:lnTo>
                      <a:pt x="5571499" y="1158273"/>
                    </a:lnTo>
                    <a:lnTo>
                      <a:pt x="5571499" y="1158747"/>
                    </a:lnTo>
                    <a:lnTo>
                      <a:pt x="4154179" y="1158747"/>
                    </a:lnTo>
                    <a:lnTo>
                      <a:pt x="1992514" y="1158747"/>
                    </a:lnTo>
                    <a:lnTo>
                      <a:pt x="575194" y="1158747"/>
                    </a:lnTo>
                    <a:lnTo>
                      <a:pt x="575194" y="1158273"/>
                    </a:lnTo>
                    <a:lnTo>
                      <a:pt x="382745" y="1158273"/>
                    </a:lnTo>
                    <a:cubicBezTo>
                      <a:pt x="362107" y="1158273"/>
                      <a:pt x="340530" y="1153062"/>
                      <a:pt x="321299" y="1141693"/>
                    </a:cubicBezTo>
                    <a:cubicBezTo>
                      <a:pt x="302069" y="1130324"/>
                      <a:pt x="286590" y="1114690"/>
                      <a:pt x="276270" y="1096215"/>
                    </a:cubicBezTo>
                    <a:lnTo>
                      <a:pt x="16886" y="642380"/>
                    </a:lnTo>
                    <a:cubicBezTo>
                      <a:pt x="6098" y="623904"/>
                      <a:pt x="0" y="602587"/>
                      <a:pt x="0" y="579374"/>
                    </a:cubicBezTo>
                    <a:cubicBezTo>
                      <a:pt x="0" y="556161"/>
                      <a:pt x="6098" y="534843"/>
                      <a:pt x="16886" y="515894"/>
                    </a:cubicBezTo>
                    <a:lnTo>
                      <a:pt x="275332" y="63954"/>
                    </a:lnTo>
                    <a:cubicBezTo>
                      <a:pt x="286120" y="45478"/>
                      <a:pt x="301599" y="28898"/>
                      <a:pt x="321299" y="17528"/>
                    </a:cubicBezTo>
                    <a:cubicBezTo>
                      <a:pt x="339592" y="6633"/>
                      <a:pt x="359762" y="948"/>
                      <a:pt x="379930" y="474"/>
                    </a:cubicBezTo>
                    <a:lnTo>
                      <a:pt x="575194" y="474"/>
                    </a:lnTo>
                    <a:close/>
                  </a:path>
                </a:pathLst>
              </a:custGeom>
              <a:noFill/>
              <a:ln w="19050">
                <a:solidFill>
                  <a:srgbClr val="187C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01" tIns="60949" rIns="121901" bIns="60949"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E71E9DB-E7C8-4319-A6C1-1BE1A3CF3822}"/>
                </a:ext>
              </a:extLst>
            </p:cNvPr>
            <p:cNvGrpSpPr/>
            <p:nvPr/>
          </p:nvGrpSpPr>
          <p:grpSpPr>
            <a:xfrm>
              <a:off x="2604205" y="4007041"/>
              <a:ext cx="648589" cy="584775"/>
              <a:chOff x="1842389" y="2211400"/>
              <a:chExt cx="1740040" cy="1568839"/>
            </a:xfrm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4EEFC43D-A56F-46D7-908F-24B7D88BF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389" y="2211400"/>
                <a:ext cx="1740040" cy="1568839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187C86"/>
              </a:solidFill>
              <a:ln w="9525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vert="horz" wrap="square" lIns="121901" tIns="60949" rIns="121901" bIns="6094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TextBox 45">
                <a:extLst>
                  <a:ext uri="{FF2B5EF4-FFF2-40B4-BE49-F238E27FC236}">
                    <a16:creationId xmlns:a16="http://schemas.microsoft.com/office/drawing/2014/main" id="{77D0A473-48CE-4D13-926D-F900C0F7A909}"/>
                  </a:ext>
                </a:extLst>
              </p:cNvPr>
              <p:cNvSpPr txBox="1"/>
              <p:nvPr/>
            </p:nvSpPr>
            <p:spPr>
              <a:xfrm>
                <a:off x="2400834" y="2499778"/>
                <a:ext cx="767203" cy="9908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2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lvl="0">
                  <a:spcBef>
                    <a:spcPct val="0"/>
                  </a:spcBef>
                </a:pPr>
                <a:r>
                  <a:rPr lang="en-US" altLang="zh-CN" sz="2400" b="1" spc="100" dirty="0"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lang="zh-CN" altLang="en-US" sz="2400" b="1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396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11">
            <a:extLst>
              <a:ext uri="{FF2B5EF4-FFF2-40B4-BE49-F238E27FC236}">
                <a16:creationId xmlns:a16="http://schemas.microsoft.com/office/drawing/2014/main" id="{1F31330A-99E5-4C84-8DD8-A5258C7AD366}"/>
              </a:ext>
            </a:extLst>
          </p:cNvPr>
          <p:cNvSpPr/>
          <p:nvPr/>
        </p:nvSpPr>
        <p:spPr>
          <a:xfrm>
            <a:off x="1187002" y="2993852"/>
            <a:ext cx="2663602" cy="2764930"/>
          </a:xfrm>
          <a:prstGeom prst="roundRect">
            <a:avLst/>
          </a:prstGeom>
          <a:noFill/>
          <a:ln w="12700">
            <a:solidFill>
              <a:srgbClr val="187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B6FF1C2-F522-4227-A4D4-678E021F57C8}"/>
              </a:ext>
            </a:extLst>
          </p:cNvPr>
          <p:cNvGrpSpPr/>
          <p:nvPr/>
        </p:nvGrpSpPr>
        <p:grpSpPr>
          <a:xfrm>
            <a:off x="1726238" y="1785897"/>
            <a:ext cx="1817876" cy="1585130"/>
            <a:chOff x="1726238" y="1785897"/>
            <a:chExt cx="1817876" cy="1585130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A1ACC631-939A-47B5-83BA-E0682A5EB90C}"/>
                </a:ext>
              </a:extLst>
            </p:cNvPr>
            <p:cNvGrpSpPr/>
            <p:nvPr/>
          </p:nvGrpSpPr>
          <p:grpSpPr>
            <a:xfrm>
              <a:off x="1726238" y="1785897"/>
              <a:ext cx="1585130" cy="1585130"/>
              <a:chOff x="1705099" y="2564904"/>
              <a:chExt cx="1800200" cy="1800200"/>
            </a:xfrm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62981768-4647-4537-A957-1628996AA545}"/>
                  </a:ext>
                </a:extLst>
              </p:cNvPr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187C86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583074B0-79ED-4562-94DA-FA3F9AE5EE8B}"/>
                  </a:ext>
                </a:extLst>
              </p:cNvPr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TextBox 15">
              <a:extLst>
                <a:ext uri="{FF2B5EF4-FFF2-40B4-BE49-F238E27FC236}">
                  <a16:creationId xmlns:a16="http://schemas.microsoft.com/office/drawing/2014/main" id="{47BB1286-99D9-497F-94AA-1F2866A900D4}"/>
                </a:ext>
              </a:extLst>
            </p:cNvPr>
            <p:cNvSpPr txBox="1"/>
            <p:nvPr/>
          </p:nvSpPr>
          <p:spPr>
            <a:xfrm>
              <a:off x="2105640" y="2224434"/>
              <a:ext cx="9180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187C86"/>
                  </a:solidFill>
                  <a:cs typeface="+mn-ea"/>
                  <a:sym typeface="+mn-lt"/>
                </a:rPr>
                <a:t>Tittle </a:t>
              </a:r>
              <a:endParaRPr lang="zh-CN" altLang="en-US" sz="2000" b="1" dirty="0">
                <a:solidFill>
                  <a:srgbClr val="187C86"/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61706FA4-45D1-4E5D-ACDC-B23573E8ED7F}"/>
                </a:ext>
              </a:extLst>
            </p:cNvPr>
            <p:cNvGrpSpPr/>
            <p:nvPr/>
          </p:nvGrpSpPr>
          <p:grpSpPr>
            <a:xfrm>
              <a:off x="2833057" y="2663244"/>
              <a:ext cx="711057" cy="701793"/>
              <a:chOff x="6217935" y="1158425"/>
              <a:chExt cx="527724" cy="520849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800EB73A-F789-4E76-B7CA-4FEC662148CF}"/>
                  </a:ext>
                </a:extLst>
              </p:cNvPr>
              <p:cNvGrpSpPr/>
              <p:nvPr/>
            </p:nvGrpSpPr>
            <p:grpSpPr>
              <a:xfrm>
                <a:off x="6219351" y="1158425"/>
                <a:ext cx="520849" cy="520849"/>
                <a:chOff x="1705099" y="2564904"/>
                <a:chExt cx="1800200" cy="1800200"/>
              </a:xfrm>
            </p:grpSpPr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B754A393-90C8-4CAA-857C-CD97326D8317}"/>
                    </a:ext>
                  </a:extLst>
                </p:cNvPr>
                <p:cNvSpPr/>
                <p:nvPr/>
              </p:nvSpPr>
              <p:spPr>
                <a:xfrm>
                  <a:off x="1705099" y="2564904"/>
                  <a:ext cx="1800200" cy="1800200"/>
                </a:xfrm>
                <a:prstGeom prst="ellipse">
                  <a:avLst/>
                </a:prstGeom>
                <a:solidFill>
                  <a:srgbClr val="187C86"/>
                </a:solidFill>
                <a:ln>
                  <a:noFill/>
                </a:ln>
                <a:effectLst>
                  <a:outerShdw blurRad="4445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99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04F226F2-CA66-4CD2-B8BF-4F146E5AFFFD}"/>
                    </a:ext>
                  </a:extLst>
                </p:cNvPr>
                <p:cNvSpPr/>
                <p:nvPr/>
              </p:nvSpPr>
              <p:spPr>
                <a:xfrm>
                  <a:off x="1853307" y="2713112"/>
                  <a:ext cx="1503784" cy="1503784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99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3" name="TextBox 18">
                <a:extLst>
                  <a:ext uri="{FF2B5EF4-FFF2-40B4-BE49-F238E27FC236}">
                    <a16:creationId xmlns:a16="http://schemas.microsoft.com/office/drawing/2014/main" id="{FFFB0AD6-A084-4487-A849-672AB2065078}"/>
                  </a:ext>
                </a:extLst>
              </p:cNvPr>
              <p:cNvSpPr txBox="1"/>
              <p:nvPr/>
            </p:nvSpPr>
            <p:spPr>
              <a:xfrm>
                <a:off x="6217935" y="1271633"/>
                <a:ext cx="527724" cy="296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999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01</a:t>
                </a:r>
                <a:endParaRPr lang="zh-CN" altLang="en-US" sz="1999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6" name="矩形 47">
            <a:extLst>
              <a:ext uri="{FF2B5EF4-FFF2-40B4-BE49-F238E27FC236}">
                <a16:creationId xmlns:a16="http://schemas.microsoft.com/office/drawing/2014/main" id="{BAA87661-0E4C-4B9D-97DB-34A3BEDD8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120" y="3540248"/>
            <a:ext cx="1855429" cy="22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圆角矩形 22">
            <a:extLst>
              <a:ext uri="{FF2B5EF4-FFF2-40B4-BE49-F238E27FC236}">
                <a16:creationId xmlns:a16="http://schemas.microsoft.com/office/drawing/2014/main" id="{0DC8223A-9DC3-4EAE-B9F2-EA32D7FA1BBB}"/>
              </a:ext>
            </a:extLst>
          </p:cNvPr>
          <p:cNvSpPr/>
          <p:nvPr/>
        </p:nvSpPr>
        <p:spPr>
          <a:xfrm>
            <a:off x="4728204" y="2993852"/>
            <a:ext cx="2663602" cy="2764930"/>
          </a:xfrm>
          <a:prstGeom prst="roundRect">
            <a:avLst/>
          </a:prstGeom>
          <a:noFill/>
          <a:ln w="12700">
            <a:solidFill>
              <a:srgbClr val="187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D22EA5B-D8C7-4736-BCF5-53C523E7AF73}"/>
              </a:ext>
            </a:extLst>
          </p:cNvPr>
          <p:cNvGrpSpPr/>
          <p:nvPr/>
        </p:nvGrpSpPr>
        <p:grpSpPr>
          <a:xfrm>
            <a:off x="5267440" y="1785897"/>
            <a:ext cx="1817876" cy="1585130"/>
            <a:chOff x="5267440" y="1785897"/>
            <a:chExt cx="1817876" cy="1585130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BBA1EFA6-0A1C-4B7D-9080-6BB15940172E}"/>
                </a:ext>
              </a:extLst>
            </p:cNvPr>
            <p:cNvGrpSpPr/>
            <p:nvPr/>
          </p:nvGrpSpPr>
          <p:grpSpPr>
            <a:xfrm>
              <a:off x="5267440" y="1785897"/>
              <a:ext cx="1585130" cy="1585130"/>
              <a:chOff x="1705099" y="2564904"/>
              <a:chExt cx="1800200" cy="1800200"/>
            </a:xfrm>
          </p:grpSpPr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91C8FFBF-100A-4B71-A663-8BA0845F214E}"/>
                  </a:ext>
                </a:extLst>
              </p:cNvPr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187C86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79793D62-4F11-4517-862C-69E638839749}"/>
                  </a:ext>
                </a:extLst>
              </p:cNvPr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1" name="TextBox 26">
              <a:extLst>
                <a:ext uri="{FF2B5EF4-FFF2-40B4-BE49-F238E27FC236}">
                  <a16:creationId xmlns:a16="http://schemas.microsoft.com/office/drawing/2014/main" id="{39544915-84F1-4B43-9F3F-9D22A2C935D6}"/>
                </a:ext>
              </a:extLst>
            </p:cNvPr>
            <p:cNvSpPr txBox="1"/>
            <p:nvPr/>
          </p:nvSpPr>
          <p:spPr>
            <a:xfrm>
              <a:off x="5713158" y="2199695"/>
              <a:ext cx="902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187C86"/>
                  </a:solidFill>
                  <a:cs typeface="+mn-ea"/>
                  <a:sym typeface="+mn-lt"/>
                </a:rPr>
                <a:t>Tittle</a:t>
              </a:r>
              <a:endParaRPr lang="zh-CN" altLang="en-US" sz="2000" b="1" dirty="0">
                <a:solidFill>
                  <a:srgbClr val="187C86"/>
                </a:solidFill>
                <a:cs typeface="+mn-ea"/>
                <a:sym typeface="+mn-lt"/>
              </a:endParaRPr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70EA37E6-6327-4DF3-AABF-7C70CF5CF582}"/>
                </a:ext>
              </a:extLst>
            </p:cNvPr>
            <p:cNvGrpSpPr/>
            <p:nvPr/>
          </p:nvGrpSpPr>
          <p:grpSpPr>
            <a:xfrm>
              <a:off x="6374259" y="2663244"/>
              <a:ext cx="711057" cy="701793"/>
              <a:chOff x="6217935" y="1158425"/>
              <a:chExt cx="527724" cy="520849"/>
            </a:xfrm>
          </p:grpSpPr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CAE9C677-BFA5-4050-8165-B48B0F994744}"/>
                  </a:ext>
                </a:extLst>
              </p:cNvPr>
              <p:cNvGrpSpPr/>
              <p:nvPr/>
            </p:nvGrpSpPr>
            <p:grpSpPr>
              <a:xfrm>
                <a:off x="6219351" y="1158425"/>
                <a:ext cx="520849" cy="520849"/>
                <a:chOff x="1705099" y="2564904"/>
                <a:chExt cx="1800200" cy="1800200"/>
              </a:xfrm>
            </p:grpSpPr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94B11C10-B415-43B4-9C26-A14D37FC6B89}"/>
                    </a:ext>
                  </a:extLst>
                </p:cNvPr>
                <p:cNvSpPr/>
                <p:nvPr/>
              </p:nvSpPr>
              <p:spPr>
                <a:xfrm>
                  <a:off x="1705099" y="2564904"/>
                  <a:ext cx="1800200" cy="1800200"/>
                </a:xfrm>
                <a:prstGeom prst="ellipse">
                  <a:avLst/>
                </a:prstGeom>
                <a:solidFill>
                  <a:srgbClr val="187C86"/>
                </a:solidFill>
                <a:ln>
                  <a:noFill/>
                </a:ln>
                <a:effectLst>
                  <a:outerShdw blurRad="4445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99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DF400216-ACA5-464B-9A56-84410DBCF05A}"/>
                    </a:ext>
                  </a:extLst>
                </p:cNvPr>
                <p:cNvSpPr/>
                <p:nvPr/>
              </p:nvSpPr>
              <p:spPr>
                <a:xfrm>
                  <a:off x="1853307" y="2713112"/>
                  <a:ext cx="1503784" cy="1503784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99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4" name="TextBox 29">
                <a:extLst>
                  <a:ext uri="{FF2B5EF4-FFF2-40B4-BE49-F238E27FC236}">
                    <a16:creationId xmlns:a16="http://schemas.microsoft.com/office/drawing/2014/main" id="{FE9A81DD-5FAA-4DD2-9BD4-BCD27579EAF8}"/>
                  </a:ext>
                </a:extLst>
              </p:cNvPr>
              <p:cNvSpPr txBox="1"/>
              <p:nvPr/>
            </p:nvSpPr>
            <p:spPr>
              <a:xfrm>
                <a:off x="6217935" y="1271633"/>
                <a:ext cx="527724" cy="296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999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02</a:t>
                </a:r>
                <a:endParaRPr lang="zh-CN" altLang="en-US" sz="1999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7" name="矩形 47">
            <a:extLst>
              <a:ext uri="{FF2B5EF4-FFF2-40B4-BE49-F238E27FC236}">
                <a16:creationId xmlns:a16="http://schemas.microsoft.com/office/drawing/2014/main" id="{2EEB5514-D687-4223-8136-2A98CC336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323" y="3540248"/>
            <a:ext cx="1855429" cy="22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圆角矩形 33">
            <a:extLst>
              <a:ext uri="{FF2B5EF4-FFF2-40B4-BE49-F238E27FC236}">
                <a16:creationId xmlns:a16="http://schemas.microsoft.com/office/drawing/2014/main" id="{0713CB6E-B48D-4910-80D9-8971D2FDC1EC}"/>
              </a:ext>
            </a:extLst>
          </p:cNvPr>
          <p:cNvSpPr/>
          <p:nvPr/>
        </p:nvSpPr>
        <p:spPr>
          <a:xfrm>
            <a:off x="8269406" y="2993852"/>
            <a:ext cx="2663602" cy="2764930"/>
          </a:xfrm>
          <a:prstGeom prst="roundRect">
            <a:avLst/>
          </a:prstGeom>
          <a:noFill/>
          <a:ln w="12700">
            <a:solidFill>
              <a:srgbClr val="187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A0C4EEE-9817-435F-A1DE-62686E2DC8D6}"/>
              </a:ext>
            </a:extLst>
          </p:cNvPr>
          <p:cNvGrpSpPr/>
          <p:nvPr/>
        </p:nvGrpSpPr>
        <p:grpSpPr>
          <a:xfrm>
            <a:off x="8808642" y="1785897"/>
            <a:ext cx="1817877" cy="1585130"/>
            <a:chOff x="8808642" y="1785897"/>
            <a:chExt cx="1817877" cy="1585130"/>
          </a:xfrm>
        </p:grpSpPr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DABF6617-FD84-49EC-BC0C-E27A7CB4D7B7}"/>
                </a:ext>
              </a:extLst>
            </p:cNvPr>
            <p:cNvGrpSpPr/>
            <p:nvPr/>
          </p:nvGrpSpPr>
          <p:grpSpPr>
            <a:xfrm>
              <a:off x="8808642" y="1785897"/>
              <a:ext cx="1585130" cy="1585130"/>
              <a:chOff x="1705099" y="2564904"/>
              <a:chExt cx="1800200" cy="1800200"/>
            </a:xfrm>
          </p:grpSpPr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2F29F850-3FB0-4143-B808-702F31DF6F6C}"/>
                  </a:ext>
                </a:extLst>
              </p:cNvPr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187C86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A3FD1346-12E0-4446-8360-8C0D2EE946B5}"/>
                  </a:ext>
                </a:extLst>
              </p:cNvPr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2" name="TextBox 37">
              <a:extLst>
                <a:ext uri="{FF2B5EF4-FFF2-40B4-BE49-F238E27FC236}">
                  <a16:creationId xmlns:a16="http://schemas.microsoft.com/office/drawing/2014/main" id="{43ADF752-0FE2-434B-BA16-E6386BAC1489}"/>
                </a:ext>
              </a:extLst>
            </p:cNvPr>
            <p:cNvSpPr txBox="1"/>
            <p:nvPr/>
          </p:nvSpPr>
          <p:spPr>
            <a:xfrm>
              <a:off x="9225695" y="2199695"/>
              <a:ext cx="9314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187C86"/>
                  </a:solidFill>
                  <a:cs typeface="+mn-ea"/>
                  <a:sym typeface="+mn-lt"/>
                </a:rPr>
                <a:t>Tittle</a:t>
              </a:r>
              <a:endParaRPr lang="zh-CN" altLang="en-US" sz="2000" b="1" dirty="0">
                <a:solidFill>
                  <a:srgbClr val="187C86"/>
                </a:solidFill>
                <a:cs typeface="+mn-ea"/>
                <a:sym typeface="+mn-lt"/>
              </a:endParaRPr>
            </a:p>
          </p:txBody>
        </p: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EEDA9B81-D9FD-4BA3-9AAC-379AD46A6152}"/>
                </a:ext>
              </a:extLst>
            </p:cNvPr>
            <p:cNvGrpSpPr/>
            <p:nvPr/>
          </p:nvGrpSpPr>
          <p:grpSpPr>
            <a:xfrm>
              <a:off x="9915462" y="2663244"/>
              <a:ext cx="711057" cy="701793"/>
              <a:chOff x="6217935" y="1158425"/>
              <a:chExt cx="527724" cy="520849"/>
            </a:xfrm>
          </p:grpSpPr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2BF22667-6DEB-439C-9893-0AF0C4A4149A}"/>
                  </a:ext>
                </a:extLst>
              </p:cNvPr>
              <p:cNvGrpSpPr/>
              <p:nvPr/>
            </p:nvGrpSpPr>
            <p:grpSpPr>
              <a:xfrm>
                <a:off x="6219351" y="1158425"/>
                <a:ext cx="520849" cy="520849"/>
                <a:chOff x="1705099" y="2564904"/>
                <a:chExt cx="1800200" cy="1800200"/>
              </a:xfrm>
            </p:grpSpPr>
            <p:sp>
              <p:nvSpPr>
                <p:cNvPr id="66" name="椭圆 65">
                  <a:extLst>
                    <a:ext uri="{FF2B5EF4-FFF2-40B4-BE49-F238E27FC236}">
                      <a16:creationId xmlns:a16="http://schemas.microsoft.com/office/drawing/2014/main" id="{C78A1B14-2760-43CC-9900-142C7D46D391}"/>
                    </a:ext>
                  </a:extLst>
                </p:cNvPr>
                <p:cNvSpPr/>
                <p:nvPr/>
              </p:nvSpPr>
              <p:spPr>
                <a:xfrm>
                  <a:off x="1705099" y="2564904"/>
                  <a:ext cx="1800200" cy="1800200"/>
                </a:xfrm>
                <a:prstGeom prst="ellipse">
                  <a:avLst/>
                </a:prstGeom>
                <a:solidFill>
                  <a:srgbClr val="187C86"/>
                </a:solidFill>
                <a:ln>
                  <a:noFill/>
                </a:ln>
                <a:effectLst>
                  <a:outerShdw blurRad="4445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99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椭圆 66">
                  <a:extLst>
                    <a:ext uri="{FF2B5EF4-FFF2-40B4-BE49-F238E27FC236}">
                      <a16:creationId xmlns:a16="http://schemas.microsoft.com/office/drawing/2014/main" id="{94B7DDAA-046A-4CFA-98BF-E167090EBD4D}"/>
                    </a:ext>
                  </a:extLst>
                </p:cNvPr>
                <p:cNvSpPr/>
                <p:nvPr/>
              </p:nvSpPr>
              <p:spPr>
                <a:xfrm>
                  <a:off x="1853307" y="2713112"/>
                  <a:ext cx="1503784" cy="1503784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799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5" name="TextBox 40">
                <a:extLst>
                  <a:ext uri="{FF2B5EF4-FFF2-40B4-BE49-F238E27FC236}">
                    <a16:creationId xmlns:a16="http://schemas.microsoft.com/office/drawing/2014/main" id="{022AAB9C-23F1-48C3-9CAA-DCD6340DAD60}"/>
                  </a:ext>
                </a:extLst>
              </p:cNvPr>
              <p:cNvSpPr txBox="1"/>
              <p:nvPr/>
            </p:nvSpPr>
            <p:spPr>
              <a:xfrm>
                <a:off x="6217935" y="1271633"/>
                <a:ext cx="527724" cy="296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999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03</a:t>
                </a:r>
                <a:endParaRPr lang="zh-CN" altLang="en-US" sz="1999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8" name="矩形 47">
            <a:extLst>
              <a:ext uri="{FF2B5EF4-FFF2-40B4-BE49-F238E27FC236}">
                <a16:creationId xmlns:a16="http://schemas.microsoft.com/office/drawing/2014/main" id="{5A160CAD-9BA2-4D26-BA07-E3E361D21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1525" y="3545547"/>
            <a:ext cx="1855429" cy="22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B6A2F43-2B0D-4859-9D84-322C25D3A23A}"/>
              </a:ext>
            </a:extLst>
          </p:cNvPr>
          <p:cNvGrpSpPr/>
          <p:nvPr/>
        </p:nvGrpSpPr>
        <p:grpSpPr>
          <a:xfrm>
            <a:off x="1124374" y="676893"/>
            <a:ext cx="3151109" cy="758569"/>
            <a:chOff x="711015" y="463951"/>
            <a:chExt cx="3151109" cy="758569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C0F6C60-0661-4BAD-B2AD-6A36BD1420DE}"/>
                </a:ext>
              </a:extLst>
            </p:cNvPr>
            <p:cNvSpPr txBox="1"/>
            <p:nvPr/>
          </p:nvSpPr>
          <p:spPr>
            <a:xfrm>
              <a:off x="1446078" y="599161"/>
              <a:ext cx="2416046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defRPr sz="3200" spc="200">
                  <a:solidFill>
                    <a:srgbClr val="245188"/>
                  </a:solidFill>
                  <a:effectLst>
                    <a:outerShdw blurRad="127000" dist="63500" dir="2700000" algn="tl" rotWithShape="0">
                      <a:schemeClr val="accent1">
                        <a:alpha val="2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28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Personal advantage is unique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88A02AEA-A6FE-4E1D-9A2C-58D367EAE81E}"/>
                </a:ext>
              </a:extLst>
            </p:cNvPr>
            <p:cNvGrpSpPr/>
            <p:nvPr/>
          </p:nvGrpSpPr>
          <p:grpSpPr>
            <a:xfrm>
              <a:off x="711015" y="463951"/>
              <a:ext cx="758569" cy="758569"/>
              <a:chOff x="1437523" y="2344193"/>
              <a:chExt cx="2598069" cy="2598069"/>
            </a:xfrm>
          </p:grpSpPr>
          <p:sp>
            <p:nvSpPr>
              <p:cNvPr id="26" name="菱形 25">
                <a:extLst>
                  <a:ext uri="{FF2B5EF4-FFF2-40B4-BE49-F238E27FC236}">
                    <a16:creationId xmlns:a16="http://schemas.microsoft.com/office/drawing/2014/main" id="{7A6CE883-A897-4682-8398-9B1239860506}"/>
                  </a:ext>
                </a:extLst>
              </p:cNvPr>
              <p:cNvSpPr/>
              <p:nvPr/>
            </p:nvSpPr>
            <p:spPr>
              <a:xfrm>
                <a:off x="1437523" y="2344193"/>
                <a:ext cx="2598069" cy="2598069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5824F36-434B-4D21-8F71-AB16D8260A3B}"/>
                  </a:ext>
                </a:extLst>
              </p:cNvPr>
              <p:cNvSpPr/>
              <p:nvPr/>
            </p:nvSpPr>
            <p:spPr>
              <a:xfrm rot="16200000">
                <a:off x="1705516" y="3141401"/>
                <a:ext cx="2108245" cy="101836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771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6" grpId="0"/>
      <p:bldP spid="47" grpId="0" animBg="1"/>
      <p:bldP spid="57" grpId="0"/>
      <p:bldP spid="58" grpId="0" animBg="1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2B6A2F43-2B0D-4859-9D84-322C25D3A23A}"/>
              </a:ext>
            </a:extLst>
          </p:cNvPr>
          <p:cNvGrpSpPr/>
          <p:nvPr/>
        </p:nvGrpSpPr>
        <p:grpSpPr>
          <a:xfrm>
            <a:off x="1124374" y="676893"/>
            <a:ext cx="5382489" cy="758569"/>
            <a:chOff x="711015" y="463951"/>
            <a:chExt cx="5382489" cy="758569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C0F6C60-0661-4BAD-B2AD-6A36BD1420DE}"/>
                </a:ext>
              </a:extLst>
            </p:cNvPr>
            <p:cNvSpPr txBox="1"/>
            <p:nvPr/>
          </p:nvSpPr>
          <p:spPr>
            <a:xfrm>
              <a:off x="1446078" y="599161"/>
              <a:ext cx="4647426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defRPr sz="3200" spc="200">
                  <a:solidFill>
                    <a:srgbClr val="245188"/>
                  </a:solidFill>
                  <a:effectLst>
                    <a:outerShdw blurRad="127000" dist="63500" dir="2700000" algn="tl" rotWithShape="0">
                      <a:schemeClr val="accent1">
                        <a:alpha val="2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28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Deficiencies and improvements in the work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88A02AEA-A6FE-4E1D-9A2C-58D367EAE81E}"/>
                </a:ext>
              </a:extLst>
            </p:cNvPr>
            <p:cNvGrpSpPr/>
            <p:nvPr/>
          </p:nvGrpSpPr>
          <p:grpSpPr>
            <a:xfrm>
              <a:off x="711015" y="463951"/>
              <a:ext cx="758569" cy="758569"/>
              <a:chOff x="1437523" y="2344193"/>
              <a:chExt cx="2598069" cy="2598069"/>
            </a:xfrm>
          </p:grpSpPr>
          <p:sp>
            <p:nvSpPr>
              <p:cNvPr id="26" name="菱形 25">
                <a:extLst>
                  <a:ext uri="{FF2B5EF4-FFF2-40B4-BE49-F238E27FC236}">
                    <a16:creationId xmlns:a16="http://schemas.microsoft.com/office/drawing/2014/main" id="{7A6CE883-A897-4682-8398-9B1239860506}"/>
                  </a:ext>
                </a:extLst>
              </p:cNvPr>
              <p:cNvSpPr/>
              <p:nvPr/>
            </p:nvSpPr>
            <p:spPr>
              <a:xfrm>
                <a:off x="1437523" y="2344193"/>
                <a:ext cx="2598069" cy="2598069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5824F36-434B-4D21-8F71-AB16D8260A3B}"/>
                  </a:ext>
                </a:extLst>
              </p:cNvPr>
              <p:cNvSpPr/>
              <p:nvPr/>
            </p:nvSpPr>
            <p:spPr>
              <a:xfrm rot="16200000">
                <a:off x="1705516" y="3141401"/>
                <a:ext cx="2108245" cy="101836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9" name="矩形 68">
            <a:extLst>
              <a:ext uri="{FF2B5EF4-FFF2-40B4-BE49-F238E27FC236}">
                <a16:creationId xmlns:a16="http://schemas.microsoft.com/office/drawing/2014/main" id="{B0819B68-D3CC-4169-8D94-19321D0D79EC}"/>
              </a:ext>
            </a:extLst>
          </p:cNvPr>
          <p:cNvSpPr/>
          <p:nvPr/>
        </p:nvSpPr>
        <p:spPr>
          <a:xfrm>
            <a:off x="1882943" y="1427812"/>
            <a:ext cx="8320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Further strengthen the team project management capacity, improve the project planning co-ordination capacity. Further strengthen the market development capabilities to ensure a more accurate understanding of customer needs.</a:t>
            </a: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6B436F22-EB2C-4A17-8D91-3FB84D0CE7F4}"/>
              </a:ext>
            </a:extLst>
          </p:cNvPr>
          <p:cNvGrpSpPr/>
          <p:nvPr/>
        </p:nvGrpSpPr>
        <p:grpSpPr>
          <a:xfrm>
            <a:off x="10278657" y="2422966"/>
            <a:ext cx="1237060" cy="1115346"/>
            <a:chOff x="2713211" y="1988840"/>
            <a:chExt cx="1610824" cy="1452335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327C8B62-AE00-438D-B054-DA17860C8E6E}"/>
                </a:ext>
              </a:extLst>
            </p:cNvPr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87C86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799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E7992570-8E35-4BA7-B567-CB59B62F250F}"/>
                </a:ext>
              </a:extLst>
            </p:cNvPr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2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799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40180C2A-C268-4A08-AF12-6EEE6426E996}"/>
              </a:ext>
            </a:extLst>
          </p:cNvPr>
          <p:cNvGrpSpPr/>
          <p:nvPr/>
        </p:nvGrpSpPr>
        <p:grpSpPr>
          <a:xfrm>
            <a:off x="744115" y="5212562"/>
            <a:ext cx="926580" cy="835413"/>
            <a:chOff x="2713211" y="1988840"/>
            <a:chExt cx="1610824" cy="1452335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2A746ACC-AA93-4986-AC3A-CC796157C0A5}"/>
                </a:ext>
              </a:extLst>
            </p:cNvPr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87C86"/>
            </a:solidFill>
            <a:ln w="9525" cap="flat">
              <a:solidFill>
                <a:srgbClr val="187C86"/>
              </a:solidFill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799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EB49B345-E2CE-4322-9066-451CEE662B2E}"/>
                </a:ext>
              </a:extLst>
            </p:cNvPr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2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799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7" name="矩形 76">
            <a:extLst>
              <a:ext uri="{FF2B5EF4-FFF2-40B4-BE49-F238E27FC236}">
                <a16:creationId xmlns:a16="http://schemas.microsoft.com/office/drawing/2014/main" id="{F1574B00-6BF5-44AB-941A-68EAE54C4697}"/>
              </a:ext>
            </a:extLst>
          </p:cNvPr>
          <p:cNvSpPr/>
          <p:nvPr/>
        </p:nvSpPr>
        <p:spPr>
          <a:xfrm>
            <a:off x="1207405" y="2847859"/>
            <a:ext cx="10057649" cy="288376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127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212CC66C-1A23-4084-BBE4-E786BB1D4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351" y="3311967"/>
            <a:ext cx="4057234" cy="190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Enter the title here</a:t>
            </a:r>
            <a:endParaRPr lang="en-US" altLang="zh-CN" sz="1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spcBef>
                <a:spcPts val="0"/>
              </a:spcBef>
              <a:buNone/>
            </a:pP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2283F46-AAFC-4E75-89FC-930765B56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235" y="3094748"/>
            <a:ext cx="3503160" cy="2335440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250817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7" grpId="0" animBg="1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2D45484-0000-4B99-928D-D53DCC4D47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76451A39-59D8-4084-8061-7C69BAE056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3"/>
          <a:stretch/>
        </p:blipFill>
        <p:spPr>
          <a:xfrm>
            <a:off x="1" y="0"/>
            <a:ext cx="12404034" cy="6858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224571" y="2738688"/>
            <a:ext cx="6554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Tittle text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43657" y="3713514"/>
            <a:ext cx="3447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Freeform 98">
            <a:extLst>
              <a:ext uri="{FF2B5EF4-FFF2-40B4-BE49-F238E27FC236}">
                <a16:creationId xmlns:a16="http://schemas.microsoft.com/office/drawing/2014/main" id="{E3C6A134-6EE4-4EDF-93E0-5CC066886C11}"/>
              </a:ext>
            </a:extLst>
          </p:cNvPr>
          <p:cNvSpPr>
            <a:spLocks noEditPoints="1"/>
          </p:cNvSpPr>
          <p:nvPr/>
        </p:nvSpPr>
        <p:spPr bwMode="auto">
          <a:xfrm>
            <a:off x="3171125" y="6151698"/>
            <a:ext cx="163376" cy="199979"/>
          </a:xfrm>
          <a:custGeom>
            <a:avLst/>
            <a:gdLst>
              <a:gd name="T0" fmla="*/ 43 w 138"/>
              <a:gd name="T1" fmla="*/ 169 h 169"/>
              <a:gd name="T2" fmla="*/ 51 w 138"/>
              <a:gd name="T3" fmla="*/ 111 h 169"/>
              <a:gd name="T4" fmla="*/ 35 w 138"/>
              <a:gd name="T5" fmla="*/ 160 h 169"/>
              <a:gd name="T6" fmla="*/ 68 w 138"/>
              <a:gd name="T7" fmla="*/ 169 h 169"/>
              <a:gd name="T8" fmla="*/ 76 w 138"/>
              <a:gd name="T9" fmla="*/ 111 h 169"/>
              <a:gd name="T10" fmla="*/ 59 w 138"/>
              <a:gd name="T11" fmla="*/ 160 h 169"/>
              <a:gd name="T12" fmla="*/ 76 w 138"/>
              <a:gd name="T13" fmla="*/ 21 h 169"/>
              <a:gd name="T14" fmla="*/ 35 w 138"/>
              <a:gd name="T15" fmla="*/ 21 h 169"/>
              <a:gd name="T16" fmla="*/ 106 w 138"/>
              <a:gd name="T17" fmla="*/ 106 h 169"/>
              <a:gd name="T18" fmla="*/ 82 w 138"/>
              <a:gd name="T19" fmla="*/ 49 h 169"/>
              <a:gd name="T20" fmla="*/ 67 w 138"/>
              <a:gd name="T21" fmla="*/ 45 h 169"/>
              <a:gd name="T22" fmla="*/ 44 w 138"/>
              <a:gd name="T23" fmla="*/ 45 h 169"/>
              <a:gd name="T24" fmla="*/ 29 w 138"/>
              <a:gd name="T25" fmla="*/ 49 h 169"/>
              <a:gd name="T26" fmla="*/ 5 w 138"/>
              <a:gd name="T27" fmla="*/ 106 h 169"/>
              <a:gd name="T28" fmla="*/ 31 w 138"/>
              <a:gd name="T29" fmla="*/ 78 h 169"/>
              <a:gd name="T30" fmla="*/ 80 w 138"/>
              <a:gd name="T31" fmla="*/ 103 h 169"/>
              <a:gd name="T32" fmla="*/ 94 w 138"/>
              <a:gd name="T33" fmla="*/ 103 h 169"/>
              <a:gd name="T34" fmla="*/ 121 w 138"/>
              <a:gd name="T35" fmla="*/ 165 h 169"/>
              <a:gd name="T36" fmla="*/ 109 w 138"/>
              <a:gd name="T37" fmla="*/ 159 h 169"/>
              <a:gd name="T38" fmla="*/ 92 w 138"/>
              <a:gd name="T39" fmla="*/ 165 h 169"/>
              <a:gd name="T40" fmla="*/ 133 w 138"/>
              <a:gd name="T41" fmla="*/ 169 h 169"/>
              <a:gd name="T42" fmla="*/ 138 w 138"/>
              <a:gd name="T43" fmla="*/ 155 h 169"/>
              <a:gd name="T44" fmla="*/ 121 w 138"/>
              <a:gd name="T45" fmla="*/ 165 h 169"/>
              <a:gd name="T46" fmla="*/ 129 w 138"/>
              <a:gd name="T47" fmla="*/ 132 h 169"/>
              <a:gd name="T48" fmla="*/ 96 w 138"/>
              <a:gd name="T49" fmla="*/ 132 h 169"/>
              <a:gd name="T50" fmla="*/ 92 w 138"/>
              <a:gd name="T51" fmla="*/ 149 h 169"/>
              <a:gd name="T52" fmla="*/ 109 w 138"/>
              <a:gd name="T53" fmla="*/ 148 h 169"/>
              <a:gd name="T54" fmla="*/ 121 w 138"/>
              <a:gd name="T55" fmla="*/ 154 h 169"/>
              <a:gd name="T56" fmla="*/ 138 w 138"/>
              <a:gd name="T57" fmla="*/ 136 h 169"/>
              <a:gd name="T58" fmla="*/ 106 w 138"/>
              <a:gd name="T59" fmla="*/ 132 h 169"/>
              <a:gd name="T60" fmla="*/ 106 w 138"/>
              <a:gd name="T61" fmla="*/ 132 h 169"/>
              <a:gd name="T62" fmla="*/ 113 w 138"/>
              <a:gd name="T63" fmla="*/ 161 h 169"/>
              <a:gd name="T64" fmla="*/ 117 w 138"/>
              <a:gd name="T65" fmla="*/ 15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8" h="169">
                <a:moveTo>
                  <a:pt x="35" y="160"/>
                </a:moveTo>
                <a:cubicBezTo>
                  <a:pt x="35" y="165"/>
                  <a:pt x="38" y="169"/>
                  <a:pt x="43" y="169"/>
                </a:cubicBezTo>
                <a:cubicBezTo>
                  <a:pt x="47" y="169"/>
                  <a:pt x="51" y="165"/>
                  <a:pt x="51" y="160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35" y="111"/>
                  <a:pt x="35" y="111"/>
                  <a:pt x="35" y="111"/>
                </a:cubicBezTo>
                <a:lnTo>
                  <a:pt x="35" y="160"/>
                </a:lnTo>
                <a:close/>
                <a:moveTo>
                  <a:pt x="59" y="160"/>
                </a:moveTo>
                <a:cubicBezTo>
                  <a:pt x="59" y="165"/>
                  <a:pt x="63" y="169"/>
                  <a:pt x="68" y="169"/>
                </a:cubicBezTo>
                <a:cubicBezTo>
                  <a:pt x="72" y="169"/>
                  <a:pt x="76" y="165"/>
                  <a:pt x="76" y="160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59" y="111"/>
                  <a:pt x="59" y="111"/>
                  <a:pt x="59" y="111"/>
                </a:cubicBezTo>
                <a:lnTo>
                  <a:pt x="59" y="160"/>
                </a:lnTo>
                <a:close/>
                <a:moveTo>
                  <a:pt x="55" y="41"/>
                </a:moveTo>
                <a:cubicBezTo>
                  <a:pt x="67" y="41"/>
                  <a:pt x="76" y="32"/>
                  <a:pt x="76" y="21"/>
                </a:cubicBezTo>
                <a:cubicBezTo>
                  <a:pt x="76" y="9"/>
                  <a:pt x="67" y="0"/>
                  <a:pt x="55" y="0"/>
                </a:cubicBezTo>
                <a:cubicBezTo>
                  <a:pt x="44" y="0"/>
                  <a:pt x="35" y="9"/>
                  <a:pt x="35" y="21"/>
                </a:cubicBezTo>
                <a:cubicBezTo>
                  <a:pt x="35" y="32"/>
                  <a:pt x="44" y="41"/>
                  <a:pt x="55" y="41"/>
                </a:cubicBezTo>
                <a:close/>
                <a:moveTo>
                  <a:pt x="106" y="106"/>
                </a:moveTo>
                <a:cubicBezTo>
                  <a:pt x="110" y="104"/>
                  <a:pt x="111" y="99"/>
                  <a:pt x="109" y="95"/>
                </a:cubicBezTo>
                <a:cubicBezTo>
                  <a:pt x="82" y="49"/>
                  <a:pt x="82" y="49"/>
                  <a:pt x="82" y="49"/>
                </a:cubicBezTo>
                <a:cubicBezTo>
                  <a:pt x="80" y="45"/>
                  <a:pt x="70" y="45"/>
                  <a:pt x="69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55" y="61"/>
                  <a:pt x="55" y="61"/>
                  <a:pt x="55" y="61"/>
                </a:cubicBezTo>
                <a:cubicBezTo>
                  <a:pt x="44" y="45"/>
                  <a:pt x="44" y="45"/>
                  <a:pt x="44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1" y="45"/>
                  <a:pt x="31" y="45"/>
                  <a:pt x="29" y="49"/>
                </a:cubicBezTo>
                <a:cubicBezTo>
                  <a:pt x="2" y="95"/>
                  <a:pt x="2" y="95"/>
                  <a:pt x="2" y="95"/>
                </a:cubicBezTo>
                <a:cubicBezTo>
                  <a:pt x="0" y="99"/>
                  <a:pt x="1" y="104"/>
                  <a:pt x="5" y="106"/>
                </a:cubicBezTo>
                <a:cubicBezTo>
                  <a:pt x="9" y="109"/>
                  <a:pt x="14" y="107"/>
                  <a:pt x="16" y="103"/>
                </a:cubicBezTo>
                <a:cubicBezTo>
                  <a:pt x="31" y="78"/>
                  <a:pt x="31" y="78"/>
                  <a:pt x="31" y="78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0" y="78"/>
                  <a:pt x="80" y="78"/>
                  <a:pt x="80" y="78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7" y="107"/>
                  <a:pt x="102" y="109"/>
                  <a:pt x="106" y="106"/>
                </a:cubicBezTo>
                <a:close/>
                <a:moveTo>
                  <a:pt x="121" y="165"/>
                </a:moveTo>
                <a:cubicBezTo>
                  <a:pt x="109" y="165"/>
                  <a:pt x="109" y="165"/>
                  <a:pt x="109" y="165"/>
                </a:cubicBezTo>
                <a:cubicBezTo>
                  <a:pt x="109" y="159"/>
                  <a:pt x="109" y="159"/>
                  <a:pt x="109" y="159"/>
                </a:cubicBezTo>
                <a:cubicBezTo>
                  <a:pt x="103" y="159"/>
                  <a:pt x="98" y="157"/>
                  <a:pt x="92" y="15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7"/>
                  <a:pt x="94" y="169"/>
                  <a:pt x="96" y="169"/>
                </a:cubicBezTo>
                <a:cubicBezTo>
                  <a:pt x="133" y="169"/>
                  <a:pt x="133" y="169"/>
                  <a:pt x="133" y="169"/>
                </a:cubicBezTo>
                <a:cubicBezTo>
                  <a:pt x="136" y="169"/>
                  <a:pt x="138" y="167"/>
                  <a:pt x="138" y="165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2" y="157"/>
                  <a:pt x="127" y="159"/>
                  <a:pt x="121" y="159"/>
                </a:cubicBezTo>
                <a:lnTo>
                  <a:pt x="121" y="165"/>
                </a:lnTo>
                <a:close/>
                <a:moveTo>
                  <a:pt x="133" y="132"/>
                </a:moveTo>
                <a:cubicBezTo>
                  <a:pt x="129" y="132"/>
                  <a:pt x="129" y="132"/>
                  <a:pt x="129" y="132"/>
                </a:cubicBezTo>
                <a:cubicBezTo>
                  <a:pt x="126" y="116"/>
                  <a:pt x="104" y="116"/>
                  <a:pt x="101" y="132"/>
                </a:cubicBezTo>
                <a:cubicBezTo>
                  <a:pt x="96" y="132"/>
                  <a:pt x="96" y="132"/>
                  <a:pt x="96" y="132"/>
                </a:cubicBezTo>
                <a:cubicBezTo>
                  <a:pt x="94" y="132"/>
                  <a:pt x="92" y="134"/>
                  <a:pt x="92" y="136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8" y="152"/>
                  <a:pt x="103" y="153"/>
                  <a:pt x="109" y="154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121" y="148"/>
                  <a:pt x="121" y="148"/>
                  <a:pt x="121" y="148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7" y="153"/>
                  <a:pt x="132" y="152"/>
                  <a:pt x="138" y="149"/>
                </a:cubicBezTo>
                <a:cubicBezTo>
                  <a:pt x="138" y="136"/>
                  <a:pt x="138" y="136"/>
                  <a:pt x="138" y="136"/>
                </a:cubicBezTo>
                <a:cubicBezTo>
                  <a:pt x="138" y="134"/>
                  <a:pt x="136" y="132"/>
                  <a:pt x="133" y="132"/>
                </a:cubicBezTo>
                <a:close/>
                <a:moveTo>
                  <a:pt x="106" y="132"/>
                </a:moveTo>
                <a:cubicBezTo>
                  <a:pt x="109" y="123"/>
                  <a:pt x="121" y="123"/>
                  <a:pt x="124" y="132"/>
                </a:cubicBezTo>
                <a:lnTo>
                  <a:pt x="106" y="132"/>
                </a:lnTo>
                <a:close/>
                <a:moveTo>
                  <a:pt x="113" y="152"/>
                </a:moveTo>
                <a:cubicBezTo>
                  <a:pt x="113" y="161"/>
                  <a:pt x="113" y="161"/>
                  <a:pt x="113" y="161"/>
                </a:cubicBezTo>
                <a:cubicBezTo>
                  <a:pt x="117" y="161"/>
                  <a:pt x="117" y="161"/>
                  <a:pt x="117" y="161"/>
                </a:cubicBezTo>
                <a:cubicBezTo>
                  <a:pt x="117" y="152"/>
                  <a:pt x="117" y="152"/>
                  <a:pt x="117" y="152"/>
                </a:cubicBezTo>
                <a:lnTo>
                  <a:pt x="113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0" name="Freeform 98">
            <a:extLst>
              <a:ext uri="{FF2B5EF4-FFF2-40B4-BE49-F238E27FC236}">
                <a16:creationId xmlns:a16="http://schemas.microsoft.com/office/drawing/2014/main" id="{E3C6A134-6EE4-4EDF-93E0-5CC066886C11}"/>
              </a:ext>
            </a:extLst>
          </p:cNvPr>
          <p:cNvSpPr>
            <a:spLocks noEditPoints="1"/>
          </p:cNvSpPr>
          <p:nvPr/>
        </p:nvSpPr>
        <p:spPr bwMode="auto">
          <a:xfrm>
            <a:off x="6939359" y="6151698"/>
            <a:ext cx="163376" cy="199979"/>
          </a:xfrm>
          <a:custGeom>
            <a:avLst/>
            <a:gdLst>
              <a:gd name="T0" fmla="*/ 43 w 138"/>
              <a:gd name="T1" fmla="*/ 169 h 169"/>
              <a:gd name="T2" fmla="*/ 51 w 138"/>
              <a:gd name="T3" fmla="*/ 111 h 169"/>
              <a:gd name="T4" fmla="*/ 35 w 138"/>
              <a:gd name="T5" fmla="*/ 160 h 169"/>
              <a:gd name="T6" fmla="*/ 68 w 138"/>
              <a:gd name="T7" fmla="*/ 169 h 169"/>
              <a:gd name="T8" fmla="*/ 76 w 138"/>
              <a:gd name="T9" fmla="*/ 111 h 169"/>
              <a:gd name="T10" fmla="*/ 59 w 138"/>
              <a:gd name="T11" fmla="*/ 160 h 169"/>
              <a:gd name="T12" fmla="*/ 76 w 138"/>
              <a:gd name="T13" fmla="*/ 21 h 169"/>
              <a:gd name="T14" fmla="*/ 35 w 138"/>
              <a:gd name="T15" fmla="*/ 21 h 169"/>
              <a:gd name="T16" fmla="*/ 106 w 138"/>
              <a:gd name="T17" fmla="*/ 106 h 169"/>
              <a:gd name="T18" fmla="*/ 82 w 138"/>
              <a:gd name="T19" fmla="*/ 49 h 169"/>
              <a:gd name="T20" fmla="*/ 67 w 138"/>
              <a:gd name="T21" fmla="*/ 45 h 169"/>
              <a:gd name="T22" fmla="*/ 44 w 138"/>
              <a:gd name="T23" fmla="*/ 45 h 169"/>
              <a:gd name="T24" fmla="*/ 29 w 138"/>
              <a:gd name="T25" fmla="*/ 49 h 169"/>
              <a:gd name="T26" fmla="*/ 5 w 138"/>
              <a:gd name="T27" fmla="*/ 106 h 169"/>
              <a:gd name="T28" fmla="*/ 31 w 138"/>
              <a:gd name="T29" fmla="*/ 78 h 169"/>
              <a:gd name="T30" fmla="*/ 80 w 138"/>
              <a:gd name="T31" fmla="*/ 103 h 169"/>
              <a:gd name="T32" fmla="*/ 94 w 138"/>
              <a:gd name="T33" fmla="*/ 103 h 169"/>
              <a:gd name="T34" fmla="*/ 121 w 138"/>
              <a:gd name="T35" fmla="*/ 165 h 169"/>
              <a:gd name="T36" fmla="*/ 109 w 138"/>
              <a:gd name="T37" fmla="*/ 159 h 169"/>
              <a:gd name="T38" fmla="*/ 92 w 138"/>
              <a:gd name="T39" fmla="*/ 165 h 169"/>
              <a:gd name="T40" fmla="*/ 133 w 138"/>
              <a:gd name="T41" fmla="*/ 169 h 169"/>
              <a:gd name="T42" fmla="*/ 138 w 138"/>
              <a:gd name="T43" fmla="*/ 155 h 169"/>
              <a:gd name="T44" fmla="*/ 121 w 138"/>
              <a:gd name="T45" fmla="*/ 165 h 169"/>
              <a:gd name="T46" fmla="*/ 129 w 138"/>
              <a:gd name="T47" fmla="*/ 132 h 169"/>
              <a:gd name="T48" fmla="*/ 96 w 138"/>
              <a:gd name="T49" fmla="*/ 132 h 169"/>
              <a:gd name="T50" fmla="*/ 92 w 138"/>
              <a:gd name="T51" fmla="*/ 149 h 169"/>
              <a:gd name="T52" fmla="*/ 109 w 138"/>
              <a:gd name="T53" fmla="*/ 148 h 169"/>
              <a:gd name="T54" fmla="*/ 121 w 138"/>
              <a:gd name="T55" fmla="*/ 154 h 169"/>
              <a:gd name="T56" fmla="*/ 138 w 138"/>
              <a:gd name="T57" fmla="*/ 136 h 169"/>
              <a:gd name="T58" fmla="*/ 106 w 138"/>
              <a:gd name="T59" fmla="*/ 132 h 169"/>
              <a:gd name="T60" fmla="*/ 106 w 138"/>
              <a:gd name="T61" fmla="*/ 132 h 169"/>
              <a:gd name="T62" fmla="*/ 113 w 138"/>
              <a:gd name="T63" fmla="*/ 161 h 169"/>
              <a:gd name="T64" fmla="*/ 117 w 138"/>
              <a:gd name="T65" fmla="*/ 15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8" h="169">
                <a:moveTo>
                  <a:pt x="35" y="160"/>
                </a:moveTo>
                <a:cubicBezTo>
                  <a:pt x="35" y="165"/>
                  <a:pt x="38" y="169"/>
                  <a:pt x="43" y="169"/>
                </a:cubicBezTo>
                <a:cubicBezTo>
                  <a:pt x="47" y="169"/>
                  <a:pt x="51" y="165"/>
                  <a:pt x="51" y="160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35" y="111"/>
                  <a:pt x="35" y="111"/>
                  <a:pt x="35" y="111"/>
                </a:cubicBezTo>
                <a:lnTo>
                  <a:pt x="35" y="160"/>
                </a:lnTo>
                <a:close/>
                <a:moveTo>
                  <a:pt x="59" y="160"/>
                </a:moveTo>
                <a:cubicBezTo>
                  <a:pt x="59" y="165"/>
                  <a:pt x="63" y="169"/>
                  <a:pt x="68" y="169"/>
                </a:cubicBezTo>
                <a:cubicBezTo>
                  <a:pt x="72" y="169"/>
                  <a:pt x="76" y="165"/>
                  <a:pt x="76" y="160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59" y="111"/>
                  <a:pt x="59" y="111"/>
                  <a:pt x="59" y="111"/>
                </a:cubicBezTo>
                <a:lnTo>
                  <a:pt x="59" y="160"/>
                </a:lnTo>
                <a:close/>
                <a:moveTo>
                  <a:pt x="55" y="41"/>
                </a:moveTo>
                <a:cubicBezTo>
                  <a:pt x="67" y="41"/>
                  <a:pt x="76" y="32"/>
                  <a:pt x="76" y="21"/>
                </a:cubicBezTo>
                <a:cubicBezTo>
                  <a:pt x="76" y="9"/>
                  <a:pt x="67" y="0"/>
                  <a:pt x="55" y="0"/>
                </a:cubicBezTo>
                <a:cubicBezTo>
                  <a:pt x="44" y="0"/>
                  <a:pt x="35" y="9"/>
                  <a:pt x="35" y="21"/>
                </a:cubicBezTo>
                <a:cubicBezTo>
                  <a:pt x="35" y="32"/>
                  <a:pt x="44" y="41"/>
                  <a:pt x="55" y="41"/>
                </a:cubicBezTo>
                <a:close/>
                <a:moveTo>
                  <a:pt x="106" y="106"/>
                </a:moveTo>
                <a:cubicBezTo>
                  <a:pt x="110" y="104"/>
                  <a:pt x="111" y="99"/>
                  <a:pt x="109" y="95"/>
                </a:cubicBezTo>
                <a:cubicBezTo>
                  <a:pt x="82" y="49"/>
                  <a:pt x="82" y="49"/>
                  <a:pt x="82" y="49"/>
                </a:cubicBezTo>
                <a:cubicBezTo>
                  <a:pt x="80" y="45"/>
                  <a:pt x="70" y="45"/>
                  <a:pt x="69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55" y="61"/>
                  <a:pt x="55" y="61"/>
                  <a:pt x="55" y="61"/>
                </a:cubicBezTo>
                <a:cubicBezTo>
                  <a:pt x="44" y="45"/>
                  <a:pt x="44" y="45"/>
                  <a:pt x="44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1" y="45"/>
                  <a:pt x="31" y="45"/>
                  <a:pt x="29" y="49"/>
                </a:cubicBezTo>
                <a:cubicBezTo>
                  <a:pt x="2" y="95"/>
                  <a:pt x="2" y="95"/>
                  <a:pt x="2" y="95"/>
                </a:cubicBezTo>
                <a:cubicBezTo>
                  <a:pt x="0" y="99"/>
                  <a:pt x="1" y="104"/>
                  <a:pt x="5" y="106"/>
                </a:cubicBezTo>
                <a:cubicBezTo>
                  <a:pt x="9" y="109"/>
                  <a:pt x="14" y="107"/>
                  <a:pt x="16" y="103"/>
                </a:cubicBezTo>
                <a:cubicBezTo>
                  <a:pt x="31" y="78"/>
                  <a:pt x="31" y="78"/>
                  <a:pt x="31" y="78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0" y="78"/>
                  <a:pt x="80" y="78"/>
                  <a:pt x="80" y="78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7" y="107"/>
                  <a:pt x="102" y="109"/>
                  <a:pt x="106" y="106"/>
                </a:cubicBezTo>
                <a:close/>
                <a:moveTo>
                  <a:pt x="121" y="165"/>
                </a:moveTo>
                <a:cubicBezTo>
                  <a:pt x="109" y="165"/>
                  <a:pt x="109" y="165"/>
                  <a:pt x="109" y="165"/>
                </a:cubicBezTo>
                <a:cubicBezTo>
                  <a:pt x="109" y="159"/>
                  <a:pt x="109" y="159"/>
                  <a:pt x="109" y="159"/>
                </a:cubicBezTo>
                <a:cubicBezTo>
                  <a:pt x="103" y="159"/>
                  <a:pt x="98" y="157"/>
                  <a:pt x="92" y="15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7"/>
                  <a:pt x="94" y="169"/>
                  <a:pt x="96" y="169"/>
                </a:cubicBezTo>
                <a:cubicBezTo>
                  <a:pt x="133" y="169"/>
                  <a:pt x="133" y="169"/>
                  <a:pt x="133" y="169"/>
                </a:cubicBezTo>
                <a:cubicBezTo>
                  <a:pt x="136" y="169"/>
                  <a:pt x="138" y="167"/>
                  <a:pt x="138" y="165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2" y="157"/>
                  <a:pt x="127" y="159"/>
                  <a:pt x="121" y="159"/>
                </a:cubicBezTo>
                <a:lnTo>
                  <a:pt x="121" y="165"/>
                </a:lnTo>
                <a:close/>
                <a:moveTo>
                  <a:pt x="133" y="132"/>
                </a:moveTo>
                <a:cubicBezTo>
                  <a:pt x="129" y="132"/>
                  <a:pt x="129" y="132"/>
                  <a:pt x="129" y="132"/>
                </a:cubicBezTo>
                <a:cubicBezTo>
                  <a:pt x="126" y="116"/>
                  <a:pt x="104" y="116"/>
                  <a:pt x="101" y="132"/>
                </a:cubicBezTo>
                <a:cubicBezTo>
                  <a:pt x="96" y="132"/>
                  <a:pt x="96" y="132"/>
                  <a:pt x="96" y="132"/>
                </a:cubicBezTo>
                <a:cubicBezTo>
                  <a:pt x="94" y="132"/>
                  <a:pt x="92" y="134"/>
                  <a:pt x="92" y="136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8" y="152"/>
                  <a:pt x="103" y="153"/>
                  <a:pt x="109" y="154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121" y="148"/>
                  <a:pt x="121" y="148"/>
                  <a:pt x="121" y="148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7" y="153"/>
                  <a:pt x="132" y="152"/>
                  <a:pt x="138" y="149"/>
                </a:cubicBezTo>
                <a:cubicBezTo>
                  <a:pt x="138" y="136"/>
                  <a:pt x="138" y="136"/>
                  <a:pt x="138" y="136"/>
                </a:cubicBezTo>
                <a:cubicBezTo>
                  <a:pt x="138" y="134"/>
                  <a:pt x="136" y="132"/>
                  <a:pt x="133" y="132"/>
                </a:cubicBezTo>
                <a:close/>
                <a:moveTo>
                  <a:pt x="106" y="132"/>
                </a:moveTo>
                <a:cubicBezTo>
                  <a:pt x="109" y="123"/>
                  <a:pt x="121" y="123"/>
                  <a:pt x="124" y="132"/>
                </a:cubicBezTo>
                <a:lnTo>
                  <a:pt x="106" y="132"/>
                </a:lnTo>
                <a:close/>
                <a:moveTo>
                  <a:pt x="113" y="152"/>
                </a:moveTo>
                <a:cubicBezTo>
                  <a:pt x="113" y="161"/>
                  <a:pt x="113" y="161"/>
                  <a:pt x="113" y="161"/>
                </a:cubicBezTo>
                <a:cubicBezTo>
                  <a:pt x="117" y="161"/>
                  <a:pt x="117" y="161"/>
                  <a:pt x="117" y="161"/>
                </a:cubicBezTo>
                <a:cubicBezTo>
                  <a:pt x="117" y="152"/>
                  <a:pt x="117" y="152"/>
                  <a:pt x="117" y="152"/>
                </a:cubicBezTo>
                <a:lnTo>
                  <a:pt x="113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CC550BF-4FAD-4FB2-A4C1-DC53C343A07C}"/>
              </a:ext>
            </a:extLst>
          </p:cNvPr>
          <p:cNvGrpSpPr/>
          <p:nvPr/>
        </p:nvGrpSpPr>
        <p:grpSpPr>
          <a:xfrm>
            <a:off x="2098651" y="2493693"/>
            <a:ext cx="1870614" cy="1870614"/>
            <a:chOff x="8333045" y="1169405"/>
            <a:chExt cx="1661011" cy="1661011"/>
          </a:xfrm>
        </p:grpSpPr>
        <p:sp>
          <p:nvSpPr>
            <p:cNvPr id="7" name="椭圆 6"/>
            <p:cNvSpPr/>
            <p:nvPr/>
          </p:nvSpPr>
          <p:spPr>
            <a:xfrm>
              <a:off x="8333045" y="1169405"/>
              <a:ext cx="1661011" cy="1661011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279400" dist="139700" dir="7800000" sx="101000" sy="101000" algn="ctr" rotWithShape="0">
                <a:schemeClr val="tx1">
                  <a:alpha val="70000"/>
                </a:schemeClr>
              </a:outerShdw>
            </a:effectLst>
          </p:spPr>
          <p:txBody>
            <a:bodyPr wrap="none" anchor="ctr"/>
            <a:lstStyle/>
            <a:p>
              <a:pPr algn="ctr" latinLnBrk="1"/>
              <a:endParaRPr kumimoji="1" lang="zh-CN" altLang="en-US" sz="7200" b="1" dirty="0">
                <a:solidFill>
                  <a:srgbClr val="187C86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572100" y="1492576"/>
              <a:ext cx="1174579" cy="1065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defTabSz="1218590">
                <a:defRPr sz="9595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en-US" altLang="zh-CN" sz="7200" b="1" dirty="0">
                  <a:solidFill>
                    <a:srgbClr val="187C86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7200" b="1" dirty="0">
                <a:solidFill>
                  <a:srgbClr val="187C8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0CB07E39-70DF-4296-A0B3-A658F46CBE40}"/>
              </a:ext>
            </a:extLst>
          </p:cNvPr>
          <p:cNvSpPr txBox="1"/>
          <p:nvPr/>
        </p:nvSpPr>
        <p:spPr>
          <a:xfrm>
            <a:off x="4500470" y="4300410"/>
            <a:ext cx="607843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200" spc="200">
                <a:solidFill>
                  <a:srgbClr val="245188"/>
                </a:solidFill>
                <a:effectLst>
                  <a:outerShdw blurRad="127000" dist="635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marL="457200" indent="-457200">
              <a:buClr>
                <a:srgbClr val="187C86"/>
              </a:buClr>
              <a:buFont typeface="Wingdings" panose="05000000000000000000" pitchFamily="2" charset="2"/>
              <a:buChar char="u"/>
            </a:pPr>
            <a:r>
              <a:rPr lang="zh-CN" altLang="en-US" sz="180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Future work and development goals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4EE46A5-6E11-4704-BFC7-C523D5498051}"/>
              </a:ext>
            </a:extLst>
          </p:cNvPr>
          <p:cNvSpPr txBox="1"/>
          <p:nvPr/>
        </p:nvSpPr>
        <p:spPr>
          <a:xfrm>
            <a:off x="4500470" y="4687415"/>
            <a:ext cx="627876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200" spc="200">
                <a:solidFill>
                  <a:srgbClr val="245188"/>
                </a:solidFill>
                <a:effectLst>
                  <a:outerShdw blurRad="127000" dist="635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marL="457200" indent="-457200">
              <a:buClr>
                <a:srgbClr val="187C86"/>
              </a:buClr>
              <a:buFont typeface="Wingdings" panose="05000000000000000000" pitchFamily="2" charset="2"/>
              <a:buChar char="u"/>
            </a:pPr>
            <a:r>
              <a:rPr lang="zh-CN" altLang="en-US" sz="180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Job promotion assessment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13D3076-0D8F-4900-8871-326FEFE50EF7}"/>
              </a:ext>
            </a:extLst>
          </p:cNvPr>
          <p:cNvSpPr txBox="1"/>
          <p:nvPr/>
        </p:nvSpPr>
        <p:spPr>
          <a:xfrm>
            <a:off x="4500470" y="5074420"/>
            <a:ext cx="607843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200" spc="200">
                <a:solidFill>
                  <a:srgbClr val="245188"/>
                </a:solidFill>
                <a:effectLst>
                  <a:outerShdw blurRad="127000" dist="635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marL="457200" indent="-457200">
              <a:buClr>
                <a:srgbClr val="187C86"/>
              </a:buClr>
              <a:buFont typeface="Wingdings" panose="05000000000000000000" pitchFamily="2" charset="2"/>
              <a:buChar char="u"/>
            </a:pPr>
            <a:r>
              <a:rPr lang="zh-CN" altLang="en-US" sz="180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Personal competency improvement program</a:t>
            </a:r>
          </a:p>
        </p:txBody>
      </p:sp>
    </p:spTree>
    <p:extLst>
      <p:ext uri="{BB962C8B-B14F-4D97-AF65-F5344CB8AC3E}">
        <p14:creationId xmlns:p14="http://schemas.microsoft.com/office/powerpoint/2010/main" val="143365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 animBg="1"/>
      <p:bldP spid="34" grpId="0"/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2B6A2F43-2B0D-4859-9D84-322C25D3A23A}"/>
              </a:ext>
            </a:extLst>
          </p:cNvPr>
          <p:cNvGrpSpPr/>
          <p:nvPr/>
        </p:nvGrpSpPr>
        <p:grpSpPr>
          <a:xfrm>
            <a:off x="1124374" y="676893"/>
            <a:ext cx="4266799" cy="758569"/>
            <a:chOff x="711015" y="463951"/>
            <a:chExt cx="4266799" cy="758569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C0F6C60-0661-4BAD-B2AD-6A36BD1420DE}"/>
                </a:ext>
              </a:extLst>
            </p:cNvPr>
            <p:cNvSpPr txBox="1"/>
            <p:nvPr/>
          </p:nvSpPr>
          <p:spPr>
            <a:xfrm>
              <a:off x="1446078" y="599161"/>
              <a:ext cx="3531736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defRPr sz="3200" spc="200">
                  <a:solidFill>
                    <a:srgbClr val="245188"/>
                  </a:solidFill>
                  <a:effectLst>
                    <a:outerShdw blurRad="127000" dist="63500" dir="2700000" algn="tl" rotWithShape="0">
                      <a:schemeClr val="accent1">
                        <a:alpha val="2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28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Future work and development goals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88A02AEA-A6FE-4E1D-9A2C-58D367EAE81E}"/>
                </a:ext>
              </a:extLst>
            </p:cNvPr>
            <p:cNvGrpSpPr/>
            <p:nvPr/>
          </p:nvGrpSpPr>
          <p:grpSpPr>
            <a:xfrm>
              <a:off x="711015" y="463951"/>
              <a:ext cx="758569" cy="758569"/>
              <a:chOff x="1437523" y="2344193"/>
              <a:chExt cx="2598069" cy="2598069"/>
            </a:xfrm>
          </p:grpSpPr>
          <p:sp>
            <p:nvSpPr>
              <p:cNvPr id="26" name="菱形 25">
                <a:extLst>
                  <a:ext uri="{FF2B5EF4-FFF2-40B4-BE49-F238E27FC236}">
                    <a16:creationId xmlns:a16="http://schemas.microsoft.com/office/drawing/2014/main" id="{7A6CE883-A897-4682-8398-9B1239860506}"/>
                  </a:ext>
                </a:extLst>
              </p:cNvPr>
              <p:cNvSpPr/>
              <p:nvPr/>
            </p:nvSpPr>
            <p:spPr>
              <a:xfrm>
                <a:off x="1437523" y="2344193"/>
                <a:ext cx="2598069" cy="2598069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5824F36-434B-4D21-8F71-AB16D8260A3B}"/>
                  </a:ext>
                </a:extLst>
              </p:cNvPr>
              <p:cNvSpPr/>
              <p:nvPr/>
            </p:nvSpPr>
            <p:spPr>
              <a:xfrm rot="16200000">
                <a:off x="1705516" y="3141401"/>
                <a:ext cx="2108245" cy="101836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20499AC-D0A6-4223-B9EA-55236EB51A4C}"/>
              </a:ext>
            </a:extLst>
          </p:cNvPr>
          <p:cNvGrpSpPr/>
          <p:nvPr/>
        </p:nvGrpSpPr>
        <p:grpSpPr>
          <a:xfrm>
            <a:off x="533400" y="2038504"/>
            <a:ext cx="3352800" cy="4018296"/>
            <a:chOff x="533400" y="2038504"/>
            <a:chExt cx="3352800" cy="401829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CC99BE66-2D06-49A5-8D02-D279B67E3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2038504"/>
              <a:ext cx="3311070" cy="2002778"/>
            </a:xfrm>
            <a:prstGeom prst="rect">
              <a:avLst/>
            </a:prstGeom>
          </p:spPr>
        </p:pic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73C9834A-E4A1-488C-B837-4876D889AC41}"/>
                </a:ext>
              </a:extLst>
            </p:cNvPr>
            <p:cNvSpPr/>
            <p:nvPr/>
          </p:nvSpPr>
          <p:spPr>
            <a:xfrm>
              <a:off x="533400" y="3860800"/>
              <a:ext cx="3352800" cy="2196000"/>
            </a:xfrm>
            <a:prstGeom prst="rect">
              <a:avLst/>
            </a:prstGeom>
            <a:solidFill>
              <a:srgbClr val="187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E0504DCC-6320-446E-B924-A42620E93941}"/>
                </a:ext>
              </a:extLst>
            </p:cNvPr>
            <p:cNvGrpSpPr/>
            <p:nvPr/>
          </p:nvGrpSpPr>
          <p:grpSpPr>
            <a:xfrm>
              <a:off x="1774034" y="3448050"/>
              <a:ext cx="871532" cy="871532"/>
              <a:chOff x="1774034" y="3448050"/>
              <a:chExt cx="871532" cy="871532"/>
            </a:xfrm>
          </p:grpSpPr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FCCAED51-A8F0-4CE0-AA0D-F29BE91C961D}"/>
                  </a:ext>
                </a:extLst>
              </p:cNvPr>
              <p:cNvSpPr/>
              <p:nvPr/>
            </p:nvSpPr>
            <p:spPr>
              <a:xfrm>
                <a:off x="1774034" y="3448050"/>
                <a:ext cx="871532" cy="8715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93C4F3B4-E2E9-4CD5-A3D0-9752A92A1B66}"/>
                  </a:ext>
                </a:extLst>
              </p:cNvPr>
              <p:cNvGrpSpPr/>
              <p:nvPr/>
            </p:nvGrpSpPr>
            <p:grpSpPr>
              <a:xfrm>
                <a:off x="2027459" y="3736862"/>
                <a:ext cx="386906" cy="297226"/>
                <a:chOff x="17708773" y="7742498"/>
                <a:chExt cx="550761" cy="423101"/>
              </a:xfrm>
              <a:solidFill>
                <a:srgbClr val="187C86"/>
              </a:solidFill>
            </p:grpSpPr>
            <p:sp>
              <p:nvSpPr>
                <p:cNvPr id="70" name="Rectangle 58">
                  <a:extLst>
                    <a:ext uri="{FF2B5EF4-FFF2-40B4-BE49-F238E27FC236}">
                      <a16:creationId xmlns:a16="http://schemas.microsoft.com/office/drawing/2014/main" id="{C47C2AD8-0FD1-4B6A-B047-BD89B9B02033}"/>
                    </a:ext>
                  </a:extLst>
                </p:cNvPr>
                <p:cNvSpPr/>
                <p:nvPr/>
              </p:nvSpPr>
              <p:spPr>
                <a:xfrm>
                  <a:off x="17708773" y="8121829"/>
                  <a:ext cx="550761" cy="43770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Rectangle 59">
                  <a:extLst>
                    <a:ext uri="{FF2B5EF4-FFF2-40B4-BE49-F238E27FC236}">
                      <a16:creationId xmlns:a16="http://schemas.microsoft.com/office/drawing/2014/main" id="{05D3B56B-4FA0-47D1-9BB4-9DE6DBC0CCFB}"/>
                    </a:ext>
                  </a:extLst>
                </p:cNvPr>
                <p:cNvSpPr/>
                <p:nvPr/>
              </p:nvSpPr>
              <p:spPr>
                <a:xfrm>
                  <a:off x="17918500" y="7742498"/>
                  <a:ext cx="129483" cy="337386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Rectangle 60">
                  <a:extLst>
                    <a:ext uri="{FF2B5EF4-FFF2-40B4-BE49-F238E27FC236}">
                      <a16:creationId xmlns:a16="http://schemas.microsoft.com/office/drawing/2014/main" id="{56B057F9-E39B-4717-A66F-04B0E6D7409F}"/>
                    </a:ext>
                  </a:extLst>
                </p:cNvPr>
                <p:cNvSpPr/>
                <p:nvPr/>
              </p:nvSpPr>
              <p:spPr>
                <a:xfrm>
                  <a:off x="17759837" y="7868334"/>
                  <a:ext cx="129483" cy="211551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Rectangle 61">
                  <a:extLst>
                    <a:ext uri="{FF2B5EF4-FFF2-40B4-BE49-F238E27FC236}">
                      <a16:creationId xmlns:a16="http://schemas.microsoft.com/office/drawing/2014/main" id="{6FF3C2E5-5F2A-41F1-ADC6-F479FB058826}"/>
                    </a:ext>
                  </a:extLst>
                </p:cNvPr>
                <p:cNvSpPr/>
                <p:nvPr/>
              </p:nvSpPr>
              <p:spPr>
                <a:xfrm>
                  <a:off x="18078986" y="7954048"/>
                  <a:ext cx="129484" cy="125836"/>
                </a:xfrm>
                <a:prstGeom prst="rect">
                  <a:avLst/>
                </a:pr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4164F8F-5FCF-47D8-AC4E-30DD2F90C57A}"/>
                </a:ext>
              </a:extLst>
            </p:cNvPr>
            <p:cNvSpPr/>
            <p:nvPr/>
          </p:nvSpPr>
          <p:spPr>
            <a:xfrm>
              <a:off x="835293" y="4668833"/>
              <a:ext cx="284492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15551E0-EF9A-4BAA-9E97-BBC8E830678B}"/>
              </a:ext>
            </a:extLst>
          </p:cNvPr>
          <p:cNvGrpSpPr/>
          <p:nvPr/>
        </p:nvGrpSpPr>
        <p:grpSpPr>
          <a:xfrm>
            <a:off x="4419600" y="2004163"/>
            <a:ext cx="3352800" cy="4052637"/>
            <a:chOff x="4419600" y="2004163"/>
            <a:chExt cx="3352800" cy="4052637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54FB8A66-98F3-4284-B1AD-AC5E09877FC1}"/>
                </a:ext>
              </a:extLst>
            </p:cNvPr>
            <p:cNvSpPr/>
            <p:nvPr/>
          </p:nvSpPr>
          <p:spPr>
            <a:xfrm>
              <a:off x="4419600" y="3860800"/>
              <a:ext cx="3352800" cy="2196000"/>
            </a:xfrm>
            <a:prstGeom prst="rect">
              <a:avLst/>
            </a:prstGeom>
            <a:solidFill>
              <a:srgbClr val="187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DB057DA-B2AD-4699-A617-2E6491965548}"/>
                </a:ext>
              </a:extLst>
            </p:cNvPr>
            <p:cNvGrpSpPr/>
            <p:nvPr/>
          </p:nvGrpSpPr>
          <p:grpSpPr>
            <a:xfrm>
              <a:off x="4429764" y="2004163"/>
              <a:ext cx="3311070" cy="3249445"/>
              <a:chOff x="4429764" y="2004163"/>
              <a:chExt cx="3311070" cy="3249445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94FDD147-693A-4F04-AF02-83BD6FBAF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9764" y="2004163"/>
                <a:ext cx="3311070" cy="1874097"/>
              </a:xfrm>
              <a:prstGeom prst="rect">
                <a:avLst/>
              </a:prstGeom>
            </p:spPr>
          </p:pic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9590E42D-21CF-4ECE-ABCE-1BCE15174CE5}"/>
                  </a:ext>
                </a:extLst>
              </p:cNvPr>
              <p:cNvGrpSpPr/>
              <p:nvPr/>
            </p:nvGrpSpPr>
            <p:grpSpPr>
              <a:xfrm>
                <a:off x="5660234" y="3448050"/>
                <a:ext cx="871532" cy="871532"/>
                <a:chOff x="5660234" y="3448050"/>
                <a:chExt cx="871532" cy="871532"/>
              </a:xfrm>
            </p:grpSpPr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EB4D84C5-819E-42DA-9D4F-1F84B3831A97}"/>
                    </a:ext>
                  </a:extLst>
                </p:cNvPr>
                <p:cNvSpPr/>
                <p:nvPr/>
              </p:nvSpPr>
              <p:spPr>
                <a:xfrm>
                  <a:off x="5660234" y="3448050"/>
                  <a:ext cx="871532" cy="8715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4">
                  <a:extLst>
                    <a:ext uri="{FF2B5EF4-FFF2-40B4-BE49-F238E27FC236}">
                      <a16:creationId xmlns:a16="http://schemas.microsoft.com/office/drawing/2014/main" id="{8250C523-F157-4693-9B5F-8B53062B30B6}"/>
                    </a:ext>
                  </a:extLst>
                </p:cNvPr>
                <p:cNvSpPr/>
                <p:nvPr/>
              </p:nvSpPr>
              <p:spPr>
                <a:xfrm>
                  <a:off x="5895103" y="3733829"/>
                  <a:ext cx="389172" cy="299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889" y="16180"/>
                      </a:moveTo>
                      <a:lnTo>
                        <a:pt x="19889" y="9897"/>
                      </a:lnTo>
                      <a:lnTo>
                        <a:pt x="11620" y="9897"/>
                      </a:lnTo>
                      <a:lnTo>
                        <a:pt x="11620" y="5420"/>
                      </a:lnTo>
                      <a:lnTo>
                        <a:pt x="13331" y="5420"/>
                      </a:lnTo>
                      <a:lnTo>
                        <a:pt x="13331" y="0"/>
                      </a:lnTo>
                      <a:lnTo>
                        <a:pt x="8269" y="0"/>
                      </a:lnTo>
                      <a:lnTo>
                        <a:pt x="8269" y="5420"/>
                      </a:lnTo>
                      <a:lnTo>
                        <a:pt x="9980" y="5420"/>
                      </a:lnTo>
                      <a:lnTo>
                        <a:pt x="9980" y="9897"/>
                      </a:lnTo>
                      <a:lnTo>
                        <a:pt x="1711" y="9897"/>
                      </a:lnTo>
                      <a:lnTo>
                        <a:pt x="1711" y="16180"/>
                      </a:lnTo>
                      <a:lnTo>
                        <a:pt x="0" y="16180"/>
                      </a:lnTo>
                      <a:lnTo>
                        <a:pt x="0" y="21600"/>
                      </a:lnTo>
                      <a:lnTo>
                        <a:pt x="4919" y="21600"/>
                      </a:lnTo>
                      <a:lnTo>
                        <a:pt x="4919" y="16180"/>
                      </a:lnTo>
                      <a:lnTo>
                        <a:pt x="3350" y="16180"/>
                      </a:lnTo>
                      <a:lnTo>
                        <a:pt x="3350" y="11703"/>
                      </a:lnTo>
                      <a:lnTo>
                        <a:pt x="9980" y="11703"/>
                      </a:lnTo>
                      <a:lnTo>
                        <a:pt x="9980" y="16180"/>
                      </a:lnTo>
                      <a:lnTo>
                        <a:pt x="8269" y="16180"/>
                      </a:lnTo>
                      <a:lnTo>
                        <a:pt x="8269" y="21600"/>
                      </a:lnTo>
                      <a:lnTo>
                        <a:pt x="13331" y="21600"/>
                      </a:lnTo>
                      <a:lnTo>
                        <a:pt x="13331" y="16180"/>
                      </a:lnTo>
                      <a:lnTo>
                        <a:pt x="11620" y="16180"/>
                      </a:lnTo>
                      <a:lnTo>
                        <a:pt x="11620" y="11703"/>
                      </a:lnTo>
                      <a:lnTo>
                        <a:pt x="18250" y="11703"/>
                      </a:lnTo>
                      <a:lnTo>
                        <a:pt x="18250" y="16180"/>
                      </a:lnTo>
                      <a:lnTo>
                        <a:pt x="16681" y="16180"/>
                      </a:lnTo>
                      <a:lnTo>
                        <a:pt x="16681" y="21600"/>
                      </a:lnTo>
                      <a:lnTo>
                        <a:pt x="21600" y="21600"/>
                      </a:lnTo>
                      <a:lnTo>
                        <a:pt x="21600" y="16180"/>
                      </a:lnTo>
                      <a:lnTo>
                        <a:pt x="19889" y="16180"/>
                      </a:lnTo>
                      <a:close/>
                    </a:path>
                  </a:pathLst>
                </a:custGeom>
                <a:solidFill>
                  <a:srgbClr val="187C8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0860461A-2DDE-44FE-90D9-D0D21FF9EE9D}"/>
                  </a:ext>
                </a:extLst>
              </p:cNvPr>
              <p:cNvSpPr/>
              <p:nvPr/>
            </p:nvSpPr>
            <p:spPr>
              <a:xfrm>
                <a:off x="4888771" y="4668833"/>
                <a:ext cx="279100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4392F5E-350E-4454-AA04-DEA9BF956881}"/>
              </a:ext>
            </a:extLst>
          </p:cNvPr>
          <p:cNvGrpSpPr/>
          <p:nvPr/>
        </p:nvGrpSpPr>
        <p:grpSpPr>
          <a:xfrm>
            <a:off x="8305800" y="2004163"/>
            <a:ext cx="3373128" cy="4052637"/>
            <a:chOff x="8305800" y="2004163"/>
            <a:chExt cx="3373128" cy="405263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EF47346-DD10-425F-9FCC-C6595CFFE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6128" y="2004163"/>
              <a:ext cx="3352800" cy="1974032"/>
            </a:xfrm>
            <a:prstGeom prst="rect">
              <a:avLst/>
            </a:prstGeom>
          </p:spPr>
        </p:pic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33F62431-2844-4C76-84CB-8BD222340F6B}"/>
                </a:ext>
              </a:extLst>
            </p:cNvPr>
            <p:cNvSpPr/>
            <p:nvPr/>
          </p:nvSpPr>
          <p:spPr>
            <a:xfrm>
              <a:off x="8305800" y="3860800"/>
              <a:ext cx="3352800" cy="2196000"/>
            </a:xfrm>
            <a:prstGeom prst="rect">
              <a:avLst/>
            </a:prstGeom>
            <a:solidFill>
              <a:srgbClr val="187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A3E9085-6D9B-469B-BC26-FA80778CB64A}"/>
                </a:ext>
              </a:extLst>
            </p:cNvPr>
            <p:cNvGrpSpPr/>
            <p:nvPr/>
          </p:nvGrpSpPr>
          <p:grpSpPr>
            <a:xfrm>
              <a:off x="9546434" y="3448050"/>
              <a:ext cx="871532" cy="871532"/>
              <a:chOff x="9546434" y="3448050"/>
              <a:chExt cx="871532" cy="871532"/>
            </a:xfrm>
          </p:grpSpPr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96DA149E-3ABE-4C90-A1A6-1DBE5EF588F2}"/>
                  </a:ext>
                </a:extLst>
              </p:cNvPr>
              <p:cNvSpPr/>
              <p:nvPr/>
            </p:nvSpPr>
            <p:spPr>
              <a:xfrm>
                <a:off x="9546434" y="3448050"/>
                <a:ext cx="871532" cy="8715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83" name="组合 82">
                <a:extLst>
                  <a:ext uri="{FF2B5EF4-FFF2-40B4-BE49-F238E27FC236}">
                    <a16:creationId xmlns:a16="http://schemas.microsoft.com/office/drawing/2014/main" id="{570BAFD4-4A6C-4983-8A79-D1BB9B8FE72B}"/>
                  </a:ext>
                </a:extLst>
              </p:cNvPr>
              <p:cNvGrpSpPr/>
              <p:nvPr/>
            </p:nvGrpSpPr>
            <p:grpSpPr>
              <a:xfrm>
                <a:off x="9781302" y="3687624"/>
                <a:ext cx="389173" cy="389173"/>
                <a:chOff x="10807514" y="8796040"/>
                <a:chExt cx="553988" cy="553988"/>
              </a:xfrm>
              <a:solidFill>
                <a:srgbClr val="187C86"/>
              </a:solidFill>
            </p:grpSpPr>
            <p:sp>
              <p:nvSpPr>
                <p:cNvPr id="84" name="Freeform 45">
                  <a:extLst>
                    <a:ext uri="{FF2B5EF4-FFF2-40B4-BE49-F238E27FC236}">
                      <a16:creationId xmlns:a16="http://schemas.microsoft.com/office/drawing/2014/main" id="{D6304C9C-DCF5-46AC-8D0E-DAC97F7D576B}"/>
                    </a:ext>
                  </a:extLst>
                </p:cNvPr>
                <p:cNvSpPr/>
                <p:nvPr/>
              </p:nvSpPr>
              <p:spPr>
                <a:xfrm>
                  <a:off x="10807514" y="8796040"/>
                  <a:ext cx="418690" cy="4205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814" y="16256"/>
                      </a:moveTo>
                      <a:cubicBezTo>
                        <a:pt x="18482" y="16033"/>
                        <a:pt x="18928" y="16033"/>
                        <a:pt x="19373" y="16033"/>
                      </a:cubicBezTo>
                      <a:cubicBezTo>
                        <a:pt x="20264" y="16478"/>
                        <a:pt x="20264" y="16478"/>
                        <a:pt x="20264" y="16478"/>
                      </a:cubicBezTo>
                      <a:cubicBezTo>
                        <a:pt x="20264" y="16478"/>
                        <a:pt x="20264" y="16478"/>
                        <a:pt x="20264" y="16478"/>
                      </a:cubicBezTo>
                      <a:cubicBezTo>
                        <a:pt x="20264" y="16478"/>
                        <a:pt x="20264" y="16478"/>
                        <a:pt x="20264" y="16478"/>
                      </a:cubicBezTo>
                      <a:cubicBezTo>
                        <a:pt x="20264" y="16478"/>
                        <a:pt x="20264" y="16478"/>
                        <a:pt x="20264" y="16478"/>
                      </a:cubicBezTo>
                      <a:cubicBezTo>
                        <a:pt x="20264" y="16478"/>
                        <a:pt x="20264" y="16478"/>
                        <a:pt x="20264" y="16478"/>
                      </a:cubicBezTo>
                      <a:cubicBezTo>
                        <a:pt x="21600" y="13361"/>
                        <a:pt x="21600" y="13361"/>
                        <a:pt x="21600" y="13361"/>
                      </a:cubicBezTo>
                      <a:cubicBezTo>
                        <a:pt x="21600" y="13361"/>
                        <a:pt x="21600" y="13361"/>
                        <a:pt x="21600" y="13361"/>
                      </a:cubicBezTo>
                      <a:cubicBezTo>
                        <a:pt x="21600" y="13361"/>
                        <a:pt x="21600" y="13361"/>
                        <a:pt x="21600" y="13361"/>
                      </a:cubicBezTo>
                      <a:cubicBezTo>
                        <a:pt x="21600" y="13138"/>
                        <a:pt x="21600" y="13138"/>
                        <a:pt x="21600" y="13138"/>
                      </a:cubicBezTo>
                      <a:cubicBezTo>
                        <a:pt x="20709" y="12915"/>
                        <a:pt x="20709" y="12915"/>
                        <a:pt x="20709" y="12915"/>
                      </a:cubicBezTo>
                      <a:cubicBezTo>
                        <a:pt x="19596" y="12247"/>
                        <a:pt x="19151" y="10911"/>
                        <a:pt x="19819" y="9798"/>
                      </a:cubicBezTo>
                      <a:cubicBezTo>
                        <a:pt x="19819" y="9130"/>
                        <a:pt x="20264" y="8685"/>
                        <a:pt x="20709" y="8462"/>
                      </a:cubicBezTo>
                      <a:cubicBezTo>
                        <a:pt x="21600" y="8016"/>
                        <a:pt x="21600" y="8016"/>
                        <a:pt x="21600" y="8016"/>
                      </a:cubicBezTo>
                      <a:cubicBezTo>
                        <a:pt x="21600" y="8016"/>
                        <a:pt x="21600" y="8016"/>
                        <a:pt x="21600" y="8016"/>
                      </a:cubicBezTo>
                      <a:cubicBezTo>
                        <a:pt x="21600" y="8016"/>
                        <a:pt x="21600" y="8016"/>
                        <a:pt x="21600" y="8016"/>
                      </a:cubicBezTo>
                      <a:cubicBezTo>
                        <a:pt x="21600" y="8016"/>
                        <a:pt x="21600" y="8016"/>
                        <a:pt x="21600" y="8016"/>
                      </a:cubicBezTo>
                      <a:cubicBezTo>
                        <a:pt x="20264" y="4899"/>
                        <a:pt x="20264" y="4899"/>
                        <a:pt x="20264" y="4899"/>
                      </a:cubicBezTo>
                      <a:cubicBezTo>
                        <a:pt x="20264" y="4899"/>
                        <a:pt x="20264" y="4899"/>
                        <a:pt x="20264" y="4899"/>
                      </a:cubicBezTo>
                      <a:cubicBezTo>
                        <a:pt x="20264" y="4899"/>
                        <a:pt x="20264" y="4899"/>
                        <a:pt x="20264" y="4899"/>
                      </a:cubicBezTo>
                      <a:cubicBezTo>
                        <a:pt x="20264" y="4899"/>
                        <a:pt x="20264" y="4899"/>
                        <a:pt x="20264" y="4899"/>
                      </a:cubicBezTo>
                      <a:cubicBezTo>
                        <a:pt x="20264" y="4899"/>
                        <a:pt x="20264" y="4899"/>
                        <a:pt x="20264" y="4899"/>
                      </a:cubicBezTo>
                      <a:cubicBezTo>
                        <a:pt x="20264" y="4899"/>
                        <a:pt x="20264" y="4899"/>
                        <a:pt x="20264" y="4899"/>
                      </a:cubicBezTo>
                      <a:cubicBezTo>
                        <a:pt x="19373" y="5344"/>
                        <a:pt x="19373" y="5344"/>
                        <a:pt x="19373" y="5344"/>
                      </a:cubicBezTo>
                      <a:cubicBezTo>
                        <a:pt x="18037" y="5567"/>
                        <a:pt x="16924" y="4899"/>
                        <a:pt x="16256" y="3786"/>
                      </a:cubicBezTo>
                      <a:cubicBezTo>
                        <a:pt x="16033" y="3340"/>
                        <a:pt x="16033" y="2672"/>
                        <a:pt x="16256" y="2227"/>
                      </a:cubicBezTo>
                      <a:cubicBezTo>
                        <a:pt x="16478" y="1336"/>
                        <a:pt x="16478" y="1336"/>
                        <a:pt x="16478" y="1336"/>
                      </a:cubicBezTo>
                      <a:cubicBezTo>
                        <a:pt x="16478" y="1336"/>
                        <a:pt x="16478" y="1336"/>
                        <a:pt x="16478" y="1336"/>
                      </a:cubicBezTo>
                      <a:cubicBezTo>
                        <a:pt x="16478" y="1336"/>
                        <a:pt x="16478" y="1336"/>
                        <a:pt x="16478" y="1336"/>
                      </a:cubicBezTo>
                      <a:cubicBezTo>
                        <a:pt x="16478" y="1336"/>
                        <a:pt x="16478" y="1336"/>
                        <a:pt x="16478" y="1336"/>
                      </a:cubicBezTo>
                      <a:cubicBezTo>
                        <a:pt x="16478" y="1336"/>
                        <a:pt x="16478" y="1336"/>
                        <a:pt x="16478" y="1336"/>
                      </a:cubicBezTo>
                      <a:cubicBezTo>
                        <a:pt x="13361" y="0"/>
                        <a:pt x="13361" y="0"/>
                        <a:pt x="13361" y="0"/>
                      </a:cubicBezTo>
                      <a:cubicBezTo>
                        <a:pt x="13361" y="0"/>
                        <a:pt x="13361" y="0"/>
                        <a:pt x="13361" y="0"/>
                      </a:cubicBezTo>
                      <a:cubicBezTo>
                        <a:pt x="13361" y="0"/>
                        <a:pt x="13361" y="0"/>
                        <a:pt x="13361" y="0"/>
                      </a:cubicBezTo>
                      <a:cubicBezTo>
                        <a:pt x="13361" y="0"/>
                        <a:pt x="13361" y="0"/>
                        <a:pt x="13361" y="0"/>
                      </a:cubicBezTo>
                      <a:cubicBezTo>
                        <a:pt x="12915" y="891"/>
                        <a:pt x="12915" y="891"/>
                        <a:pt x="12915" y="891"/>
                      </a:cubicBezTo>
                      <a:cubicBezTo>
                        <a:pt x="12247" y="2004"/>
                        <a:pt x="10911" y="2449"/>
                        <a:pt x="9798" y="2004"/>
                      </a:cubicBezTo>
                      <a:cubicBezTo>
                        <a:pt x="9353" y="1781"/>
                        <a:pt x="8907" y="1336"/>
                        <a:pt x="8685" y="891"/>
                      </a:cubicBezTo>
                      <a:cubicBezTo>
                        <a:pt x="8239" y="0"/>
                        <a:pt x="8239" y="0"/>
                        <a:pt x="8239" y="0"/>
                      </a:cubicBezTo>
                      <a:cubicBezTo>
                        <a:pt x="8239" y="0"/>
                        <a:pt x="8239" y="0"/>
                        <a:pt x="8239" y="0"/>
                      </a:cubicBezTo>
                      <a:cubicBezTo>
                        <a:pt x="8239" y="0"/>
                        <a:pt x="8239" y="0"/>
                        <a:pt x="8239" y="0"/>
                      </a:cubicBezTo>
                      <a:cubicBezTo>
                        <a:pt x="8239" y="0"/>
                        <a:pt x="8239" y="0"/>
                        <a:pt x="8239" y="0"/>
                      </a:cubicBezTo>
                      <a:cubicBezTo>
                        <a:pt x="4899" y="1336"/>
                        <a:pt x="4899" y="1336"/>
                        <a:pt x="4899" y="1336"/>
                      </a:cubicBezTo>
                      <a:cubicBezTo>
                        <a:pt x="4899" y="1336"/>
                        <a:pt x="4899" y="1336"/>
                        <a:pt x="4899" y="1336"/>
                      </a:cubicBezTo>
                      <a:cubicBezTo>
                        <a:pt x="4899" y="1336"/>
                        <a:pt x="4899" y="1336"/>
                        <a:pt x="4899" y="1336"/>
                      </a:cubicBezTo>
                      <a:cubicBezTo>
                        <a:pt x="4899" y="1336"/>
                        <a:pt x="4899" y="1336"/>
                        <a:pt x="4899" y="1336"/>
                      </a:cubicBezTo>
                      <a:cubicBezTo>
                        <a:pt x="4899" y="1336"/>
                        <a:pt x="4899" y="1336"/>
                        <a:pt x="4899" y="1336"/>
                      </a:cubicBezTo>
                      <a:cubicBezTo>
                        <a:pt x="4899" y="1336"/>
                        <a:pt x="4899" y="1559"/>
                        <a:pt x="4899" y="1559"/>
                      </a:cubicBezTo>
                      <a:cubicBezTo>
                        <a:pt x="5344" y="2227"/>
                        <a:pt x="5344" y="2227"/>
                        <a:pt x="5344" y="2227"/>
                      </a:cubicBezTo>
                      <a:cubicBezTo>
                        <a:pt x="5567" y="3563"/>
                        <a:pt x="5122" y="4676"/>
                        <a:pt x="3786" y="5344"/>
                      </a:cubicBezTo>
                      <a:cubicBezTo>
                        <a:pt x="3340" y="5567"/>
                        <a:pt x="2895" y="5567"/>
                        <a:pt x="2227" y="5344"/>
                      </a:cubicBezTo>
                      <a:cubicBezTo>
                        <a:pt x="1336" y="5122"/>
                        <a:pt x="1336" y="5122"/>
                        <a:pt x="1336" y="5122"/>
                      </a:cubicBezTo>
                      <a:cubicBezTo>
                        <a:pt x="1336" y="5122"/>
                        <a:pt x="1336" y="5122"/>
                        <a:pt x="1336" y="5122"/>
                      </a:cubicBezTo>
                      <a:cubicBezTo>
                        <a:pt x="1336" y="5122"/>
                        <a:pt x="1336" y="5122"/>
                        <a:pt x="1336" y="5122"/>
                      </a:cubicBezTo>
                      <a:cubicBezTo>
                        <a:pt x="1336" y="5122"/>
                        <a:pt x="1336" y="5122"/>
                        <a:pt x="1336" y="5122"/>
                      </a:cubicBezTo>
                      <a:cubicBezTo>
                        <a:pt x="1336" y="5122"/>
                        <a:pt x="1336" y="5122"/>
                        <a:pt x="1336" y="5122"/>
                      </a:cubicBezTo>
                      <a:cubicBezTo>
                        <a:pt x="0" y="8239"/>
                        <a:pt x="0" y="8239"/>
                        <a:pt x="0" y="8239"/>
                      </a:cubicBezTo>
                      <a:cubicBezTo>
                        <a:pt x="0" y="8239"/>
                        <a:pt x="0" y="8239"/>
                        <a:pt x="0" y="8239"/>
                      </a:cubicBezTo>
                      <a:cubicBezTo>
                        <a:pt x="0" y="8239"/>
                        <a:pt x="0" y="8239"/>
                        <a:pt x="0" y="8239"/>
                      </a:cubicBezTo>
                      <a:cubicBezTo>
                        <a:pt x="0" y="8239"/>
                        <a:pt x="0" y="8239"/>
                        <a:pt x="223" y="8239"/>
                      </a:cubicBezTo>
                      <a:cubicBezTo>
                        <a:pt x="891" y="8685"/>
                        <a:pt x="891" y="8685"/>
                        <a:pt x="891" y="8685"/>
                      </a:cubicBezTo>
                      <a:cubicBezTo>
                        <a:pt x="2004" y="9353"/>
                        <a:pt x="2449" y="10689"/>
                        <a:pt x="2004" y="11802"/>
                      </a:cubicBezTo>
                      <a:cubicBezTo>
                        <a:pt x="1781" y="12470"/>
                        <a:pt x="1336" y="12693"/>
                        <a:pt x="1113" y="13138"/>
                      </a:cubicBezTo>
                      <a:cubicBezTo>
                        <a:pt x="223" y="13361"/>
                        <a:pt x="223" y="13361"/>
                        <a:pt x="223" y="13361"/>
                      </a:cubicBezTo>
                      <a:cubicBezTo>
                        <a:pt x="223" y="13361"/>
                        <a:pt x="223" y="13361"/>
                        <a:pt x="223" y="13361"/>
                      </a:cubicBezTo>
                      <a:cubicBezTo>
                        <a:pt x="223" y="13361"/>
                        <a:pt x="223" y="13361"/>
                        <a:pt x="223" y="13361"/>
                      </a:cubicBezTo>
                      <a:cubicBezTo>
                        <a:pt x="223" y="13361"/>
                        <a:pt x="223" y="13361"/>
                        <a:pt x="223" y="13361"/>
                      </a:cubicBezTo>
                      <a:cubicBezTo>
                        <a:pt x="1559" y="16701"/>
                        <a:pt x="1559" y="16701"/>
                        <a:pt x="1559" y="16701"/>
                      </a:cubicBezTo>
                      <a:cubicBezTo>
                        <a:pt x="1559" y="16701"/>
                        <a:pt x="1559" y="16701"/>
                        <a:pt x="1559" y="16701"/>
                      </a:cubicBezTo>
                      <a:cubicBezTo>
                        <a:pt x="1559" y="16701"/>
                        <a:pt x="1559" y="16701"/>
                        <a:pt x="1559" y="16701"/>
                      </a:cubicBezTo>
                      <a:cubicBezTo>
                        <a:pt x="1559" y="16701"/>
                        <a:pt x="1559" y="16701"/>
                        <a:pt x="1559" y="16701"/>
                      </a:cubicBezTo>
                      <a:cubicBezTo>
                        <a:pt x="1559" y="16701"/>
                        <a:pt x="1559" y="16701"/>
                        <a:pt x="1559" y="16701"/>
                      </a:cubicBezTo>
                      <a:cubicBezTo>
                        <a:pt x="1559" y="16701"/>
                        <a:pt x="1559" y="16701"/>
                        <a:pt x="1559" y="16701"/>
                      </a:cubicBezTo>
                      <a:cubicBezTo>
                        <a:pt x="2449" y="16256"/>
                        <a:pt x="2449" y="16256"/>
                        <a:pt x="2449" y="16256"/>
                      </a:cubicBezTo>
                      <a:cubicBezTo>
                        <a:pt x="3563" y="16033"/>
                        <a:pt x="4899" y="16701"/>
                        <a:pt x="5344" y="17814"/>
                      </a:cubicBezTo>
                      <a:cubicBezTo>
                        <a:pt x="5567" y="18260"/>
                        <a:pt x="5567" y="18928"/>
                        <a:pt x="5567" y="19373"/>
                      </a:cubicBezTo>
                      <a:cubicBezTo>
                        <a:pt x="5122" y="20264"/>
                        <a:pt x="5122" y="20264"/>
                        <a:pt x="5122" y="20264"/>
                      </a:cubicBezTo>
                      <a:cubicBezTo>
                        <a:pt x="5122" y="20264"/>
                        <a:pt x="5122" y="20264"/>
                        <a:pt x="5122" y="20264"/>
                      </a:cubicBezTo>
                      <a:cubicBezTo>
                        <a:pt x="5122" y="20264"/>
                        <a:pt x="5122" y="20264"/>
                        <a:pt x="5122" y="20264"/>
                      </a:cubicBezTo>
                      <a:cubicBezTo>
                        <a:pt x="5122" y="20264"/>
                        <a:pt x="5122" y="20264"/>
                        <a:pt x="5122" y="20264"/>
                      </a:cubicBezTo>
                      <a:cubicBezTo>
                        <a:pt x="5122" y="20264"/>
                        <a:pt x="5122" y="20264"/>
                        <a:pt x="5122" y="20264"/>
                      </a:cubicBezTo>
                      <a:cubicBezTo>
                        <a:pt x="8462" y="21600"/>
                        <a:pt x="8462" y="21600"/>
                        <a:pt x="8462" y="21600"/>
                      </a:cubicBezTo>
                      <a:cubicBezTo>
                        <a:pt x="8462" y="21600"/>
                        <a:pt x="8462" y="21600"/>
                        <a:pt x="8462" y="21600"/>
                      </a:cubicBezTo>
                      <a:cubicBezTo>
                        <a:pt x="8462" y="21600"/>
                        <a:pt x="8462" y="21600"/>
                        <a:pt x="8462" y="21600"/>
                      </a:cubicBezTo>
                      <a:cubicBezTo>
                        <a:pt x="8462" y="21600"/>
                        <a:pt x="8462" y="21600"/>
                        <a:pt x="8462" y="21600"/>
                      </a:cubicBezTo>
                      <a:cubicBezTo>
                        <a:pt x="8685" y="20709"/>
                        <a:pt x="8685" y="20709"/>
                        <a:pt x="8685" y="20709"/>
                      </a:cubicBezTo>
                      <a:cubicBezTo>
                        <a:pt x="9353" y="19596"/>
                        <a:pt x="10689" y="19151"/>
                        <a:pt x="12025" y="19596"/>
                      </a:cubicBezTo>
                      <a:cubicBezTo>
                        <a:pt x="12470" y="19819"/>
                        <a:pt x="12915" y="20264"/>
                        <a:pt x="13138" y="20709"/>
                      </a:cubicBezTo>
                      <a:cubicBezTo>
                        <a:pt x="13584" y="21600"/>
                        <a:pt x="13584" y="21600"/>
                        <a:pt x="13584" y="21600"/>
                      </a:cubicBezTo>
                      <a:cubicBezTo>
                        <a:pt x="13584" y="21600"/>
                        <a:pt x="13584" y="21600"/>
                        <a:pt x="13584" y="21600"/>
                      </a:cubicBezTo>
                      <a:cubicBezTo>
                        <a:pt x="13584" y="21600"/>
                        <a:pt x="13584" y="21600"/>
                        <a:pt x="13584" y="21600"/>
                      </a:cubicBezTo>
                      <a:cubicBezTo>
                        <a:pt x="13584" y="21600"/>
                        <a:pt x="13584" y="21600"/>
                        <a:pt x="13584" y="21600"/>
                      </a:cubicBezTo>
                      <a:cubicBezTo>
                        <a:pt x="16701" y="20264"/>
                        <a:pt x="16701" y="20264"/>
                        <a:pt x="16701" y="20264"/>
                      </a:cubicBezTo>
                      <a:cubicBezTo>
                        <a:pt x="16701" y="20264"/>
                        <a:pt x="16701" y="20264"/>
                        <a:pt x="16701" y="20264"/>
                      </a:cubicBezTo>
                      <a:cubicBezTo>
                        <a:pt x="16701" y="20264"/>
                        <a:pt x="16701" y="20264"/>
                        <a:pt x="16701" y="20264"/>
                      </a:cubicBezTo>
                      <a:cubicBezTo>
                        <a:pt x="16701" y="20264"/>
                        <a:pt x="16701" y="20264"/>
                        <a:pt x="16701" y="20264"/>
                      </a:cubicBezTo>
                      <a:cubicBezTo>
                        <a:pt x="16701" y="20264"/>
                        <a:pt x="16701" y="20264"/>
                        <a:pt x="16701" y="20264"/>
                      </a:cubicBezTo>
                      <a:cubicBezTo>
                        <a:pt x="16701" y="20041"/>
                        <a:pt x="16701" y="20041"/>
                        <a:pt x="16701" y="20041"/>
                      </a:cubicBezTo>
                      <a:cubicBezTo>
                        <a:pt x="16256" y="19373"/>
                        <a:pt x="16256" y="19373"/>
                        <a:pt x="16256" y="19373"/>
                      </a:cubicBezTo>
                      <a:cubicBezTo>
                        <a:pt x="16033" y="18037"/>
                        <a:pt x="16701" y="16701"/>
                        <a:pt x="17814" y="16256"/>
                      </a:cubicBezTo>
                      <a:close/>
                      <a:moveTo>
                        <a:pt x="12470" y="14697"/>
                      </a:moveTo>
                      <a:cubicBezTo>
                        <a:pt x="10466" y="15588"/>
                        <a:pt x="7794" y="14474"/>
                        <a:pt x="6903" y="12470"/>
                      </a:cubicBezTo>
                      <a:cubicBezTo>
                        <a:pt x="6012" y="10243"/>
                        <a:pt x="7126" y="7794"/>
                        <a:pt x="9130" y="6903"/>
                      </a:cubicBezTo>
                      <a:cubicBezTo>
                        <a:pt x="11357" y="6012"/>
                        <a:pt x="13806" y="6903"/>
                        <a:pt x="14697" y="9130"/>
                      </a:cubicBezTo>
                      <a:cubicBezTo>
                        <a:pt x="15588" y="11357"/>
                        <a:pt x="14697" y="13806"/>
                        <a:pt x="12470" y="1469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46">
                  <a:extLst>
                    <a:ext uri="{FF2B5EF4-FFF2-40B4-BE49-F238E27FC236}">
                      <a16:creationId xmlns:a16="http://schemas.microsoft.com/office/drawing/2014/main" id="{DF70F48B-EAB2-4021-8132-C3454EC372D8}"/>
                    </a:ext>
                  </a:extLst>
                </p:cNvPr>
                <p:cNvSpPr/>
                <p:nvPr/>
              </p:nvSpPr>
              <p:spPr>
                <a:xfrm>
                  <a:off x="11149413" y="9137940"/>
                  <a:ext cx="212089" cy="2120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2784"/>
                      </a:moveTo>
                      <a:cubicBezTo>
                        <a:pt x="21600" y="8816"/>
                        <a:pt x="21600" y="8816"/>
                        <a:pt x="21600" y="8816"/>
                      </a:cubicBezTo>
                      <a:cubicBezTo>
                        <a:pt x="18955" y="8816"/>
                        <a:pt x="18955" y="8816"/>
                        <a:pt x="18955" y="8816"/>
                      </a:cubicBezTo>
                      <a:cubicBezTo>
                        <a:pt x="18955" y="7935"/>
                        <a:pt x="18514" y="7053"/>
                        <a:pt x="18073" y="6612"/>
                      </a:cubicBezTo>
                      <a:cubicBezTo>
                        <a:pt x="19837" y="4849"/>
                        <a:pt x="19837" y="4849"/>
                        <a:pt x="19837" y="4849"/>
                      </a:cubicBezTo>
                      <a:cubicBezTo>
                        <a:pt x="16751" y="1763"/>
                        <a:pt x="16751" y="1763"/>
                        <a:pt x="16751" y="1763"/>
                      </a:cubicBezTo>
                      <a:cubicBezTo>
                        <a:pt x="14988" y="3527"/>
                        <a:pt x="14988" y="3527"/>
                        <a:pt x="14988" y="3527"/>
                      </a:cubicBezTo>
                      <a:cubicBezTo>
                        <a:pt x="14547" y="3086"/>
                        <a:pt x="13665" y="2645"/>
                        <a:pt x="12784" y="2204"/>
                      </a:cubicBezTo>
                      <a:cubicBezTo>
                        <a:pt x="12784" y="0"/>
                        <a:pt x="12784" y="0"/>
                        <a:pt x="12784" y="0"/>
                      </a:cubicBezTo>
                      <a:cubicBezTo>
                        <a:pt x="8376" y="0"/>
                        <a:pt x="8376" y="0"/>
                        <a:pt x="8376" y="0"/>
                      </a:cubicBezTo>
                      <a:cubicBezTo>
                        <a:pt x="8376" y="2204"/>
                        <a:pt x="8376" y="2204"/>
                        <a:pt x="8376" y="2204"/>
                      </a:cubicBezTo>
                      <a:cubicBezTo>
                        <a:pt x="7494" y="2645"/>
                        <a:pt x="7053" y="3086"/>
                        <a:pt x="6171" y="3527"/>
                      </a:cubicBezTo>
                      <a:cubicBezTo>
                        <a:pt x="4408" y="1763"/>
                        <a:pt x="4408" y="1763"/>
                        <a:pt x="4408" y="1763"/>
                      </a:cubicBezTo>
                      <a:cubicBezTo>
                        <a:pt x="1322" y="4849"/>
                        <a:pt x="1322" y="4849"/>
                        <a:pt x="1322" y="4849"/>
                      </a:cubicBezTo>
                      <a:cubicBezTo>
                        <a:pt x="3086" y="6612"/>
                        <a:pt x="3086" y="6612"/>
                        <a:pt x="3086" y="6612"/>
                      </a:cubicBezTo>
                      <a:cubicBezTo>
                        <a:pt x="2645" y="7053"/>
                        <a:pt x="2645" y="7935"/>
                        <a:pt x="2204" y="8816"/>
                      </a:cubicBezTo>
                      <a:cubicBezTo>
                        <a:pt x="0" y="8816"/>
                        <a:pt x="0" y="8816"/>
                        <a:pt x="0" y="8816"/>
                      </a:cubicBezTo>
                      <a:cubicBezTo>
                        <a:pt x="0" y="12784"/>
                        <a:pt x="0" y="12784"/>
                        <a:pt x="0" y="12784"/>
                      </a:cubicBezTo>
                      <a:cubicBezTo>
                        <a:pt x="2204" y="12784"/>
                        <a:pt x="2204" y="12784"/>
                        <a:pt x="2204" y="12784"/>
                      </a:cubicBezTo>
                      <a:cubicBezTo>
                        <a:pt x="2645" y="13665"/>
                        <a:pt x="2645" y="14547"/>
                        <a:pt x="3086" y="15429"/>
                      </a:cubicBezTo>
                      <a:cubicBezTo>
                        <a:pt x="1322" y="16751"/>
                        <a:pt x="1322" y="16751"/>
                        <a:pt x="1322" y="16751"/>
                      </a:cubicBezTo>
                      <a:cubicBezTo>
                        <a:pt x="4408" y="19837"/>
                        <a:pt x="4408" y="19837"/>
                        <a:pt x="4408" y="19837"/>
                      </a:cubicBezTo>
                      <a:cubicBezTo>
                        <a:pt x="6171" y="18073"/>
                        <a:pt x="6171" y="18073"/>
                        <a:pt x="6171" y="18073"/>
                      </a:cubicBezTo>
                      <a:cubicBezTo>
                        <a:pt x="7053" y="18514"/>
                        <a:pt x="7494" y="18955"/>
                        <a:pt x="8376" y="18955"/>
                      </a:cubicBezTo>
                      <a:cubicBezTo>
                        <a:pt x="8376" y="21600"/>
                        <a:pt x="8376" y="21600"/>
                        <a:pt x="8376" y="21600"/>
                      </a:cubicBezTo>
                      <a:cubicBezTo>
                        <a:pt x="12784" y="21600"/>
                        <a:pt x="12784" y="21600"/>
                        <a:pt x="12784" y="21600"/>
                      </a:cubicBezTo>
                      <a:cubicBezTo>
                        <a:pt x="12784" y="18955"/>
                        <a:pt x="12784" y="18955"/>
                        <a:pt x="12784" y="18955"/>
                      </a:cubicBezTo>
                      <a:cubicBezTo>
                        <a:pt x="13665" y="18955"/>
                        <a:pt x="14547" y="18514"/>
                        <a:pt x="14988" y="18073"/>
                      </a:cubicBezTo>
                      <a:cubicBezTo>
                        <a:pt x="16751" y="19837"/>
                        <a:pt x="16751" y="19837"/>
                        <a:pt x="16751" y="19837"/>
                      </a:cubicBezTo>
                      <a:cubicBezTo>
                        <a:pt x="19837" y="16751"/>
                        <a:pt x="19837" y="16751"/>
                        <a:pt x="19837" y="16751"/>
                      </a:cubicBezTo>
                      <a:cubicBezTo>
                        <a:pt x="18073" y="14988"/>
                        <a:pt x="18073" y="14988"/>
                        <a:pt x="18073" y="14988"/>
                      </a:cubicBezTo>
                      <a:cubicBezTo>
                        <a:pt x="18514" y="14547"/>
                        <a:pt x="18955" y="13665"/>
                        <a:pt x="18955" y="12784"/>
                      </a:cubicBezTo>
                      <a:lnTo>
                        <a:pt x="21600" y="12784"/>
                      </a:lnTo>
                      <a:close/>
                      <a:moveTo>
                        <a:pt x="10580" y="14106"/>
                      </a:moveTo>
                      <a:cubicBezTo>
                        <a:pt x="8816" y="14106"/>
                        <a:pt x="7494" y="12343"/>
                        <a:pt x="7494" y="10580"/>
                      </a:cubicBezTo>
                      <a:cubicBezTo>
                        <a:pt x="7494" y="8816"/>
                        <a:pt x="8816" y="7494"/>
                        <a:pt x="10580" y="7494"/>
                      </a:cubicBezTo>
                      <a:cubicBezTo>
                        <a:pt x="12343" y="7494"/>
                        <a:pt x="13665" y="8816"/>
                        <a:pt x="13665" y="10580"/>
                      </a:cubicBezTo>
                      <a:cubicBezTo>
                        <a:pt x="13665" y="12343"/>
                        <a:pt x="12343" y="14106"/>
                        <a:pt x="10580" y="1410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A04F1A6-568F-4038-B134-0D95AF14B74B}"/>
                </a:ext>
              </a:extLst>
            </p:cNvPr>
            <p:cNvSpPr/>
            <p:nvPr/>
          </p:nvSpPr>
          <p:spPr>
            <a:xfrm>
              <a:off x="8678507" y="4695328"/>
              <a:ext cx="26480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40" name="Rectangle 17">
            <a:extLst>
              <a:ext uri="{FF2B5EF4-FFF2-40B4-BE49-F238E27FC236}">
                <a16:creationId xmlns:a16="http://schemas.microsoft.com/office/drawing/2014/main" id="{DA91AB23-79C0-420C-9680-67297517C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6" y="4748213"/>
            <a:ext cx="39688" cy="39688"/>
          </a:xfrm>
          <a:prstGeom prst="rect">
            <a:avLst/>
          </a:prstGeom>
          <a:solidFill>
            <a:srgbClr val="B9CA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Rectangle 22">
            <a:extLst>
              <a:ext uri="{FF2B5EF4-FFF2-40B4-BE49-F238E27FC236}">
                <a16:creationId xmlns:a16="http://schemas.microsoft.com/office/drawing/2014/main" id="{1DCF0012-7E0A-4032-8BA4-69B63814C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1" y="2703513"/>
            <a:ext cx="39688" cy="39688"/>
          </a:xfrm>
          <a:prstGeom prst="rect">
            <a:avLst/>
          </a:prstGeom>
          <a:solidFill>
            <a:srgbClr val="2E4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915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2B6A2F43-2B0D-4859-9D84-322C25D3A23A}"/>
              </a:ext>
            </a:extLst>
          </p:cNvPr>
          <p:cNvGrpSpPr/>
          <p:nvPr/>
        </p:nvGrpSpPr>
        <p:grpSpPr>
          <a:xfrm>
            <a:off x="1124374" y="676893"/>
            <a:ext cx="3151109" cy="758569"/>
            <a:chOff x="711015" y="463951"/>
            <a:chExt cx="3151109" cy="758569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C0F6C60-0661-4BAD-B2AD-6A36BD1420DE}"/>
                </a:ext>
              </a:extLst>
            </p:cNvPr>
            <p:cNvSpPr txBox="1"/>
            <p:nvPr/>
          </p:nvSpPr>
          <p:spPr>
            <a:xfrm>
              <a:off x="1446078" y="599161"/>
              <a:ext cx="2416046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defRPr sz="3200" spc="200">
                  <a:solidFill>
                    <a:srgbClr val="245188"/>
                  </a:solidFill>
                  <a:effectLst>
                    <a:outerShdw blurRad="127000" dist="63500" dir="2700000" algn="tl" rotWithShape="0">
                      <a:schemeClr val="accent1">
                        <a:alpha val="2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28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Job promotion assessment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88A02AEA-A6FE-4E1D-9A2C-58D367EAE81E}"/>
                </a:ext>
              </a:extLst>
            </p:cNvPr>
            <p:cNvGrpSpPr/>
            <p:nvPr/>
          </p:nvGrpSpPr>
          <p:grpSpPr>
            <a:xfrm>
              <a:off x="711015" y="463951"/>
              <a:ext cx="758569" cy="758569"/>
              <a:chOff x="1437523" y="2344193"/>
              <a:chExt cx="2598069" cy="2598069"/>
            </a:xfrm>
          </p:grpSpPr>
          <p:sp>
            <p:nvSpPr>
              <p:cNvPr id="26" name="菱形 25">
                <a:extLst>
                  <a:ext uri="{FF2B5EF4-FFF2-40B4-BE49-F238E27FC236}">
                    <a16:creationId xmlns:a16="http://schemas.microsoft.com/office/drawing/2014/main" id="{7A6CE883-A897-4682-8398-9B1239860506}"/>
                  </a:ext>
                </a:extLst>
              </p:cNvPr>
              <p:cNvSpPr/>
              <p:nvPr/>
            </p:nvSpPr>
            <p:spPr>
              <a:xfrm>
                <a:off x="1437523" y="2344193"/>
                <a:ext cx="2598069" cy="2598069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5824F36-434B-4D21-8F71-AB16D8260A3B}"/>
                  </a:ext>
                </a:extLst>
              </p:cNvPr>
              <p:cNvSpPr/>
              <p:nvPr/>
            </p:nvSpPr>
            <p:spPr>
              <a:xfrm rot="16200000">
                <a:off x="1705516" y="3141401"/>
                <a:ext cx="2108245" cy="101836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CD9BD08-7A22-4226-AD15-5CEAB67D73C3}"/>
              </a:ext>
            </a:extLst>
          </p:cNvPr>
          <p:cNvGrpSpPr/>
          <p:nvPr/>
        </p:nvGrpSpPr>
        <p:grpSpPr>
          <a:xfrm>
            <a:off x="1882943" y="2105865"/>
            <a:ext cx="9029083" cy="851142"/>
            <a:chOff x="732241" y="2286000"/>
            <a:chExt cx="9029083" cy="851142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71C7AB39-2897-4D8E-A061-38027D84A5A9}"/>
                </a:ext>
              </a:extLst>
            </p:cNvPr>
            <p:cNvSpPr/>
            <p:nvPr/>
          </p:nvSpPr>
          <p:spPr>
            <a:xfrm>
              <a:off x="1398863" y="2490811"/>
              <a:ext cx="83624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Complete the project work according to the customer's requirements and project budget.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1251734-F3FE-405A-8C32-67BB8FE863A4}"/>
                </a:ext>
              </a:extLst>
            </p:cNvPr>
            <p:cNvGrpSpPr/>
            <p:nvPr/>
          </p:nvGrpSpPr>
          <p:grpSpPr>
            <a:xfrm>
              <a:off x="732241" y="2286000"/>
              <a:ext cx="666623" cy="666623"/>
              <a:chOff x="982445" y="1666083"/>
              <a:chExt cx="758569" cy="758569"/>
            </a:xfrm>
          </p:grpSpPr>
          <p:sp>
            <p:nvSpPr>
              <p:cNvPr id="46" name="菱形 45">
                <a:extLst>
                  <a:ext uri="{FF2B5EF4-FFF2-40B4-BE49-F238E27FC236}">
                    <a16:creationId xmlns:a16="http://schemas.microsoft.com/office/drawing/2014/main" id="{AF2EFE28-22CF-48B5-8F15-3588F47D40A9}"/>
                  </a:ext>
                </a:extLst>
              </p:cNvPr>
              <p:cNvSpPr/>
              <p:nvPr/>
            </p:nvSpPr>
            <p:spPr>
              <a:xfrm>
                <a:off x="982445" y="1666083"/>
                <a:ext cx="758569" cy="758569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8E261AA1-7A39-45E5-8085-F9B044158FD0}"/>
                  </a:ext>
                </a:extLst>
              </p:cNvPr>
              <p:cNvSpPr/>
              <p:nvPr/>
            </p:nvSpPr>
            <p:spPr>
              <a:xfrm rot="16200000">
                <a:off x="1081548" y="1890567"/>
                <a:ext cx="560365" cy="29733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BA68F4C-BB65-4F94-88A8-20C794B194D0}"/>
              </a:ext>
            </a:extLst>
          </p:cNvPr>
          <p:cNvGrpSpPr/>
          <p:nvPr/>
        </p:nvGrpSpPr>
        <p:grpSpPr>
          <a:xfrm>
            <a:off x="1882943" y="3008251"/>
            <a:ext cx="4134046" cy="666623"/>
            <a:chOff x="2017342" y="2837639"/>
            <a:chExt cx="4134046" cy="666623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85C37301-1658-4965-A446-2BD16D0FCEDC}"/>
                </a:ext>
              </a:extLst>
            </p:cNvPr>
            <p:cNvSpPr/>
            <p:nvPr/>
          </p:nvSpPr>
          <p:spPr>
            <a:xfrm>
              <a:off x="2735068" y="3025851"/>
              <a:ext cx="3416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Be able to carefully review the results of the project site work</a:t>
              </a: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0C65C42-7213-4329-959A-3F610D31C6A7}"/>
                </a:ext>
              </a:extLst>
            </p:cNvPr>
            <p:cNvGrpSpPr/>
            <p:nvPr/>
          </p:nvGrpSpPr>
          <p:grpSpPr>
            <a:xfrm>
              <a:off x="2017342" y="2837639"/>
              <a:ext cx="666623" cy="666623"/>
              <a:chOff x="2169743" y="2035843"/>
              <a:chExt cx="666623" cy="666623"/>
            </a:xfrm>
          </p:grpSpPr>
          <p:sp>
            <p:nvSpPr>
              <p:cNvPr id="48" name="菱形 47">
                <a:extLst>
                  <a:ext uri="{FF2B5EF4-FFF2-40B4-BE49-F238E27FC236}">
                    <a16:creationId xmlns:a16="http://schemas.microsoft.com/office/drawing/2014/main" id="{F01A3F52-F873-47BC-A465-DF2F62335E3A}"/>
                  </a:ext>
                </a:extLst>
              </p:cNvPr>
              <p:cNvSpPr/>
              <p:nvPr/>
            </p:nvSpPr>
            <p:spPr>
              <a:xfrm>
                <a:off x="2169743" y="2035843"/>
                <a:ext cx="666623" cy="666623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1ABA6A4A-BE31-4B5B-A2FE-0973C98DCA11}"/>
                  </a:ext>
                </a:extLst>
              </p:cNvPr>
              <p:cNvSpPr/>
              <p:nvPr/>
            </p:nvSpPr>
            <p:spPr>
              <a:xfrm rot="16200000">
                <a:off x="2256834" y="2233117"/>
                <a:ext cx="492443" cy="26129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C02805C-B394-4AA7-874E-06E89A67BF87}"/>
              </a:ext>
            </a:extLst>
          </p:cNvPr>
          <p:cNvGrpSpPr/>
          <p:nvPr/>
        </p:nvGrpSpPr>
        <p:grpSpPr>
          <a:xfrm>
            <a:off x="1882943" y="3910637"/>
            <a:ext cx="9029082" cy="707329"/>
            <a:chOff x="2017342" y="3712912"/>
            <a:chExt cx="9029082" cy="707329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A0CF924E-5E2B-4E65-9FCD-363E535D2CD7}"/>
                </a:ext>
              </a:extLst>
            </p:cNvPr>
            <p:cNvSpPr/>
            <p:nvPr/>
          </p:nvSpPr>
          <p:spPr>
            <a:xfrm>
              <a:off x="2683964" y="3773910"/>
              <a:ext cx="83624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Strong learning ability, as well as data access, collation, analysis, summary and other abilities.</a:t>
              </a: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193BDA68-BB89-4A0C-A1F0-C7566D05F2BA}"/>
                </a:ext>
              </a:extLst>
            </p:cNvPr>
            <p:cNvGrpSpPr/>
            <p:nvPr/>
          </p:nvGrpSpPr>
          <p:grpSpPr>
            <a:xfrm>
              <a:off x="2017342" y="3712912"/>
              <a:ext cx="666623" cy="666623"/>
              <a:chOff x="2169743" y="2035843"/>
              <a:chExt cx="666623" cy="666623"/>
            </a:xfrm>
          </p:grpSpPr>
          <p:sp>
            <p:nvSpPr>
              <p:cNvPr id="55" name="菱形 54">
                <a:extLst>
                  <a:ext uri="{FF2B5EF4-FFF2-40B4-BE49-F238E27FC236}">
                    <a16:creationId xmlns:a16="http://schemas.microsoft.com/office/drawing/2014/main" id="{F8F1E359-B434-4EA3-83E9-8A0B81C9B859}"/>
                  </a:ext>
                </a:extLst>
              </p:cNvPr>
              <p:cNvSpPr/>
              <p:nvPr/>
            </p:nvSpPr>
            <p:spPr>
              <a:xfrm>
                <a:off x="2169743" y="2035843"/>
                <a:ext cx="666623" cy="666623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2C9474A8-FC15-47A7-854D-73BB7B7B69D1}"/>
                  </a:ext>
                </a:extLst>
              </p:cNvPr>
              <p:cNvSpPr/>
              <p:nvPr/>
            </p:nvSpPr>
            <p:spPr>
              <a:xfrm rot="16200000">
                <a:off x="2256834" y="2233117"/>
                <a:ext cx="492443" cy="26129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B7566D6-DFCA-43DE-AE68-72E895802116}"/>
              </a:ext>
            </a:extLst>
          </p:cNvPr>
          <p:cNvGrpSpPr/>
          <p:nvPr/>
        </p:nvGrpSpPr>
        <p:grpSpPr>
          <a:xfrm>
            <a:off x="1882943" y="4813022"/>
            <a:ext cx="9314940" cy="1014176"/>
            <a:chOff x="2017342" y="4590600"/>
            <a:chExt cx="9314940" cy="1014176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F5360BC7-8E54-48C7-88EF-884CBA474EA9}"/>
                </a:ext>
              </a:extLst>
            </p:cNvPr>
            <p:cNvSpPr/>
            <p:nvPr/>
          </p:nvSpPr>
          <p:spPr>
            <a:xfrm>
              <a:off x="2735068" y="4681446"/>
              <a:ext cx="859721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Active Solidarity Project members, with department members, other business unit members, administrative and other back-office support members can maintain good relations.</a:t>
              </a:r>
            </a:p>
          </p:txBody>
        </p: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95E52C4B-79EE-40B3-85AD-5ED1CDEC2A0F}"/>
                </a:ext>
              </a:extLst>
            </p:cNvPr>
            <p:cNvGrpSpPr/>
            <p:nvPr/>
          </p:nvGrpSpPr>
          <p:grpSpPr>
            <a:xfrm>
              <a:off x="2017342" y="4590600"/>
              <a:ext cx="666623" cy="666623"/>
              <a:chOff x="2169743" y="2035843"/>
              <a:chExt cx="666623" cy="666623"/>
            </a:xfrm>
          </p:grpSpPr>
          <p:sp>
            <p:nvSpPr>
              <p:cNvPr id="60" name="菱形 59">
                <a:extLst>
                  <a:ext uri="{FF2B5EF4-FFF2-40B4-BE49-F238E27FC236}">
                    <a16:creationId xmlns:a16="http://schemas.microsoft.com/office/drawing/2014/main" id="{07EC88E5-71EB-45C8-ACAB-6116419EE049}"/>
                  </a:ext>
                </a:extLst>
              </p:cNvPr>
              <p:cNvSpPr/>
              <p:nvPr/>
            </p:nvSpPr>
            <p:spPr>
              <a:xfrm>
                <a:off x="2169743" y="2035843"/>
                <a:ext cx="666623" cy="666623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521CA078-214E-42B2-AB7F-B54A420B4291}"/>
                  </a:ext>
                </a:extLst>
              </p:cNvPr>
              <p:cNvSpPr/>
              <p:nvPr/>
            </p:nvSpPr>
            <p:spPr>
              <a:xfrm rot="16200000">
                <a:off x="2256834" y="2233117"/>
                <a:ext cx="492443" cy="26129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18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>
            <a:extLst>
              <a:ext uri="{FF2B5EF4-FFF2-40B4-BE49-F238E27FC236}">
                <a16:creationId xmlns:a16="http://schemas.microsoft.com/office/drawing/2014/main" id="{CA59DC31-B205-4629-BB54-AEE389FFA6A3}"/>
              </a:ext>
            </a:extLst>
          </p:cNvPr>
          <p:cNvSpPr/>
          <p:nvPr/>
        </p:nvSpPr>
        <p:spPr>
          <a:xfrm>
            <a:off x="0" y="-1"/>
            <a:ext cx="12192000" cy="6982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1" name="图片 70">
            <a:extLst>
              <a:ext uri="{FF2B5EF4-FFF2-40B4-BE49-F238E27FC236}">
                <a16:creationId xmlns:a16="http://schemas.microsoft.com/office/drawing/2014/main" id="{1CE17B6F-FDF4-4A6C-9B54-737C68297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9"/>
          <a:stretch/>
        </p:blipFill>
        <p:spPr>
          <a:xfrm flipH="1">
            <a:off x="0" y="0"/>
            <a:ext cx="12404035" cy="6982690"/>
          </a:xfrm>
          <a:prstGeom prst="rect">
            <a:avLst/>
          </a:prstGeom>
        </p:spPr>
      </p:pic>
      <p:grpSp>
        <p:nvGrpSpPr>
          <p:cNvPr id="70" name="组合 69">
            <a:extLst>
              <a:ext uri="{FF2B5EF4-FFF2-40B4-BE49-F238E27FC236}">
                <a16:creationId xmlns:a16="http://schemas.microsoft.com/office/drawing/2014/main" id="{B6915A59-823A-45A8-B123-6A2B632CF94D}"/>
              </a:ext>
            </a:extLst>
          </p:cNvPr>
          <p:cNvGrpSpPr/>
          <p:nvPr/>
        </p:nvGrpSpPr>
        <p:grpSpPr>
          <a:xfrm>
            <a:off x="1271303" y="1189138"/>
            <a:ext cx="2598069" cy="2598069"/>
            <a:chOff x="1437523" y="2344193"/>
            <a:chExt cx="2598069" cy="2598069"/>
          </a:xfrm>
        </p:grpSpPr>
        <p:sp>
          <p:nvSpPr>
            <p:cNvPr id="69" name="菱形 68">
              <a:extLst>
                <a:ext uri="{FF2B5EF4-FFF2-40B4-BE49-F238E27FC236}">
                  <a16:creationId xmlns:a16="http://schemas.microsoft.com/office/drawing/2014/main" id="{4987040E-8370-4539-9A35-8208F0943804}"/>
                </a:ext>
              </a:extLst>
            </p:cNvPr>
            <p:cNvSpPr/>
            <p:nvPr/>
          </p:nvSpPr>
          <p:spPr>
            <a:xfrm>
              <a:off x="1437523" y="2344193"/>
              <a:ext cx="2598069" cy="2598069"/>
            </a:xfrm>
            <a:prstGeom prst="diamond">
              <a:avLst/>
            </a:prstGeom>
            <a:solidFill>
              <a:srgbClr val="187C86"/>
            </a:soli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279400" dist="139700" dir="7800000" sx="101000" sy="101000" algn="ctr" rotWithShape="0">
                <a:schemeClr val="tx1">
                  <a:alpha val="70000"/>
                </a:schemeClr>
              </a:outerShdw>
            </a:effectLst>
          </p:spPr>
          <p:txBody>
            <a:bodyPr wrap="none" anchor="ctr"/>
            <a:lstStyle/>
            <a:p>
              <a:pPr algn="ctr" latinLnBrk="1"/>
              <a:endParaRPr kumimoji="1" lang="zh-CN" altLang="en-US" sz="72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79FCE6F1-9B4E-48AC-A3D9-08FB809721BE}"/>
                </a:ext>
              </a:extLst>
            </p:cNvPr>
            <p:cNvSpPr txBox="1"/>
            <p:nvPr/>
          </p:nvSpPr>
          <p:spPr>
            <a:xfrm>
              <a:off x="2409428" y="2601743"/>
              <a:ext cx="615553" cy="204672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CONTENTS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AF7F1F2-A942-4717-BE89-77EFA109BA91}"/>
              </a:ext>
            </a:extLst>
          </p:cNvPr>
          <p:cNvGrpSpPr/>
          <p:nvPr/>
        </p:nvGrpSpPr>
        <p:grpSpPr>
          <a:xfrm>
            <a:off x="4944511" y="1354837"/>
            <a:ext cx="3371694" cy="789392"/>
            <a:chOff x="4944511" y="1354837"/>
            <a:chExt cx="3371694" cy="789392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4AEE9233-07F3-4C44-9F6F-4B609393147F}"/>
                </a:ext>
              </a:extLst>
            </p:cNvPr>
            <p:cNvGrpSpPr/>
            <p:nvPr/>
          </p:nvGrpSpPr>
          <p:grpSpPr>
            <a:xfrm>
              <a:off x="5718136" y="1354837"/>
              <a:ext cx="2598069" cy="789392"/>
              <a:chOff x="3493464" y="1143758"/>
              <a:chExt cx="2598069" cy="789392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6869ECD-C584-4C7D-9B12-B1F32680D876}"/>
                  </a:ext>
                </a:extLst>
              </p:cNvPr>
              <p:cNvSpPr txBox="1"/>
              <p:nvPr/>
            </p:nvSpPr>
            <p:spPr>
              <a:xfrm>
                <a:off x="3493464" y="1143758"/>
                <a:ext cx="174909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About me</a:t>
                </a: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A868E0ED-0A6A-4897-9CE4-70936306CD8B}"/>
                  </a:ext>
                </a:extLst>
              </p:cNvPr>
              <p:cNvSpPr txBox="1"/>
              <p:nvPr/>
            </p:nvSpPr>
            <p:spPr>
              <a:xfrm>
                <a:off x="3493464" y="1576490"/>
                <a:ext cx="259806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a-DK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Lorem ipsum dolor sit amet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F87BB4AA-7F43-44A3-9E1F-5EF31695FF96}"/>
                  </a:ext>
                </a:extLst>
              </p:cNvPr>
              <p:cNvCxnSpPr/>
              <p:nvPr/>
            </p:nvCxnSpPr>
            <p:spPr>
              <a:xfrm>
                <a:off x="3589116" y="1933150"/>
                <a:ext cx="2393361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5FF03C0B-00C3-4236-9781-BCAC20BD2C77}"/>
                </a:ext>
              </a:extLst>
            </p:cNvPr>
            <p:cNvGrpSpPr/>
            <p:nvPr/>
          </p:nvGrpSpPr>
          <p:grpSpPr>
            <a:xfrm>
              <a:off x="4944511" y="1354837"/>
              <a:ext cx="645011" cy="645011"/>
              <a:chOff x="5944475" y="980720"/>
              <a:chExt cx="645011" cy="645011"/>
            </a:xfrm>
          </p:grpSpPr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FD372487-DA52-4DA8-BB04-750710A8E638}"/>
                  </a:ext>
                </a:extLst>
              </p:cNvPr>
              <p:cNvSpPr/>
              <p:nvPr/>
            </p:nvSpPr>
            <p:spPr>
              <a:xfrm>
                <a:off x="5944475" y="980720"/>
                <a:ext cx="645011" cy="645011"/>
              </a:xfrm>
              <a:prstGeom prst="ellipse">
                <a:avLst/>
              </a:prstGeom>
              <a:gradFill rotWithShape="1">
                <a:gsLst>
                  <a:gs pos="46000">
                    <a:srgbClr val="ECECEC"/>
                  </a:gs>
                  <a:gs pos="96000">
                    <a:srgbClr val="F9F9F9"/>
                  </a:gs>
                  <a:gs pos="4000">
                    <a:srgbClr val="B8B8B8"/>
                  </a:gs>
                </a:gsLst>
                <a:lin ang="7800000" scaled="0"/>
              </a:gra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400" b="1">
                  <a:solidFill>
                    <a:srgbClr val="187C8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860574E3-5617-485A-8121-F0139BB3C417}"/>
                  </a:ext>
                </a:extLst>
              </p:cNvPr>
              <p:cNvSpPr txBox="1"/>
              <p:nvPr/>
            </p:nvSpPr>
            <p:spPr>
              <a:xfrm>
                <a:off x="5987579" y="1096719"/>
                <a:ext cx="5588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187C86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b="1" dirty="0">
                  <a:solidFill>
                    <a:srgbClr val="187C86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058AC991-2C0B-4E74-9F04-5B61C6069684}"/>
              </a:ext>
            </a:extLst>
          </p:cNvPr>
          <p:cNvGrpSpPr/>
          <p:nvPr/>
        </p:nvGrpSpPr>
        <p:grpSpPr>
          <a:xfrm>
            <a:off x="4944511" y="2347200"/>
            <a:ext cx="3574281" cy="775371"/>
            <a:chOff x="4944511" y="2347200"/>
            <a:chExt cx="3574281" cy="775371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32C4A596-3B95-4C59-BA18-F51AFDE1A36F}"/>
                </a:ext>
              </a:extLst>
            </p:cNvPr>
            <p:cNvGrpSpPr/>
            <p:nvPr/>
          </p:nvGrpSpPr>
          <p:grpSpPr>
            <a:xfrm>
              <a:off x="5718136" y="2347200"/>
              <a:ext cx="2800656" cy="775371"/>
              <a:chOff x="3493464" y="2412518"/>
              <a:chExt cx="2800656" cy="775371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E5D2433-883A-4A90-87A8-739BA22D0FDF}"/>
                  </a:ext>
                </a:extLst>
              </p:cNvPr>
              <p:cNvSpPr txBox="1"/>
              <p:nvPr/>
            </p:nvSpPr>
            <p:spPr>
              <a:xfrm>
                <a:off x="3493464" y="2412518"/>
                <a:ext cx="28006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Job performance</a:t>
                </a: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4682E84-632E-4AB5-9BF4-79EA1A14E881}"/>
                  </a:ext>
                </a:extLst>
              </p:cNvPr>
              <p:cNvSpPr txBox="1"/>
              <p:nvPr/>
            </p:nvSpPr>
            <p:spPr>
              <a:xfrm>
                <a:off x="3493464" y="2845250"/>
                <a:ext cx="259806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</a:defRPr>
                </a:lvl1pPr>
              </a:lstStyle>
              <a:p>
                <a:r>
                  <a:rPr lang="da-DK" altLang="zh-CN" dirty="0">
                    <a:sym typeface="+mn-lt"/>
                  </a:rPr>
                  <a:t>Lorem ipsum dolor sit amet</a:t>
                </a:r>
                <a:endParaRPr lang="zh-CN" altLang="en-US" dirty="0">
                  <a:sym typeface="+mn-lt"/>
                </a:endParaRPr>
              </a:p>
            </p:txBody>
          </p: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B61CAFD6-4706-430D-9AF5-31ADCD701978}"/>
                  </a:ext>
                </a:extLst>
              </p:cNvPr>
              <p:cNvCxnSpPr/>
              <p:nvPr/>
            </p:nvCxnSpPr>
            <p:spPr>
              <a:xfrm>
                <a:off x="3589116" y="3187889"/>
                <a:ext cx="2393361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EFDCA7A6-704D-432A-B66E-CCD9C56F529B}"/>
                </a:ext>
              </a:extLst>
            </p:cNvPr>
            <p:cNvGrpSpPr/>
            <p:nvPr/>
          </p:nvGrpSpPr>
          <p:grpSpPr>
            <a:xfrm>
              <a:off x="4944511" y="2366127"/>
              <a:ext cx="645011" cy="645011"/>
              <a:chOff x="5944475" y="980720"/>
              <a:chExt cx="645011" cy="645011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652D5923-0C5A-4688-94EB-C1D045C3C7D4}"/>
                  </a:ext>
                </a:extLst>
              </p:cNvPr>
              <p:cNvSpPr/>
              <p:nvPr/>
            </p:nvSpPr>
            <p:spPr>
              <a:xfrm>
                <a:off x="5944475" y="980720"/>
                <a:ext cx="645011" cy="645011"/>
              </a:xfrm>
              <a:prstGeom prst="ellipse">
                <a:avLst/>
              </a:prstGeom>
              <a:gradFill rotWithShape="1">
                <a:gsLst>
                  <a:gs pos="46000">
                    <a:srgbClr val="ECECEC"/>
                  </a:gs>
                  <a:gs pos="96000">
                    <a:srgbClr val="F9F9F9"/>
                  </a:gs>
                  <a:gs pos="4000">
                    <a:srgbClr val="B8B8B8"/>
                  </a:gs>
                </a:gsLst>
                <a:lin ang="7800000" scaled="0"/>
              </a:gra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400" b="1">
                  <a:solidFill>
                    <a:srgbClr val="187C8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D7DD59DC-842B-444F-B606-310C352CAA92}"/>
                  </a:ext>
                </a:extLst>
              </p:cNvPr>
              <p:cNvSpPr txBox="1"/>
              <p:nvPr/>
            </p:nvSpPr>
            <p:spPr>
              <a:xfrm>
                <a:off x="5987579" y="1096719"/>
                <a:ext cx="5588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187C86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b="1" dirty="0">
                  <a:solidFill>
                    <a:srgbClr val="187C86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2E71E33-BE36-4605-A262-9222A5F2D169}"/>
              </a:ext>
            </a:extLst>
          </p:cNvPr>
          <p:cNvGrpSpPr/>
          <p:nvPr/>
        </p:nvGrpSpPr>
        <p:grpSpPr>
          <a:xfrm>
            <a:off x="4944511" y="3325542"/>
            <a:ext cx="4280614" cy="771286"/>
            <a:chOff x="4944511" y="3325542"/>
            <a:chExt cx="4280614" cy="771286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B1F720A2-6D03-4F71-BEDA-AE2B9406D3CB}"/>
                </a:ext>
              </a:extLst>
            </p:cNvPr>
            <p:cNvGrpSpPr/>
            <p:nvPr/>
          </p:nvGrpSpPr>
          <p:grpSpPr>
            <a:xfrm>
              <a:off x="5718136" y="3325542"/>
              <a:ext cx="3506989" cy="771286"/>
              <a:chOff x="3493463" y="3686806"/>
              <a:chExt cx="3506989" cy="771286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760BB6F-2731-46E9-9228-035EE30F61A6}"/>
                  </a:ext>
                </a:extLst>
              </p:cNvPr>
              <p:cNvSpPr txBox="1"/>
              <p:nvPr/>
            </p:nvSpPr>
            <p:spPr>
              <a:xfrm>
                <a:off x="3493463" y="3686806"/>
                <a:ext cx="35069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Job evaluation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C4885C0-DFE0-43A5-851F-4557391F27C0}"/>
                  </a:ext>
                </a:extLst>
              </p:cNvPr>
              <p:cNvSpPr txBox="1"/>
              <p:nvPr/>
            </p:nvSpPr>
            <p:spPr>
              <a:xfrm>
                <a:off x="3493464" y="4119538"/>
                <a:ext cx="259806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</a:defRPr>
                </a:lvl1pPr>
              </a:lstStyle>
              <a:p>
                <a:r>
                  <a:rPr lang="da-DK" altLang="zh-CN" dirty="0">
                    <a:sym typeface="+mn-lt"/>
                  </a:rPr>
                  <a:t>Lorem ipsum dolor sit amet</a:t>
                </a:r>
                <a:endParaRPr lang="zh-CN" altLang="en-US" dirty="0">
                  <a:sym typeface="+mn-lt"/>
                </a:endParaRPr>
              </a:p>
            </p:txBody>
          </p: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C6FB7689-EFBA-4741-A273-5953379EAFE2}"/>
                  </a:ext>
                </a:extLst>
              </p:cNvPr>
              <p:cNvCxnSpPr/>
              <p:nvPr/>
            </p:nvCxnSpPr>
            <p:spPr>
              <a:xfrm>
                <a:off x="3589116" y="4458092"/>
                <a:ext cx="2393361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877ECF11-88DE-47FC-978F-CD44DE46A87E}"/>
                </a:ext>
              </a:extLst>
            </p:cNvPr>
            <p:cNvGrpSpPr/>
            <p:nvPr/>
          </p:nvGrpSpPr>
          <p:grpSpPr>
            <a:xfrm>
              <a:off x="4944511" y="3377417"/>
              <a:ext cx="645011" cy="645011"/>
              <a:chOff x="5944475" y="980720"/>
              <a:chExt cx="645011" cy="645011"/>
            </a:xfrm>
          </p:grpSpPr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D64B2A59-F688-4B32-849F-07B63F604806}"/>
                  </a:ext>
                </a:extLst>
              </p:cNvPr>
              <p:cNvSpPr/>
              <p:nvPr/>
            </p:nvSpPr>
            <p:spPr>
              <a:xfrm>
                <a:off x="5944475" y="980720"/>
                <a:ext cx="645011" cy="645011"/>
              </a:xfrm>
              <a:prstGeom prst="ellipse">
                <a:avLst/>
              </a:prstGeom>
              <a:gradFill rotWithShape="1">
                <a:gsLst>
                  <a:gs pos="46000">
                    <a:srgbClr val="ECECEC"/>
                  </a:gs>
                  <a:gs pos="96000">
                    <a:srgbClr val="F9F9F9"/>
                  </a:gs>
                  <a:gs pos="4000">
                    <a:srgbClr val="B8B8B8"/>
                  </a:gs>
                </a:gsLst>
                <a:lin ang="7800000" scaled="0"/>
              </a:gra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400" b="1">
                  <a:solidFill>
                    <a:srgbClr val="187C8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CC0615E7-11A4-4B40-8D6A-C0B93A4C1E31}"/>
                  </a:ext>
                </a:extLst>
              </p:cNvPr>
              <p:cNvSpPr txBox="1"/>
              <p:nvPr/>
            </p:nvSpPr>
            <p:spPr>
              <a:xfrm>
                <a:off x="5987579" y="1096719"/>
                <a:ext cx="5588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187C86"/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b="1" dirty="0">
                  <a:solidFill>
                    <a:srgbClr val="187C86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4DAB90F-D82E-4235-9D40-D9FC5CE541EA}"/>
              </a:ext>
            </a:extLst>
          </p:cNvPr>
          <p:cNvGrpSpPr/>
          <p:nvPr/>
        </p:nvGrpSpPr>
        <p:grpSpPr>
          <a:xfrm>
            <a:off x="4944511" y="4299800"/>
            <a:ext cx="5589521" cy="786998"/>
            <a:chOff x="4944511" y="4299800"/>
            <a:chExt cx="5589521" cy="786998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A85F240F-04BE-49A6-AAA6-CC1DA0C5C5F6}"/>
                </a:ext>
              </a:extLst>
            </p:cNvPr>
            <p:cNvGrpSpPr/>
            <p:nvPr/>
          </p:nvGrpSpPr>
          <p:grpSpPr>
            <a:xfrm>
              <a:off x="5718135" y="4299800"/>
              <a:ext cx="4815897" cy="786998"/>
              <a:chOff x="3493463" y="4970538"/>
              <a:chExt cx="4815897" cy="786998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5E30E5F-9F1F-4D9A-9B14-706880392569}"/>
                  </a:ext>
                </a:extLst>
              </p:cNvPr>
              <p:cNvSpPr txBox="1"/>
              <p:nvPr/>
            </p:nvSpPr>
            <p:spPr>
              <a:xfrm>
                <a:off x="3493463" y="4970538"/>
                <a:ext cx="48158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Promotion expectations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F25863F-11F7-4215-9C4C-34E517F31DF3}"/>
                  </a:ext>
                </a:extLst>
              </p:cNvPr>
              <p:cNvSpPr txBox="1"/>
              <p:nvPr/>
            </p:nvSpPr>
            <p:spPr>
              <a:xfrm>
                <a:off x="3493464" y="5403270"/>
                <a:ext cx="259806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</a:defRPr>
                </a:lvl1pPr>
              </a:lstStyle>
              <a:p>
                <a:r>
                  <a:rPr lang="da-DK" altLang="zh-CN" dirty="0">
                    <a:sym typeface="+mn-lt"/>
                  </a:rPr>
                  <a:t>Lorem ipsum dolor sit amet</a:t>
                </a:r>
                <a:endParaRPr lang="zh-CN" altLang="en-US" dirty="0">
                  <a:sym typeface="+mn-lt"/>
                </a:endParaRPr>
              </a:p>
            </p:txBody>
          </p: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9DD2388A-5441-4857-8871-F5F38FD94087}"/>
                  </a:ext>
                </a:extLst>
              </p:cNvPr>
              <p:cNvCxnSpPr/>
              <p:nvPr/>
            </p:nvCxnSpPr>
            <p:spPr>
              <a:xfrm>
                <a:off x="3589116" y="5757536"/>
                <a:ext cx="2393361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299FB5C0-B044-448A-9794-D1C203ED60E9}"/>
                </a:ext>
              </a:extLst>
            </p:cNvPr>
            <p:cNvGrpSpPr/>
            <p:nvPr/>
          </p:nvGrpSpPr>
          <p:grpSpPr>
            <a:xfrm>
              <a:off x="4944511" y="4388707"/>
              <a:ext cx="645011" cy="645011"/>
              <a:chOff x="5944475" y="980720"/>
              <a:chExt cx="645011" cy="645011"/>
            </a:xfrm>
          </p:grpSpPr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E3F5BE67-8160-4205-9BD7-035220C3865E}"/>
                  </a:ext>
                </a:extLst>
              </p:cNvPr>
              <p:cNvSpPr/>
              <p:nvPr/>
            </p:nvSpPr>
            <p:spPr>
              <a:xfrm>
                <a:off x="5944475" y="980720"/>
                <a:ext cx="645011" cy="645011"/>
              </a:xfrm>
              <a:prstGeom prst="ellipse">
                <a:avLst/>
              </a:prstGeom>
              <a:gradFill rotWithShape="1">
                <a:gsLst>
                  <a:gs pos="46000">
                    <a:srgbClr val="ECECEC"/>
                  </a:gs>
                  <a:gs pos="96000">
                    <a:srgbClr val="F9F9F9"/>
                  </a:gs>
                  <a:gs pos="4000">
                    <a:srgbClr val="B8B8B8"/>
                  </a:gs>
                </a:gsLst>
                <a:lin ang="7800000" scaled="0"/>
              </a:gra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400" b="1">
                  <a:solidFill>
                    <a:srgbClr val="187C8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E698D785-50DD-4013-9B08-6E4070A678D6}"/>
                  </a:ext>
                </a:extLst>
              </p:cNvPr>
              <p:cNvSpPr txBox="1"/>
              <p:nvPr/>
            </p:nvSpPr>
            <p:spPr>
              <a:xfrm>
                <a:off x="5987579" y="1096719"/>
                <a:ext cx="5588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187C86"/>
                    </a:solidFill>
                    <a:cs typeface="+mn-ea"/>
                    <a:sym typeface="+mn-lt"/>
                  </a:rPr>
                  <a:t>04</a:t>
                </a:r>
                <a:endParaRPr lang="zh-CN" altLang="en-US" sz="2400" b="1" dirty="0">
                  <a:solidFill>
                    <a:srgbClr val="187C86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B38F20B8-C778-4428-A89E-153D8BBCB850}"/>
              </a:ext>
            </a:extLst>
          </p:cNvPr>
          <p:cNvGrpSpPr/>
          <p:nvPr/>
        </p:nvGrpSpPr>
        <p:grpSpPr>
          <a:xfrm>
            <a:off x="4944511" y="5289770"/>
            <a:ext cx="3371694" cy="786998"/>
            <a:chOff x="4944511" y="5289770"/>
            <a:chExt cx="3371694" cy="786998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7E84B03E-D6D4-4563-8A96-CE97A4688214}"/>
                </a:ext>
              </a:extLst>
            </p:cNvPr>
            <p:cNvGrpSpPr/>
            <p:nvPr/>
          </p:nvGrpSpPr>
          <p:grpSpPr>
            <a:xfrm>
              <a:off x="5718136" y="5289770"/>
              <a:ext cx="2598069" cy="786998"/>
              <a:chOff x="3493464" y="6006615"/>
              <a:chExt cx="2598069" cy="786998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75B0966-4A59-4B92-BFE0-CF64582A96B8}"/>
                  </a:ext>
                </a:extLst>
              </p:cNvPr>
              <p:cNvSpPr txBox="1"/>
              <p:nvPr/>
            </p:nvSpPr>
            <p:spPr>
              <a:xfrm>
                <a:off x="3493464" y="6006615"/>
                <a:ext cx="23933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Case sharing</a:t>
                </a: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BFFB8C25-D874-477F-A69F-06220241F952}"/>
                  </a:ext>
                </a:extLst>
              </p:cNvPr>
              <p:cNvSpPr txBox="1"/>
              <p:nvPr/>
            </p:nvSpPr>
            <p:spPr>
              <a:xfrm>
                <a:off x="3493464" y="6439347"/>
                <a:ext cx="259806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</a:defRPr>
                </a:lvl1pPr>
              </a:lstStyle>
              <a:p>
                <a:r>
                  <a:rPr lang="da-DK" altLang="zh-CN" dirty="0">
                    <a:sym typeface="+mn-lt"/>
                  </a:rPr>
                  <a:t>Lorem ipsum dolor sit amet</a:t>
                </a:r>
                <a:endParaRPr lang="zh-CN" altLang="en-US" dirty="0">
                  <a:sym typeface="+mn-lt"/>
                </a:endParaRPr>
              </a:p>
            </p:txBody>
          </p: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D84B5D2B-CB34-4E90-A37D-7EC80D6DCADD}"/>
                  </a:ext>
                </a:extLst>
              </p:cNvPr>
              <p:cNvCxnSpPr/>
              <p:nvPr/>
            </p:nvCxnSpPr>
            <p:spPr>
              <a:xfrm>
                <a:off x="3589116" y="6793613"/>
                <a:ext cx="2393361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DDC1ABCD-84CF-4E5D-B493-0D2C15693FE1}"/>
                </a:ext>
              </a:extLst>
            </p:cNvPr>
            <p:cNvGrpSpPr/>
            <p:nvPr/>
          </p:nvGrpSpPr>
          <p:grpSpPr>
            <a:xfrm>
              <a:off x="4944511" y="5399996"/>
              <a:ext cx="645011" cy="645011"/>
              <a:chOff x="5944475" y="980720"/>
              <a:chExt cx="645011" cy="645011"/>
            </a:xfrm>
          </p:grpSpPr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3271B4F2-23E9-43C8-9052-C3CA8C22C139}"/>
                  </a:ext>
                </a:extLst>
              </p:cNvPr>
              <p:cNvSpPr/>
              <p:nvPr/>
            </p:nvSpPr>
            <p:spPr>
              <a:xfrm>
                <a:off x="5944475" y="980720"/>
                <a:ext cx="645011" cy="645011"/>
              </a:xfrm>
              <a:prstGeom prst="ellipse">
                <a:avLst/>
              </a:prstGeom>
              <a:gradFill rotWithShape="1">
                <a:gsLst>
                  <a:gs pos="46000">
                    <a:srgbClr val="ECECEC"/>
                  </a:gs>
                  <a:gs pos="96000">
                    <a:srgbClr val="F9F9F9"/>
                  </a:gs>
                  <a:gs pos="4000">
                    <a:srgbClr val="B8B8B8"/>
                  </a:gs>
                </a:gsLst>
                <a:lin ang="7800000" scaled="0"/>
              </a:gra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400" b="1">
                  <a:solidFill>
                    <a:srgbClr val="187C8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133401A9-6928-4ED5-9ACA-D34F6C9B185D}"/>
                  </a:ext>
                </a:extLst>
              </p:cNvPr>
              <p:cNvSpPr txBox="1"/>
              <p:nvPr/>
            </p:nvSpPr>
            <p:spPr>
              <a:xfrm>
                <a:off x="5987579" y="1096719"/>
                <a:ext cx="5588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187C86"/>
                    </a:solidFill>
                    <a:cs typeface="+mn-ea"/>
                    <a:sym typeface="+mn-lt"/>
                  </a:rPr>
                  <a:t>05</a:t>
                </a:r>
                <a:endParaRPr lang="zh-CN" altLang="en-US" sz="2400" b="1" dirty="0">
                  <a:solidFill>
                    <a:srgbClr val="187C86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84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2B6A2F43-2B0D-4859-9D84-322C25D3A23A}"/>
              </a:ext>
            </a:extLst>
          </p:cNvPr>
          <p:cNvGrpSpPr/>
          <p:nvPr/>
        </p:nvGrpSpPr>
        <p:grpSpPr>
          <a:xfrm>
            <a:off x="1124374" y="676893"/>
            <a:ext cx="3894902" cy="758569"/>
            <a:chOff x="711015" y="463951"/>
            <a:chExt cx="3894902" cy="758569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C0F6C60-0661-4BAD-B2AD-6A36BD1420DE}"/>
                </a:ext>
              </a:extLst>
            </p:cNvPr>
            <p:cNvSpPr txBox="1"/>
            <p:nvPr/>
          </p:nvSpPr>
          <p:spPr>
            <a:xfrm>
              <a:off x="1446078" y="599161"/>
              <a:ext cx="3159839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defRPr sz="3200" spc="200">
                  <a:solidFill>
                    <a:srgbClr val="245188"/>
                  </a:solidFill>
                  <a:effectLst>
                    <a:outerShdw blurRad="127000" dist="63500" dir="2700000" algn="tl" rotWithShape="0">
                      <a:schemeClr val="accent1">
                        <a:alpha val="2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28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Personal competency improvement program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88A02AEA-A6FE-4E1D-9A2C-58D367EAE81E}"/>
                </a:ext>
              </a:extLst>
            </p:cNvPr>
            <p:cNvGrpSpPr/>
            <p:nvPr/>
          </p:nvGrpSpPr>
          <p:grpSpPr>
            <a:xfrm>
              <a:off x="711015" y="463951"/>
              <a:ext cx="758569" cy="758569"/>
              <a:chOff x="1437523" y="2344193"/>
              <a:chExt cx="2598069" cy="2598069"/>
            </a:xfrm>
          </p:grpSpPr>
          <p:sp>
            <p:nvSpPr>
              <p:cNvPr id="26" name="菱形 25">
                <a:extLst>
                  <a:ext uri="{FF2B5EF4-FFF2-40B4-BE49-F238E27FC236}">
                    <a16:creationId xmlns:a16="http://schemas.microsoft.com/office/drawing/2014/main" id="{7A6CE883-A897-4682-8398-9B1239860506}"/>
                  </a:ext>
                </a:extLst>
              </p:cNvPr>
              <p:cNvSpPr/>
              <p:nvPr/>
            </p:nvSpPr>
            <p:spPr>
              <a:xfrm>
                <a:off x="1437523" y="2344193"/>
                <a:ext cx="2598069" cy="2598069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5824F36-434B-4D21-8F71-AB16D8260A3B}"/>
                  </a:ext>
                </a:extLst>
              </p:cNvPr>
              <p:cNvSpPr/>
              <p:nvPr/>
            </p:nvSpPr>
            <p:spPr>
              <a:xfrm rot="16200000">
                <a:off x="1705516" y="3141401"/>
                <a:ext cx="2108245" cy="101836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0" name="图片 29" descr="桌子上的电脑和手机&#10;&#10;描述已自动生成">
            <a:extLst>
              <a:ext uri="{FF2B5EF4-FFF2-40B4-BE49-F238E27FC236}">
                <a16:creationId xmlns:a16="http://schemas.microsoft.com/office/drawing/2014/main" id="{3E7D64FE-F580-4CBD-BF75-CF5A14FDD7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213" r="14469" b="45182"/>
          <a:stretch/>
        </p:blipFill>
        <p:spPr>
          <a:xfrm>
            <a:off x="695203" y="1932760"/>
            <a:ext cx="10427909" cy="1502461"/>
          </a:xfrm>
          <a:custGeom>
            <a:avLst/>
            <a:gdLst>
              <a:gd name="connsiteX0" fmla="*/ 0 w 12182573"/>
              <a:gd name="connsiteY0" fmla="*/ 0 h 2556076"/>
              <a:gd name="connsiteX1" fmla="*/ 12182573 w 12182573"/>
              <a:gd name="connsiteY1" fmla="*/ 0 h 2556076"/>
              <a:gd name="connsiteX2" fmla="*/ 12182573 w 12182573"/>
              <a:gd name="connsiteY2" fmla="*/ 2556076 h 2556076"/>
              <a:gd name="connsiteX3" fmla="*/ 0 w 12182573"/>
              <a:gd name="connsiteY3" fmla="*/ 2556076 h 255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2573" h="2556076">
                <a:moveTo>
                  <a:pt x="0" y="0"/>
                </a:moveTo>
                <a:lnTo>
                  <a:pt x="12182573" y="0"/>
                </a:lnTo>
                <a:lnTo>
                  <a:pt x="12182573" y="2556076"/>
                </a:lnTo>
                <a:lnTo>
                  <a:pt x="0" y="2556076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7F6784F-6E62-435B-AE08-E6DFAC2BF598}"/>
              </a:ext>
            </a:extLst>
          </p:cNvPr>
          <p:cNvGrpSpPr/>
          <p:nvPr/>
        </p:nvGrpSpPr>
        <p:grpSpPr>
          <a:xfrm>
            <a:off x="9533859" y="1943568"/>
            <a:ext cx="1589909" cy="1485432"/>
            <a:chOff x="9370364" y="2102396"/>
            <a:chExt cx="1775902" cy="1627119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32C2064B-8EAE-48AF-977B-CA1E900A1177}"/>
                </a:ext>
              </a:extLst>
            </p:cNvPr>
            <p:cNvSpPr/>
            <p:nvPr/>
          </p:nvSpPr>
          <p:spPr>
            <a:xfrm>
              <a:off x="9370364" y="2102396"/>
              <a:ext cx="1775902" cy="1627119"/>
            </a:xfrm>
            <a:prstGeom prst="rect">
              <a:avLst/>
            </a:prstGeom>
            <a:solidFill>
              <a:srgbClr val="187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7185982-93ED-4517-A6C7-051C7E964FFF}"/>
                </a:ext>
              </a:extLst>
            </p:cNvPr>
            <p:cNvGrpSpPr/>
            <p:nvPr/>
          </p:nvGrpSpPr>
          <p:grpSpPr>
            <a:xfrm>
              <a:off x="9967417" y="2566128"/>
              <a:ext cx="759843" cy="581793"/>
              <a:chOff x="9406059" y="3871250"/>
              <a:chExt cx="276292" cy="211550"/>
            </a:xfrm>
            <a:solidFill>
              <a:schemeClr val="bg1"/>
            </a:solidFill>
          </p:grpSpPr>
          <p:sp>
            <p:nvSpPr>
              <p:cNvPr id="33" name="Rectangle 53">
                <a:extLst>
                  <a:ext uri="{FF2B5EF4-FFF2-40B4-BE49-F238E27FC236}">
                    <a16:creationId xmlns:a16="http://schemas.microsoft.com/office/drawing/2014/main" id="{9B2A9910-0884-46A2-BCAC-08FCF6F727BD}"/>
                  </a:ext>
                </a:extLst>
              </p:cNvPr>
              <p:cNvSpPr/>
              <p:nvPr/>
            </p:nvSpPr>
            <p:spPr>
              <a:xfrm>
                <a:off x="9427943" y="3998909"/>
                <a:ext cx="42858" cy="42858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endParaRPr sz="9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Rectangle 54">
                <a:extLst>
                  <a:ext uri="{FF2B5EF4-FFF2-40B4-BE49-F238E27FC236}">
                    <a16:creationId xmlns:a16="http://schemas.microsoft.com/office/drawing/2014/main" id="{F5F0CB4E-1375-4FB7-91C2-EC09FC923442}"/>
                  </a:ext>
                </a:extLst>
              </p:cNvPr>
              <p:cNvSpPr/>
              <p:nvPr/>
            </p:nvSpPr>
            <p:spPr>
              <a:xfrm>
                <a:off x="9489950" y="3955140"/>
                <a:ext cx="43770" cy="8662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endParaRPr sz="9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Rectangle 55">
                <a:extLst>
                  <a:ext uri="{FF2B5EF4-FFF2-40B4-BE49-F238E27FC236}">
                    <a16:creationId xmlns:a16="http://schemas.microsoft.com/office/drawing/2014/main" id="{EC73230E-31C7-47C2-9D98-BDC4E4E8DF9E}"/>
                  </a:ext>
                </a:extLst>
              </p:cNvPr>
              <p:cNvSpPr/>
              <p:nvPr/>
            </p:nvSpPr>
            <p:spPr>
              <a:xfrm>
                <a:off x="9554691" y="3914107"/>
                <a:ext cx="42857" cy="127661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endParaRPr sz="9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Rectangle 56">
                <a:extLst>
                  <a:ext uri="{FF2B5EF4-FFF2-40B4-BE49-F238E27FC236}">
                    <a16:creationId xmlns:a16="http://schemas.microsoft.com/office/drawing/2014/main" id="{77B978D8-12EA-4F26-A1CD-C5E911B2ED31}"/>
                  </a:ext>
                </a:extLst>
              </p:cNvPr>
              <p:cNvSpPr/>
              <p:nvPr/>
            </p:nvSpPr>
            <p:spPr>
              <a:xfrm>
                <a:off x="9617609" y="3871250"/>
                <a:ext cx="42858" cy="170517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endParaRPr sz="9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Rectangle 57">
                <a:extLst>
                  <a:ext uri="{FF2B5EF4-FFF2-40B4-BE49-F238E27FC236}">
                    <a16:creationId xmlns:a16="http://schemas.microsoft.com/office/drawing/2014/main" id="{439738F2-C871-45E6-8DE0-26E74CD7E848}"/>
                  </a:ext>
                </a:extLst>
              </p:cNvPr>
              <p:cNvSpPr/>
              <p:nvPr/>
            </p:nvSpPr>
            <p:spPr>
              <a:xfrm>
                <a:off x="9406059" y="4060915"/>
                <a:ext cx="276292" cy="21885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endParaRPr sz="9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C580A923-FBB4-4E83-8B37-927F51D97C83}"/>
              </a:ext>
            </a:extLst>
          </p:cNvPr>
          <p:cNvGrpSpPr/>
          <p:nvPr/>
        </p:nvGrpSpPr>
        <p:grpSpPr>
          <a:xfrm>
            <a:off x="1949940" y="3973712"/>
            <a:ext cx="3711824" cy="659032"/>
            <a:chOff x="307636" y="2109612"/>
            <a:chExt cx="3711824" cy="659032"/>
          </a:xfrm>
        </p:grpSpPr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CE63BFA0-7769-492B-B568-43A58906BBA6}"/>
                </a:ext>
              </a:extLst>
            </p:cNvPr>
            <p:cNvSpPr/>
            <p:nvPr/>
          </p:nvSpPr>
          <p:spPr>
            <a:xfrm>
              <a:off x="311239" y="2431949"/>
              <a:ext cx="3708221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F9FE638E-5264-4FF5-AB4C-1B0A39F1F8BF}"/>
                </a:ext>
              </a:extLst>
            </p:cNvPr>
            <p:cNvSpPr/>
            <p:nvPr/>
          </p:nvSpPr>
          <p:spPr>
            <a:xfrm>
              <a:off x="307636" y="2109612"/>
              <a:ext cx="2136577" cy="4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the title text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057EDCD-9AFF-4661-B6B7-A871F4E2FB17}"/>
              </a:ext>
            </a:extLst>
          </p:cNvPr>
          <p:cNvGrpSpPr/>
          <p:nvPr/>
        </p:nvGrpSpPr>
        <p:grpSpPr>
          <a:xfrm>
            <a:off x="1258649" y="4160830"/>
            <a:ext cx="548740" cy="548740"/>
            <a:chOff x="1846690" y="2108035"/>
            <a:chExt cx="1605151" cy="1605151"/>
          </a:xfr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87" name="矩形: 圆角 86">
              <a:extLst>
                <a:ext uri="{FF2B5EF4-FFF2-40B4-BE49-F238E27FC236}">
                  <a16:creationId xmlns:a16="http://schemas.microsoft.com/office/drawing/2014/main" id="{1C438DC4-C901-4EF2-A212-2213A232E7C6}"/>
                </a:ext>
              </a:extLst>
            </p:cNvPr>
            <p:cNvSpPr/>
            <p:nvPr/>
          </p:nvSpPr>
          <p:spPr>
            <a:xfrm>
              <a:off x="1846690" y="2108035"/>
              <a:ext cx="1605151" cy="1605151"/>
            </a:xfrm>
            <a:prstGeom prst="roundRect">
              <a:avLst/>
            </a:prstGeom>
            <a:solidFill>
              <a:srgbClr val="187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F905DD85-75D5-4ECF-A2B6-929422726F17}"/>
                </a:ext>
              </a:extLst>
            </p:cNvPr>
            <p:cNvGrpSpPr/>
            <p:nvPr/>
          </p:nvGrpSpPr>
          <p:grpSpPr>
            <a:xfrm>
              <a:off x="2221877" y="2663061"/>
              <a:ext cx="854775" cy="525844"/>
              <a:chOff x="19816502" y="8689498"/>
              <a:chExt cx="854775" cy="525844"/>
            </a:xfrm>
            <a:solidFill>
              <a:srgbClr val="FFFAF7"/>
            </a:solidFill>
          </p:grpSpPr>
          <p:sp>
            <p:nvSpPr>
              <p:cNvPr id="89" name="Freeform 263">
                <a:extLst>
                  <a:ext uri="{FF2B5EF4-FFF2-40B4-BE49-F238E27FC236}">
                    <a16:creationId xmlns:a16="http://schemas.microsoft.com/office/drawing/2014/main" id="{53EE0DB3-3EAE-4E50-99B8-F924FECA618B}"/>
                  </a:ext>
                </a:extLst>
              </p:cNvPr>
              <p:cNvSpPr/>
              <p:nvPr/>
            </p:nvSpPr>
            <p:spPr>
              <a:xfrm>
                <a:off x="19883629" y="8689498"/>
                <a:ext cx="720517" cy="449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3" y="21600"/>
                    </a:moveTo>
                    <a:cubicBezTo>
                      <a:pt x="21067" y="21600"/>
                      <a:pt x="21067" y="21600"/>
                      <a:pt x="21067" y="21600"/>
                    </a:cubicBezTo>
                    <a:cubicBezTo>
                      <a:pt x="21333" y="21600"/>
                      <a:pt x="21600" y="21386"/>
                      <a:pt x="21600" y="20745"/>
                    </a:cubicBezTo>
                    <a:cubicBezTo>
                      <a:pt x="21600" y="855"/>
                      <a:pt x="21600" y="855"/>
                      <a:pt x="21600" y="855"/>
                    </a:cubicBezTo>
                    <a:cubicBezTo>
                      <a:pt x="21600" y="214"/>
                      <a:pt x="21333" y="0"/>
                      <a:pt x="21067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267" y="0"/>
                      <a:pt x="0" y="214"/>
                      <a:pt x="0" y="855"/>
                    </a:cubicBezTo>
                    <a:cubicBezTo>
                      <a:pt x="0" y="20745"/>
                      <a:pt x="0" y="20745"/>
                      <a:pt x="0" y="20745"/>
                    </a:cubicBezTo>
                    <a:cubicBezTo>
                      <a:pt x="0" y="21386"/>
                      <a:pt x="267" y="21600"/>
                      <a:pt x="533" y="21600"/>
                    </a:cubicBezTo>
                    <a:close/>
                    <a:moveTo>
                      <a:pt x="10800" y="428"/>
                    </a:moveTo>
                    <a:cubicBezTo>
                      <a:pt x="10933" y="428"/>
                      <a:pt x="11067" y="642"/>
                      <a:pt x="11067" y="1069"/>
                    </a:cubicBezTo>
                    <a:cubicBezTo>
                      <a:pt x="11067" y="1283"/>
                      <a:pt x="10933" y="1497"/>
                      <a:pt x="10800" y="1497"/>
                    </a:cubicBezTo>
                    <a:cubicBezTo>
                      <a:pt x="10533" y="1497"/>
                      <a:pt x="10400" y="1283"/>
                      <a:pt x="10400" y="1069"/>
                    </a:cubicBezTo>
                    <a:cubicBezTo>
                      <a:pt x="10400" y="642"/>
                      <a:pt x="10533" y="428"/>
                      <a:pt x="10800" y="428"/>
                    </a:cubicBezTo>
                    <a:close/>
                    <a:moveTo>
                      <a:pt x="1333" y="1925"/>
                    </a:moveTo>
                    <a:cubicBezTo>
                      <a:pt x="20267" y="1925"/>
                      <a:pt x="20267" y="1925"/>
                      <a:pt x="20267" y="1925"/>
                    </a:cubicBezTo>
                    <a:cubicBezTo>
                      <a:pt x="20267" y="19675"/>
                      <a:pt x="20267" y="19675"/>
                      <a:pt x="20267" y="19675"/>
                    </a:cubicBezTo>
                    <a:cubicBezTo>
                      <a:pt x="1333" y="19675"/>
                      <a:pt x="1333" y="19675"/>
                      <a:pt x="1333" y="19675"/>
                    </a:cubicBezTo>
                    <a:lnTo>
                      <a:pt x="1333" y="1925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264">
                <a:extLst>
                  <a:ext uri="{FF2B5EF4-FFF2-40B4-BE49-F238E27FC236}">
                    <a16:creationId xmlns:a16="http://schemas.microsoft.com/office/drawing/2014/main" id="{88F6BF23-F29C-4C43-A7E0-4FF194B995F6}"/>
                  </a:ext>
                </a:extLst>
              </p:cNvPr>
              <p:cNvSpPr/>
              <p:nvPr/>
            </p:nvSpPr>
            <p:spPr>
              <a:xfrm>
                <a:off x="19816502" y="9161639"/>
                <a:ext cx="854775" cy="5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063" y="0"/>
                      <a:pt x="14063" y="0"/>
                      <a:pt x="14063" y="0"/>
                    </a:cubicBezTo>
                    <a:cubicBezTo>
                      <a:pt x="14063" y="1800"/>
                      <a:pt x="13950" y="3600"/>
                      <a:pt x="13837" y="3600"/>
                    </a:cubicBezTo>
                    <a:cubicBezTo>
                      <a:pt x="7762" y="3600"/>
                      <a:pt x="7762" y="3600"/>
                      <a:pt x="7762" y="3600"/>
                    </a:cubicBezTo>
                    <a:cubicBezTo>
                      <a:pt x="7650" y="3600"/>
                      <a:pt x="7537" y="1800"/>
                      <a:pt x="74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800"/>
                    </a:cubicBezTo>
                    <a:cubicBezTo>
                      <a:pt x="0" y="7200"/>
                      <a:pt x="0" y="7200"/>
                      <a:pt x="0" y="7200"/>
                    </a:cubicBezTo>
                    <a:cubicBezTo>
                      <a:pt x="0" y="16200"/>
                      <a:pt x="450" y="21600"/>
                      <a:pt x="1012" y="21600"/>
                    </a:cubicBezTo>
                    <a:cubicBezTo>
                      <a:pt x="20588" y="21600"/>
                      <a:pt x="20588" y="21600"/>
                      <a:pt x="20588" y="21600"/>
                    </a:cubicBezTo>
                    <a:cubicBezTo>
                      <a:pt x="21150" y="21600"/>
                      <a:pt x="21600" y="16200"/>
                      <a:pt x="21600" y="7200"/>
                    </a:cubicBezTo>
                    <a:cubicBezTo>
                      <a:pt x="21600" y="1800"/>
                      <a:pt x="21600" y="1800"/>
                      <a:pt x="21600" y="180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265">
                <a:extLst>
                  <a:ext uri="{FF2B5EF4-FFF2-40B4-BE49-F238E27FC236}">
                    <a16:creationId xmlns:a16="http://schemas.microsoft.com/office/drawing/2014/main" id="{88328457-5B61-4FC5-A768-2404F800F426}"/>
                  </a:ext>
                </a:extLst>
              </p:cNvPr>
              <p:cNvSpPr/>
              <p:nvPr/>
            </p:nvSpPr>
            <p:spPr>
              <a:xfrm>
                <a:off x="20158857" y="8864034"/>
                <a:ext cx="35804" cy="35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2700" y="0"/>
                      <a:pt x="0" y="2700"/>
                      <a:pt x="0" y="10800"/>
                    </a:cubicBezTo>
                    <a:cubicBezTo>
                      <a:pt x="0" y="16200"/>
                      <a:pt x="27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6200" y="0"/>
                      <a:pt x="108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266">
                <a:extLst>
                  <a:ext uri="{FF2B5EF4-FFF2-40B4-BE49-F238E27FC236}">
                    <a16:creationId xmlns:a16="http://schemas.microsoft.com/office/drawing/2014/main" id="{8C658CFF-9ACE-4FFC-A28F-01ECF0AB959E}"/>
                  </a:ext>
                </a:extLst>
              </p:cNvPr>
              <p:cNvSpPr/>
              <p:nvPr/>
            </p:nvSpPr>
            <p:spPr>
              <a:xfrm>
                <a:off x="20297591" y="8935638"/>
                <a:ext cx="35804" cy="38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400" y="0"/>
                      <a:pt x="0" y="4800"/>
                      <a:pt x="0" y="9600"/>
                    </a:cubicBezTo>
                    <a:cubicBezTo>
                      <a:pt x="0" y="16800"/>
                      <a:pt x="2700" y="19200"/>
                      <a:pt x="10800" y="21600"/>
                    </a:cubicBezTo>
                    <a:cubicBezTo>
                      <a:pt x="16200" y="21600"/>
                      <a:pt x="21600" y="16800"/>
                      <a:pt x="21600" y="12000"/>
                    </a:cubicBezTo>
                    <a:cubicBezTo>
                      <a:pt x="21600" y="4800"/>
                      <a:pt x="16200" y="2400"/>
                      <a:pt x="108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267">
                <a:extLst>
                  <a:ext uri="{FF2B5EF4-FFF2-40B4-BE49-F238E27FC236}">
                    <a16:creationId xmlns:a16="http://schemas.microsoft.com/office/drawing/2014/main" id="{BD942445-2C34-4AEB-999D-CA1DCE51F771}"/>
                  </a:ext>
                </a:extLst>
              </p:cNvPr>
              <p:cNvSpPr/>
              <p:nvPr/>
            </p:nvSpPr>
            <p:spPr>
              <a:xfrm>
                <a:off x="20017888" y="8973678"/>
                <a:ext cx="35804" cy="35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400" y="0"/>
                      <a:pt x="0" y="5400"/>
                      <a:pt x="0" y="10800"/>
                    </a:cubicBez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8900" y="21600"/>
                      <a:pt x="21600" y="18900"/>
                      <a:pt x="21600" y="10800"/>
                    </a:cubicBezTo>
                    <a:cubicBezTo>
                      <a:pt x="21600" y="5400"/>
                      <a:pt x="18900" y="0"/>
                      <a:pt x="108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Freeform 268">
                <a:extLst>
                  <a:ext uri="{FF2B5EF4-FFF2-40B4-BE49-F238E27FC236}">
                    <a16:creationId xmlns:a16="http://schemas.microsoft.com/office/drawing/2014/main" id="{5B08D72D-0CCB-4896-B16A-232404623C11}"/>
                  </a:ext>
                </a:extLst>
              </p:cNvPr>
              <p:cNvSpPr/>
              <p:nvPr/>
            </p:nvSpPr>
            <p:spPr>
              <a:xfrm>
                <a:off x="19955233" y="8756628"/>
                <a:ext cx="577308" cy="315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0" y="0"/>
                    </a:lnTo>
                    <a:close/>
                    <a:moveTo>
                      <a:pt x="18443" y="8518"/>
                    </a:moveTo>
                    <a:cubicBezTo>
                      <a:pt x="18111" y="8518"/>
                      <a:pt x="17778" y="8214"/>
                      <a:pt x="17612" y="8214"/>
                    </a:cubicBezTo>
                    <a:cubicBezTo>
                      <a:pt x="15286" y="12169"/>
                      <a:pt x="15286" y="12169"/>
                      <a:pt x="15286" y="12169"/>
                    </a:cubicBezTo>
                    <a:cubicBezTo>
                      <a:pt x="15286" y="12473"/>
                      <a:pt x="15452" y="13082"/>
                      <a:pt x="15452" y="13690"/>
                    </a:cubicBezTo>
                    <a:cubicBezTo>
                      <a:pt x="15452" y="15515"/>
                      <a:pt x="14455" y="17341"/>
                      <a:pt x="13292" y="17341"/>
                    </a:cubicBezTo>
                    <a:cubicBezTo>
                      <a:pt x="12295" y="17037"/>
                      <a:pt x="11465" y="15515"/>
                      <a:pt x="11465" y="13386"/>
                    </a:cubicBezTo>
                    <a:cubicBezTo>
                      <a:pt x="11465" y="13386"/>
                      <a:pt x="11465" y="13082"/>
                      <a:pt x="11465" y="13082"/>
                    </a:cubicBezTo>
                    <a:cubicBezTo>
                      <a:pt x="9637" y="11256"/>
                      <a:pt x="9637" y="11256"/>
                      <a:pt x="9637" y="11256"/>
                    </a:cubicBezTo>
                    <a:cubicBezTo>
                      <a:pt x="9305" y="11865"/>
                      <a:pt x="8806" y="12169"/>
                      <a:pt x="8142" y="12169"/>
                    </a:cubicBezTo>
                    <a:cubicBezTo>
                      <a:pt x="7809" y="12169"/>
                      <a:pt x="7477" y="11865"/>
                      <a:pt x="7145" y="11561"/>
                    </a:cubicBezTo>
                    <a:cubicBezTo>
                      <a:pt x="4985" y="14907"/>
                      <a:pt x="4985" y="14907"/>
                      <a:pt x="4985" y="14907"/>
                    </a:cubicBezTo>
                    <a:cubicBezTo>
                      <a:pt x="4985" y="15515"/>
                      <a:pt x="4985" y="15820"/>
                      <a:pt x="4985" y="16124"/>
                    </a:cubicBezTo>
                    <a:cubicBezTo>
                      <a:pt x="4985" y="18254"/>
                      <a:pt x="4154" y="19775"/>
                      <a:pt x="2991" y="19775"/>
                    </a:cubicBezTo>
                    <a:cubicBezTo>
                      <a:pt x="1994" y="19775"/>
                      <a:pt x="997" y="18254"/>
                      <a:pt x="997" y="16124"/>
                    </a:cubicBezTo>
                    <a:cubicBezTo>
                      <a:pt x="997" y="13994"/>
                      <a:pt x="1994" y="12473"/>
                      <a:pt x="3157" y="12473"/>
                    </a:cubicBezTo>
                    <a:cubicBezTo>
                      <a:pt x="3489" y="12473"/>
                      <a:pt x="3822" y="12777"/>
                      <a:pt x="4154" y="13082"/>
                    </a:cubicBezTo>
                    <a:cubicBezTo>
                      <a:pt x="6314" y="9431"/>
                      <a:pt x="6314" y="9431"/>
                      <a:pt x="6314" y="9431"/>
                    </a:cubicBezTo>
                    <a:cubicBezTo>
                      <a:pt x="6314" y="9127"/>
                      <a:pt x="6314" y="8823"/>
                      <a:pt x="6314" y="8518"/>
                    </a:cubicBezTo>
                    <a:cubicBezTo>
                      <a:pt x="6314" y="6389"/>
                      <a:pt x="7145" y="4868"/>
                      <a:pt x="8308" y="4868"/>
                    </a:cubicBezTo>
                    <a:cubicBezTo>
                      <a:pt x="9305" y="4868"/>
                      <a:pt x="10302" y="6389"/>
                      <a:pt x="10302" y="8518"/>
                    </a:cubicBezTo>
                    <a:cubicBezTo>
                      <a:pt x="10302" y="8518"/>
                      <a:pt x="10302" y="8823"/>
                      <a:pt x="10302" y="8823"/>
                    </a:cubicBezTo>
                    <a:cubicBezTo>
                      <a:pt x="12129" y="10648"/>
                      <a:pt x="12129" y="10648"/>
                      <a:pt x="12129" y="10648"/>
                    </a:cubicBezTo>
                    <a:cubicBezTo>
                      <a:pt x="12462" y="10344"/>
                      <a:pt x="12960" y="9735"/>
                      <a:pt x="13458" y="9735"/>
                    </a:cubicBezTo>
                    <a:cubicBezTo>
                      <a:pt x="13791" y="9735"/>
                      <a:pt x="14123" y="10039"/>
                      <a:pt x="14289" y="10344"/>
                    </a:cubicBezTo>
                    <a:cubicBezTo>
                      <a:pt x="16615" y="6389"/>
                      <a:pt x="16615" y="6389"/>
                      <a:pt x="16615" y="6389"/>
                    </a:cubicBezTo>
                    <a:cubicBezTo>
                      <a:pt x="16615" y="5780"/>
                      <a:pt x="16449" y="5172"/>
                      <a:pt x="16449" y="4868"/>
                    </a:cubicBezTo>
                    <a:cubicBezTo>
                      <a:pt x="16449" y="2738"/>
                      <a:pt x="17446" y="1217"/>
                      <a:pt x="18609" y="1217"/>
                    </a:cubicBezTo>
                    <a:cubicBezTo>
                      <a:pt x="19606" y="1217"/>
                      <a:pt x="20603" y="2738"/>
                      <a:pt x="20437" y="4868"/>
                    </a:cubicBezTo>
                    <a:cubicBezTo>
                      <a:pt x="20437" y="6997"/>
                      <a:pt x="19606" y="8518"/>
                      <a:pt x="18443" y="851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Freeform 269">
                <a:extLst>
                  <a:ext uri="{FF2B5EF4-FFF2-40B4-BE49-F238E27FC236}">
                    <a16:creationId xmlns:a16="http://schemas.microsoft.com/office/drawing/2014/main" id="{9196D2F1-94EC-4E49-AC10-5772AC2A5F95}"/>
                  </a:ext>
                </a:extLst>
              </p:cNvPr>
              <p:cNvSpPr/>
              <p:nvPr/>
            </p:nvSpPr>
            <p:spPr>
              <a:xfrm>
                <a:off x="20429612" y="8810331"/>
                <a:ext cx="35803" cy="35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400" y="0"/>
                      <a:pt x="0" y="5400"/>
                      <a:pt x="0" y="10800"/>
                    </a:cubicBez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8900" y="0"/>
                      <a:pt x="108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D8034ABC-1730-4FA8-B220-65891C2D8CC8}"/>
              </a:ext>
            </a:extLst>
          </p:cNvPr>
          <p:cNvGrpSpPr/>
          <p:nvPr/>
        </p:nvGrpSpPr>
        <p:grpSpPr>
          <a:xfrm>
            <a:off x="1258649" y="5280555"/>
            <a:ext cx="548740" cy="548740"/>
            <a:chOff x="4073488" y="2284099"/>
            <a:chExt cx="1413784" cy="1413784"/>
          </a:xfr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77" name="矩形: 圆角 76">
              <a:extLst>
                <a:ext uri="{FF2B5EF4-FFF2-40B4-BE49-F238E27FC236}">
                  <a16:creationId xmlns:a16="http://schemas.microsoft.com/office/drawing/2014/main" id="{67C737CD-1379-4B91-8C57-3C3B2884AF07}"/>
                </a:ext>
              </a:extLst>
            </p:cNvPr>
            <p:cNvSpPr/>
            <p:nvPr/>
          </p:nvSpPr>
          <p:spPr>
            <a:xfrm>
              <a:off x="4073488" y="2284099"/>
              <a:ext cx="1413784" cy="1413784"/>
            </a:xfrm>
            <a:prstGeom prst="roundRect">
              <a:avLst/>
            </a:prstGeom>
            <a:solidFill>
              <a:srgbClr val="187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6CFA39FA-7DAC-4555-A3B9-65683E971E37}"/>
                </a:ext>
              </a:extLst>
            </p:cNvPr>
            <p:cNvGrpSpPr/>
            <p:nvPr/>
          </p:nvGrpSpPr>
          <p:grpSpPr>
            <a:xfrm>
              <a:off x="4460760" y="2694438"/>
              <a:ext cx="622278" cy="624129"/>
              <a:chOff x="12369673" y="4357450"/>
              <a:chExt cx="751844" cy="754081"/>
            </a:xfrm>
            <a:solidFill>
              <a:srgbClr val="FFFAF7"/>
            </a:solidFill>
          </p:grpSpPr>
          <p:sp>
            <p:nvSpPr>
              <p:cNvPr id="79" name="Freeform 99">
                <a:extLst>
                  <a:ext uri="{FF2B5EF4-FFF2-40B4-BE49-F238E27FC236}">
                    <a16:creationId xmlns:a16="http://schemas.microsoft.com/office/drawing/2014/main" id="{286FE9E9-48EC-42CE-8072-31804DF48FB6}"/>
                  </a:ext>
                </a:extLst>
              </p:cNvPr>
              <p:cNvSpPr/>
              <p:nvPr/>
            </p:nvSpPr>
            <p:spPr>
              <a:xfrm>
                <a:off x="12873139" y="4543173"/>
                <a:ext cx="221526" cy="174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912" y="21600"/>
                      <a:pt x="6912" y="21600"/>
                      <a:pt x="6912" y="21600"/>
                    </a:cubicBezTo>
                    <a:cubicBezTo>
                      <a:pt x="21600" y="5538"/>
                      <a:pt x="21600" y="5538"/>
                      <a:pt x="21600" y="5538"/>
                    </a:cubicBezTo>
                    <a:cubicBezTo>
                      <a:pt x="20736" y="3877"/>
                      <a:pt x="19872" y="1662"/>
                      <a:pt x="19440" y="0"/>
                    </a:cubicBezTo>
                    <a:cubicBezTo>
                      <a:pt x="0" y="21046"/>
                      <a:pt x="0" y="21046"/>
                      <a:pt x="0" y="21046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100">
                <a:extLst>
                  <a:ext uri="{FF2B5EF4-FFF2-40B4-BE49-F238E27FC236}">
                    <a16:creationId xmlns:a16="http://schemas.microsoft.com/office/drawing/2014/main" id="{C23D42B1-3A7D-4341-991D-61868EC29516}"/>
                  </a:ext>
                </a:extLst>
              </p:cNvPr>
              <p:cNvSpPr/>
              <p:nvPr/>
            </p:nvSpPr>
            <p:spPr>
              <a:xfrm>
                <a:off x="12765733" y="4357450"/>
                <a:ext cx="58178" cy="62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3086"/>
                      <a:pt x="21600" y="3086"/>
                      <a:pt x="21600" y="3086"/>
                    </a:cubicBezTo>
                    <a:cubicBezTo>
                      <a:pt x="14954" y="1543"/>
                      <a:pt x="6646" y="1543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Freeform 101">
                <a:extLst>
                  <a:ext uri="{FF2B5EF4-FFF2-40B4-BE49-F238E27FC236}">
                    <a16:creationId xmlns:a16="http://schemas.microsoft.com/office/drawing/2014/main" id="{BB1F5F29-B447-4BB5-BE26-5F00AF6610B2}"/>
                  </a:ext>
                </a:extLst>
              </p:cNvPr>
              <p:cNvSpPr/>
              <p:nvPr/>
            </p:nvSpPr>
            <p:spPr>
              <a:xfrm>
                <a:off x="13000684" y="4628202"/>
                <a:ext cx="116358" cy="89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23" y="21600"/>
                    </a:moveTo>
                    <a:cubicBezTo>
                      <a:pt x="21600" y="12960"/>
                      <a:pt x="21600" y="12960"/>
                      <a:pt x="21600" y="12960"/>
                    </a:cubicBezTo>
                    <a:cubicBezTo>
                      <a:pt x="21600" y="8640"/>
                      <a:pt x="20769" y="4320"/>
                      <a:pt x="19938" y="0"/>
                    </a:cubicBezTo>
                    <a:cubicBezTo>
                      <a:pt x="0" y="21600"/>
                      <a:pt x="0" y="21600"/>
                      <a:pt x="0" y="21600"/>
                    </a:cubicBezTo>
                    <a:lnTo>
                      <a:pt x="14123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Freeform 102">
                <a:extLst>
                  <a:ext uri="{FF2B5EF4-FFF2-40B4-BE49-F238E27FC236}">
                    <a16:creationId xmlns:a16="http://schemas.microsoft.com/office/drawing/2014/main" id="{B48380F8-7F82-49D9-A6B3-65EFEE6943C6}"/>
                  </a:ext>
                </a:extLst>
              </p:cNvPr>
              <p:cNvSpPr/>
              <p:nvPr/>
            </p:nvSpPr>
            <p:spPr>
              <a:xfrm>
                <a:off x="12765733" y="4420103"/>
                <a:ext cx="226001" cy="22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88" y="0"/>
                    </a:moveTo>
                    <a:cubicBezTo>
                      <a:pt x="0" y="15671"/>
                      <a:pt x="0" y="15671"/>
                      <a:pt x="0" y="15671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965"/>
                      <a:pt x="21600" y="2965"/>
                      <a:pt x="21600" y="2965"/>
                    </a:cubicBezTo>
                    <a:cubicBezTo>
                      <a:pt x="20329" y="1694"/>
                      <a:pt x="19059" y="847"/>
                      <a:pt x="17788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103">
                <a:extLst>
                  <a:ext uri="{FF2B5EF4-FFF2-40B4-BE49-F238E27FC236}">
                    <a16:creationId xmlns:a16="http://schemas.microsoft.com/office/drawing/2014/main" id="{94B39B2C-65DA-4BCF-B8C2-D0C1ABCFEC6B}"/>
                  </a:ext>
                </a:extLst>
              </p:cNvPr>
              <p:cNvSpPr/>
              <p:nvPr/>
            </p:nvSpPr>
            <p:spPr>
              <a:xfrm>
                <a:off x="12765733" y="4379826"/>
                <a:ext cx="149922" cy="149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12" y="0"/>
                    </a:moveTo>
                    <a:cubicBezTo>
                      <a:pt x="0" y="12706"/>
                      <a:pt x="0" y="12706"/>
                      <a:pt x="0" y="12706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3176"/>
                      <a:pt x="21600" y="3176"/>
                      <a:pt x="21600" y="3176"/>
                    </a:cubicBezTo>
                    <a:cubicBezTo>
                      <a:pt x="19694" y="1906"/>
                      <a:pt x="17153" y="635"/>
                      <a:pt x="14612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Freeform 104">
                <a:extLst>
                  <a:ext uri="{FF2B5EF4-FFF2-40B4-BE49-F238E27FC236}">
                    <a16:creationId xmlns:a16="http://schemas.microsoft.com/office/drawing/2014/main" id="{B1880165-9589-4039-BBD7-740234A7EC81}"/>
                  </a:ext>
                </a:extLst>
              </p:cNvPr>
              <p:cNvSpPr/>
              <p:nvPr/>
            </p:nvSpPr>
            <p:spPr>
              <a:xfrm>
                <a:off x="12765733" y="4476045"/>
                <a:ext cx="284179" cy="241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00"/>
                    </a:moveTo>
                    <a:cubicBezTo>
                      <a:pt x="20925" y="2000"/>
                      <a:pt x="19912" y="800"/>
                      <a:pt x="19237" y="0"/>
                    </a:cubicBezTo>
                    <a:cubicBezTo>
                      <a:pt x="0" y="19600"/>
                      <a:pt x="0" y="19600"/>
                      <a:pt x="0" y="196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3713" y="21600"/>
                      <a:pt x="3713" y="21600"/>
                      <a:pt x="3713" y="21600"/>
                    </a:cubicBezTo>
                    <a:lnTo>
                      <a:pt x="21600" y="32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105">
                <a:extLst>
                  <a:ext uri="{FF2B5EF4-FFF2-40B4-BE49-F238E27FC236}">
                    <a16:creationId xmlns:a16="http://schemas.microsoft.com/office/drawing/2014/main" id="{47C74BAD-2365-4558-B822-651A01F53C00}"/>
                  </a:ext>
                </a:extLst>
              </p:cNvPr>
              <p:cNvSpPr/>
              <p:nvPr/>
            </p:nvSpPr>
            <p:spPr>
              <a:xfrm>
                <a:off x="12369673" y="4357450"/>
                <a:ext cx="360258" cy="60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86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9600" y="473"/>
                      <a:pt x="0" y="6149"/>
                      <a:pt x="0" y="13401"/>
                    </a:cubicBezTo>
                    <a:cubicBezTo>
                      <a:pt x="0" y="16555"/>
                      <a:pt x="1867" y="19393"/>
                      <a:pt x="4800" y="21600"/>
                    </a:cubicBezTo>
                    <a:lnTo>
                      <a:pt x="21600" y="13086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106">
                <a:extLst>
                  <a:ext uri="{FF2B5EF4-FFF2-40B4-BE49-F238E27FC236}">
                    <a16:creationId xmlns:a16="http://schemas.microsoft.com/office/drawing/2014/main" id="{BDD6418C-0069-47D9-B088-FC86916C25C2}"/>
                  </a:ext>
                </a:extLst>
              </p:cNvPr>
              <p:cNvSpPr/>
              <p:nvPr/>
            </p:nvSpPr>
            <p:spPr>
              <a:xfrm>
                <a:off x="12472604" y="4753510"/>
                <a:ext cx="648913" cy="358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21" y="0"/>
                    </a:moveTo>
                    <a:cubicBezTo>
                      <a:pt x="0" y="14400"/>
                      <a:pt x="0" y="14400"/>
                      <a:pt x="0" y="14400"/>
                    </a:cubicBezTo>
                    <a:cubicBezTo>
                      <a:pt x="2367" y="18667"/>
                      <a:pt x="5474" y="21600"/>
                      <a:pt x="9173" y="21600"/>
                    </a:cubicBezTo>
                    <a:cubicBezTo>
                      <a:pt x="15830" y="21600"/>
                      <a:pt x="21304" y="12000"/>
                      <a:pt x="21600" y="0"/>
                    </a:cubicBezTo>
                    <a:lnTo>
                      <a:pt x="9321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4B2ABBE6-7524-4AAE-9F3E-2F3D5D10BE43}"/>
              </a:ext>
            </a:extLst>
          </p:cNvPr>
          <p:cNvGrpSpPr/>
          <p:nvPr/>
        </p:nvGrpSpPr>
        <p:grpSpPr>
          <a:xfrm>
            <a:off x="6530238" y="4171617"/>
            <a:ext cx="548740" cy="548740"/>
            <a:chOff x="6889259" y="2284099"/>
            <a:chExt cx="1413784" cy="1413784"/>
          </a:xfr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D851DE3E-BBCA-45DB-A125-93EAE3712BCD}"/>
                </a:ext>
              </a:extLst>
            </p:cNvPr>
            <p:cNvSpPr/>
            <p:nvPr/>
          </p:nvSpPr>
          <p:spPr>
            <a:xfrm>
              <a:off x="6889259" y="2284099"/>
              <a:ext cx="1413784" cy="1413784"/>
            </a:xfrm>
            <a:prstGeom prst="roundRect">
              <a:avLst/>
            </a:prstGeom>
            <a:solidFill>
              <a:srgbClr val="187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658430BB-1819-4B7C-9903-E54CBC2C6319}"/>
                </a:ext>
              </a:extLst>
            </p:cNvPr>
            <p:cNvGrpSpPr/>
            <p:nvPr/>
          </p:nvGrpSpPr>
          <p:grpSpPr>
            <a:xfrm>
              <a:off x="7219716" y="2726572"/>
              <a:ext cx="678130" cy="559861"/>
              <a:chOff x="10435179" y="6539138"/>
              <a:chExt cx="802255" cy="662338"/>
            </a:xfrm>
            <a:solidFill>
              <a:srgbClr val="FFFAF7"/>
            </a:solidFill>
          </p:grpSpPr>
          <p:sp>
            <p:nvSpPr>
              <p:cNvPr id="73" name="Freeform 133">
                <a:extLst>
                  <a:ext uri="{FF2B5EF4-FFF2-40B4-BE49-F238E27FC236}">
                    <a16:creationId xmlns:a16="http://schemas.microsoft.com/office/drawing/2014/main" id="{43E64EB6-4D63-484D-8D2D-A5A30F647039}"/>
                  </a:ext>
                </a:extLst>
              </p:cNvPr>
              <p:cNvSpPr/>
              <p:nvPr/>
            </p:nvSpPr>
            <p:spPr>
              <a:xfrm>
                <a:off x="10962205" y="6781049"/>
                <a:ext cx="149922" cy="151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14" extrusionOk="0">
                    <a:moveTo>
                      <a:pt x="20965" y="6446"/>
                    </a:moveTo>
                    <a:cubicBezTo>
                      <a:pt x="20965" y="6446"/>
                      <a:pt x="20329" y="5828"/>
                      <a:pt x="20329" y="5828"/>
                    </a:cubicBezTo>
                    <a:cubicBezTo>
                      <a:pt x="17788" y="6446"/>
                      <a:pt x="17788" y="6446"/>
                      <a:pt x="17788" y="6446"/>
                    </a:cubicBezTo>
                    <a:cubicBezTo>
                      <a:pt x="17788" y="6446"/>
                      <a:pt x="17153" y="6446"/>
                      <a:pt x="17153" y="6446"/>
                    </a:cubicBezTo>
                    <a:cubicBezTo>
                      <a:pt x="17153" y="5828"/>
                      <a:pt x="15882" y="5211"/>
                      <a:pt x="15247" y="4594"/>
                    </a:cubicBezTo>
                    <a:cubicBezTo>
                      <a:pt x="15882" y="2126"/>
                      <a:pt x="15882" y="2126"/>
                      <a:pt x="15882" y="2126"/>
                    </a:cubicBezTo>
                    <a:cubicBezTo>
                      <a:pt x="16518" y="1508"/>
                      <a:pt x="15882" y="1508"/>
                      <a:pt x="15882" y="891"/>
                    </a:cubicBezTo>
                    <a:cubicBezTo>
                      <a:pt x="12706" y="274"/>
                      <a:pt x="12706" y="274"/>
                      <a:pt x="12706" y="274"/>
                    </a:cubicBezTo>
                    <a:cubicBezTo>
                      <a:pt x="12071" y="-343"/>
                      <a:pt x="11435" y="274"/>
                      <a:pt x="11435" y="274"/>
                    </a:cubicBezTo>
                    <a:cubicBezTo>
                      <a:pt x="10800" y="2743"/>
                      <a:pt x="10800" y="2743"/>
                      <a:pt x="10800" y="2743"/>
                    </a:cubicBezTo>
                    <a:cubicBezTo>
                      <a:pt x="10800" y="2743"/>
                      <a:pt x="10800" y="2743"/>
                      <a:pt x="10800" y="2743"/>
                    </a:cubicBezTo>
                    <a:cubicBezTo>
                      <a:pt x="9529" y="2743"/>
                      <a:pt x="8894" y="3360"/>
                      <a:pt x="7624" y="3360"/>
                    </a:cubicBezTo>
                    <a:cubicBezTo>
                      <a:pt x="5718" y="1508"/>
                      <a:pt x="5718" y="1508"/>
                      <a:pt x="5718" y="1508"/>
                    </a:cubicBezTo>
                    <a:cubicBezTo>
                      <a:pt x="5718" y="1508"/>
                      <a:pt x="5082" y="1508"/>
                      <a:pt x="5082" y="1508"/>
                    </a:cubicBezTo>
                    <a:cubicBezTo>
                      <a:pt x="2541" y="3977"/>
                      <a:pt x="2541" y="3977"/>
                      <a:pt x="2541" y="3977"/>
                    </a:cubicBezTo>
                    <a:cubicBezTo>
                      <a:pt x="1906" y="3977"/>
                      <a:pt x="1906" y="4594"/>
                      <a:pt x="2541" y="5211"/>
                    </a:cubicBezTo>
                    <a:cubicBezTo>
                      <a:pt x="3812" y="7063"/>
                      <a:pt x="3812" y="7063"/>
                      <a:pt x="3812" y="7063"/>
                    </a:cubicBezTo>
                    <a:cubicBezTo>
                      <a:pt x="3812" y="7063"/>
                      <a:pt x="3812" y="7063"/>
                      <a:pt x="3812" y="7063"/>
                    </a:cubicBezTo>
                    <a:cubicBezTo>
                      <a:pt x="3812" y="7063"/>
                      <a:pt x="3812" y="7680"/>
                      <a:pt x="3812" y="8297"/>
                    </a:cubicBezTo>
                    <a:cubicBezTo>
                      <a:pt x="3176" y="8297"/>
                      <a:pt x="3176" y="8914"/>
                      <a:pt x="3176" y="9531"/>
                    </a:cubicBezTo>
                    <a:cubicBezTo>
                      <a:pt x="635" y="10148"/>
                      <a:pt x="635" y="10148"/>
                      <a:pt x="635" y="10148"/>
                    </a:cubicBezTo>
                    <a:cubicBezTo>
                      <a:pt x="0" y="10148"/>
                      <a:pt x="0" y="10766"/>
                      <a:pt x="0" y="11383"/>
                    </a:cubicBezTo>
                    <a:cubicBezTo>
                      <a:pt x="635" y="14468"/>
                      <a:pt x="635" y="14468"/>
                      <a:pt x="635" y="14468"/>
                    </a:cubicBezTo>
                    <a:cubicBezTo>
                      <a:pt x="635" y="14468"/>
                      <a:pt x="1271" y="15086"/>
                      <a:pt x="1906" y="15086"/>
                    </a:cubicBezTo>
                    <a:cubicBezTo>
                      <a:pt x="4447" y="14468"/>
                      <a:pt x="4447" y="14468"/>
                      <a:pt x="4447" y="14468"/>
                    </a:cubicBezTo>
                    <a:cubicBezTo>
                      <a:pt x="4447" y="14468"/>
                      <a:pt x="4447" y="14468"/>
                      <a:pt x="4447" y="14468"/>
                    </a:cubicBezTo>
                    <a:cubicBezTo>
                      <a:pt x="5082" y="15086"/>
                      <a:pt x="5718" y="15703"/>
                      <a:pt x="6353" y="16320"/>
                    </a:cubicBezTo>
                    <a:cubicBezTo>
                      <a:pt x="5718" y="18788"/>
                      <a:pt x="5718" y="18788"/>
                      <a:pt x="5718" y="18788"/>
                    </a:cubicBezTo>
                    <a:cubicBezTo>
                      <a:pt x="5082" y="19406"/>
                      <a:pt x="5718" y="19406"/>
                      <a:pt x="5718" y="20023"/>
                    </a:cubicBezTo>
                    <a:cubicBezTo>
                      <a:pt x="8894" y="20640"/>
                      <a:pt x="8894" y="20640"/>
                      <a:pt x="8894" y="20640"/>
                    </a:cubicBezTo>
                    <a:cubicBezTo>
                      <a:pt x="9529" y="21257"/>
                      <a:pt x="10165" y="20640"/>
                      <a:pt x="10165" y="20640"/>
                    </a:cubicBezTo>
                    <a:cubicBezTo>
                      <a:pt x="10800" y="18171"/>
                      <a:pt x="10800" y="18171"/>
                      <a:pt x="10800" y="18171"/>
                    </a:cubicBezTo>
                    <a:cubicBezTo>
                      <a:pt x="10800" y="18171"/>
                      <a:pt x="10800" y="18171"/>
                      <a:pt x="10800" y="18171"/>
                    </a:cubicBezTo>
                    <a:cubicBezTo>
                      <a:pt x="12071" y="18171"/>
                      <a:pt x="13341" y="17554"/>
                      <a:pt x="13976" y="17554"/>
                    </a:cubicBezTo>
                    <a:cubicBezTo>
                      <a:pt x="15882" y="19406"/>
                      <a:pt x="15882" y="19406"/>
                      <a:pt x="15882" y="19406"/>
                    </a:cubicBezTo>
                    <a:cubicBezTo>
                      <a:pt x="15882" y="19406"/>
                      <a:pt x="16518" y="19406"/>
                      <a:pt x="16518" y="19406"/>
                    </a:cubicBezTo>
                    <a:cubicBezTo>
                      <a:pt x="19059" y="16937"/>
                      <a:pt x="19059" y="16937"/>
                      <a:pt x="19059" y="16937"/>
                    </a:cubicBezTo>
                    <a:cubicBezTo>
                      <a:pt x="19694" y="16937"/>
                      <a:pt x="19694" y="16320"/>
                      <a:pt x="19694" y="16320"/>
                    </a:cubicBezTo>
                    <a:cubicBezTo>
                      <a:pt x="17788" y="13851"/>
                      <a:pt x="17788" y="13851"/>
                      <a:pt x="17788" y="13851"/>
                    </a:cubicBezTo>
                    <a:cubicBezTo>
                      <a:pt x="17788" y="13851"/>
                      <a:pt x="17788" y="13851"/>
                      <a:pt x="17788" y="13851"/>
                    </a:cubicBezTo>
                    <a:cubicBezTo>
                      <a:pt x="17788" y="13851"/>
                      <a:pt x="17788" y="13234"/>
                      <a:pt x="18424" y="13234"/>
                    </a:cubicBezTo>
                    <a:cubicBezTo>
                      <a:pt x="18424" y="12617"/>
                      <a:pt x="18424" y="12000"/>
                      <a:pt x="18424" y="11383"/>
                    </a:cubicBezTo>
                    <a:cubicBezTo>
                      <a:pt x="20965" y="10766"/>
                      <a:pt x="20965" y="10766"/>
                      <a:pt x="20965" y="10766"/>
                    </a:cubicBezTo>
                    <a:cubicBezTo>
                      <a:pt x="21600" y="10766"/>
                      <a:pt x="21600" y="10148"/>
                      <a:pt x="21600" y="10148"/>
                    </a:cubicBezTo>
                    <a:lnTo>
                      <a:pt x="20965" y="6446"/>
                    </a:lnTo>
                    <a:close/>
                    <a:moveTo>
                      <a:pt x="14612" y="11383"/>
                    </a:moveTo>
                    <a:cubicBezTo>
                      <a:pt x="13341" y="13851"/>
                      <a:pt x="11435" y="14468"/>
                      <a:pt x="9529" y="13851"/>
                    </a:cubicBezTo>
                    <a:cubicBezTo>
                      <a:pt x="7624" y="13234"/>
                      <a:pt x="6988" y="11383"/>
                      <a:pt x="7624" y="9531"/>
                    </a:cubicBezTo>
                    <a:cubicBezTo>
                      <a:pt x="8259" y="7680"/>
                      <a:pt x="10165" y="6446"/>
                      <a:pt x="12071" y="7063"/>
                    </a:cubicBezTo>
                    <a:cubicBezTo>
                      <a:pt x="13976" y="7680"/>
                      <a:pt x="15247" y="9531"/>
                      <a:pt x="14612" y="1138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134">
                <a:extLst>
                  <a:ext uri="{FF2B5EF4-FFF2-40B4-BE49-F238E27FC236}">
                    <a16:creationId xmlns:a16="http://schemas.microsoft.com/office/drawing/2014/main" id="{0949ECE6-0199-44F4-AA6E-D9B5E1A5D4F4}"/>
                  </a:ext>
                </a:extLst>
              </p:cNvPr>
              <p:cNvSpPr/>
              <p:nvPr/>
            </p:nvSpPr>
            <p:spPr>
              <a:xfrm>
                <a:off x="10435179" y="6560326"/>
                <a:ext cx="802255" cy="641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2" h="21490" extrusionOk="0">
                    <a:moveTo>
                      <a:pt x="21393" y="4508"/>
                    </a:moveTo>
                    <a:cubicBezTo>
                      <a:pt x="21154" y="4210"/>
                      <a:pt x="20915" y="4061"/>
                      <a:pt x="20677" y="4061"/>
                    </a:cubicBezTo>
                    <a:cubicBezTo>
                      <a:pt x="13636" y="4061"/>
                      <a:pt x="13636" y="4061"/>
                      <a:pt x="13636" y="4061"/>
                    </a:cubicBezTo>
                    <a:cubicBezTo>
                      <a:pt x="13755" y="4806"/>
                      <a:pt x="13755" y="5402"/>
                      <a:pt x="13636" y="5998"/>
                    </a:cubicBezTo>
                    <a:cubicBezTo>
                      <a:pt x="19722" y="5998"/>
                      <a:pt x="19722" y="5998"/>
                      <a:pt x="19722" y="5998"/>
                    </a:cubicBezTo>
                    <a:cubicBezTo>
                      <a:pt x="18051" y="12850"/>
                      <a:pt x="18051" y="12850"/>
                      <a:pt x="18051" y="12850"/>
                    </a:cubicBezTo>
                    <a:cubicBezTo>
                      <a:pt x="18051" y="12850"/>
                      <a:pt x="18051" y="12999"/>
                      <a:pt x="18051" y="12999"/>
                    </a:cubicBezTo>
                    <a:cubicBezTo>
                      <a:pt x="7311" y="12999"/>
                      <a:pt x="7311" y="12999"/>
                      <a:pt x="7311" y="12999"/>
                    </a:cubicBezTo>
                    <a:cubicBezTo>
                      <a:pt x="5521" y="5998"/>
                      <a:pt x="5521" y="5998"/>
                      <a:pt x="5521" y="5998"/>
                    </a:cubicBezTo>
                    <a:cubicBezTo>
                      <a:pt x="7669" y="5998"/>
                      <a:pt x="7669" y="5998"/>
                      <a:pt x="7669" y="5998"/>
                    </a:cubicBezTo>
                    <a:cubicBezTo>
                      <a:pt x="7550" y="5402"/>
                      <a:pt x="7550" y="4806"/>
                      <a:pt x="7788" y="4061"/>
                    </a:cubicBezTo>
                    <a:cubicBezTo>
                      <a:pt x="4924" y="4061"/>
                      <a:pt x="4924" y="4061"/>
                      <a:pt x="4924" y="4061"/>
                    </a:cubicBezTo>
                    <a:cubicBezTo>
                      <a:pt x="4208" y="1678"/>
                      <a:pt x="4208" y="1678"/>
                      <a:pt x="4208" y="1678"/>
                    </a:cubicBezTo>
                    <a:cubicBezTo>
                      <a:pt x="4208" y="1380"/>
                      <a:pt x="3969" y="1082"/>
                      <a:pt x="3731" y="1082"/>
                    </a:cubicBezTo>
                    <a:cubicBezTo>
                      <a:pt x="986" y="39"/>
                      <a:pt x="986" y="39"/>
                      <a:pt x="986" y="39"/>
                    </a:cubicBezTo>
                    <a:cubicBezTo>
                      <a:pt x="509" y="-110"/>
                      <a:pt x="151" y="188"/>
                      <a:pt x="31" y="635"/>
                    </a:cubicBezTo>
                    <a:cubicBezTo>
                      <a:pt x="-88" y="1231"/>
                      <a:pt x="151" y="1827"/>
                      <a:pt x="509" y="1976"/>
                    </a:cubicBezTo>
                    <a:cubicBezTo>
                      <a:pt x="2895" y="2720"/>
                      <a:pt x="2895" y="2720"/>
                      <a:pt x="2895" y="2720"/>
                    </a:cubicBezTo>
                    <a:cubicBezTo>
                      <a:pt x="5879" y="13893"/>
                      <a:pt x="5879" y="13893"/>
                      <a:pt x="5879" y="13893"/>
                    </a:cubicBezTo>
                    <a:cubicBezTo>
                      <a:pt x="5282" y="16425"/>
                      <a:pt x="5282" y="16425"/>
                      <a:pt x="5282" y="16425"/>
                    </a:cubicBezTo>
                    <a:cubicBezTo>
                      <a:pt x="4447" y="16723"/>
                      <a:pt x="3731" y="17766"/>
                      <a:pt x="3731" y="18958"/>
                    </a:cubicBezTo>
                    <a:cubicBezTo>
                      <a:pt x="3731" y="20298"/>
                      <a:pt x="4685" y="21490"/>
                      <a:pt x="5760" y="21490"/>
                    </a:cubicBezTo>
                    <a:cubicBezTo>
                      <a:pt x="6595" y="21490"/>
                      <a:pt x="7430" y="20894"/>
                      <a:pt x="7669" y="19851"/>
                    </a:cubicBezTo>
                    <a:cubicBezTo>
                      <a:pt x="13994" y="19851"/>
                      <a:pt x="13994" y="19851"/>
                      <a:pt x="13994" y="19851"/>
                    </a:cubicBezTo>
                    <a:cubicBezTo>
                      <a:pt x="14352" y="20894"/>
                      <a:pt x="15068" y="21490"/>
                      <a:pt x="15903" y="21490"/>
                    </a:cubicBezTo>
                    <a:cubicBezTo>
                      <a:pt x="17097" y="21490"/>
                      <a:pt x="17932" y="20298"/>
                      <a:pt x="17932" y="18958"/>
                    </a:cubicBezTo>
                    <a:cubicBezTo>
                      <a:pt x="17932" y="17468"/>
                      <a:pt x="17097" y="16425"/>
                      <a:pt x="15903" y="16425"/>
                    </a:cubicBezTo>
                    <a:cubicBezTo>
                      <a:pt x="15068" y="16425"/>
                      <a:pt x="14352" y="17021"/>
                      <a:pt x="13994" y="17915"/>
                    </a:cubicBezTo>
                    <a:cubicBezTo>
                      <a:pt x="7669" y="17915"/>
                      <a:pt x="7669" y="17915"/>
                      <a:pt x="7669" y="17915"/>
                    </a:cubicBezTo>
                    <a:cubicBezTo>
                      <a:pt x="7550" y="17468"/>
                      <a:pt x="7192" y="17021"/>
                      <a:pt x="6834" y="16723"/>
                    </a:cubicBezTo>
                    <a:cubicBezTo>
                      <a:pt x="7311" y="14936"/>
                      <a:pt x="7311" y="14936"/>
                      <a:pt x="7311" y="14936"/>
                    </a:cubicBezTo>
                    <a:cubicBezTo>
                      <a:pt x="18171" y="14936"/>
                      <a:pt x="18171" y="14936"/>
                      <a:pt x="18171" y="14936"/>
                    </a:cubicBezTo>
                    <a:cubicBezTo>
                      <a:pt x="19006" y="14936"/>
                      <a:pt x="19603" y="14191"/>
                      <a:pt x="19603" y="13297"/>
                    </a:cubicBezTo>
                    <a:cubicBezTo>
                      <a:pt x="21512" y="5402"/>
                      <a:pt x="21512" y="5402"/>
                      <a:pt x="21512" y="5402"/>
                    </a:cubicBezTo>
                    <a:cubicBezTo>
                      <a:pt x="21512" y="5104"/>
                      <a:pt x="21512" y="4806"/>
                      <a:pt x="21393" y="450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135">
                <a:extLst>
                  <a:ext uri="{FF2B5EF4-FFF2-40B4-BE49-F238E27FC236}">
                    <a16:creationId xmlns:a16="http://schemas.microsoft.com/office/drawing/2014/main" id="{42C0B28C-ADC9-4EB3-BAFB-A11C0698333D}"/>
                  </a:ext>
                </a:extLst>
              </p:cNvPr>
              <p:cNvSpPr/>
              <p:nvPr/>
            </p:nvSpPr>
            <p:spPr>
              <a:xfrm>
                <a:off x="10771409" y="6654763"/>
                <a:ext cx="122550" cy="122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6" h="19347" extrusionOk="0">
                    <a:moveTo>
                      <a:pt x="17016" y="2880"/>
                    </a:moveTo>
                    <a:cubicBezTo>
                      <a:pt x="20616" y="6364"/>
                      <a:pt x="20616" y="12634"/>
                      <a:pt x="17016" y="16118"/>
                    </a:cubicBezTo>
                    <a:cubicBezTo>
                      <a:pt x="13416" y="20299"/>
                      <a:pt x="6936" y="20299"/>
                      <a:pt x="3336" y="16815"/>
                    </a:cubicBezTo>
                    <a:cubicBezTo>
                      <a:pt x="-984" y="13331"/>
                      <a:pt x="-984" y="7060"/>
                      <a:pt x="2616" y="2880"/>
                    </a:cubicBezTo>
                    <a:cubicBezTo>
                      <a:pt x="6216" y="-604"/>
                      <a:pt x="12696" y="-1301"/>
                      <a:pt x="17016" y="288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136">
                <a:extLst>
                  <a:ext uri="{FF2B5EF4-FFF2-40B4-BE49-F238E27FC236}">
                    <a16:creationId xmlns:a16="http://schemas.microsoft.com/office/drawing/2014/main" id="{ED434185-8453-41FF-8E2E-2A51739D5FFC}"/>
                  </a:ext>
                </a:extLst>
              </p:cNvPr>
              <p:cNvSpPr/>
              <p:nvPr/>
            </p:nvSpPr>
            <p:spPr>
              <a:xfrm>
                <a:off x="10655650" y="6539138"/>
                <a:ext cx="355783" cy="355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4050"/>
                    </a:moveTo>
                    <a:cubicBezTo>
                      <a:pt x="18900" y="3780"/>
                      <a:pt x="18900" y="3780"/>
                      <a:pt x="18900" y="3780"/>
                    </a:cubicBezTo>
                    <a:cubicBezTo>
                      <a:pt x="17820" y="2700"/>
                      <a:pt x="17820" y="2700"/>
                      <a:pt x="17820" y="2700"/>
                    </a:cubicBezTo>
                    <a:cubicBezTo>
                      <a:pt x="17550" y="2430"/>
                      <a:pt x="17550" y="2430"/>
                      <a:pt x="17550" y="2430"/>
                    </a:cubicBezTo>
                    <a:cubicBezTo>
                      <a:pt x="15930" y="3510"/>
                      <a:pt x="15930" y="3510"/>
                      <a:pt x="15930" y="3510"/>
                    </a:cubicBezTo>
                    <a:cubicBezTo>
                      <a:pt x="15660" y="3240"/>
                      <a:pt x="15120" y="2970"/>
                      <a:pt x="14850" y="2970"/>
                    </a:cubicBezTo>
                    <a:cubicBezTo>
                      <a:pt x="14850" y="810"/>
                      <a:pt x="14850" y="810"/>
                      <a:pt x="14850" y="810"/>
                    </a:cubicBezTo>
                    <a:cubicBezTo>
                      <a:pt x="14310" y="540"/>
                      <a:pt x="14310" y="540"/>
                      <a:pt x="14310" y="540"/>
                    </a:cubicBezTo>
                    <a:cubicBezTo>
                      <a:pt x="12960" y="270"/>
                      <a:pt x="12960" y="270"/>
                      <a:pt x="12960" y="270"/>
                    </a:cubicBezTo>
                    <a:cubicBezTo>
                      <a:pt x="12420" y="270"/>
                      <a:pt x="12420" y="270"/>
                      <a:pt x="12420" y="270"/>
                    </a:cubicBezTo>
                    <a:cubicBezTo>
                      <a:pt x="11610" y="1890"/>
                      <a:pt x="11610" y="1890"/>
                      <a:pt x="11610" y="1890"/>
                    </a:cubicBezTo>
                    <a:cubicBezTo>
                      <a:pt x="11340" y="1890"/>
                      <a:pt x="10800" y="1890"/>
                      <a:pt x="10260" y="1890"/>
                    </a:cubicBezTo>
                    <a:cubicBezTo>
                      <a:pt x="9450" y="0"/>
                      <a:pt x="9450" y="0"/>
                      <a:pt x="9450" y="0"/>
                    </a:cubicBezTo>
                    <a:cubicBezTo>
                      <a:pt x="8910" y="270"/>
                      <a:pt x="8910" y="270"/>
                      <a:pt x="8910" y="270"/>
                    </a:cubicBezTo>
                    <a:cubicBezTo>
                      <a:pt x="7560" y="540"/>
                      <a:pt x="7560" y="540"/>
                      <a:pt x="7560" y="540"/>
                    </a:cubicBezTo>
                    <a:cubicBezTo>
                      <a:pt x="7020" y="810"/>
                      <a:pt x="7020" y="810"/>
                      <a:pt x="7020" y="810"/>
                    </a:cubicBezTo>
                    <a:cubicBezTo>
                      <a:pt x="7290" y="2700"/>
                      <a:pt x="7290" y="2700"/>
                      <a:pt x="7290" y="2700"/>
                    </a:cubicBezTo>
                    <a:cubicBezTo>
                      <a:pt x="6750" y="2700"/>
                      <a:pt x="6210" y="2970"/>
                      <a:pt x="5940" y="3240"/>
                    </a:cubicBezTo>
                    <a:cubicBezTo>
                      <a:pt x="4320" y="2160"/>
                      <a:pt x="4320" y="2160"/>
                      <a:pt x="4320" y="2160"/>
                    </a:cubicBezTo>
                    <a:cubicBezTo>
                      <a:pt x="3780" y="2700"/>
                      <a:pt x="3780" y="2700"/>
                      <a:pt x="3780" y="2700"/>
                    </a:cubicBezTo>
                    <a:cubicBezTo>
                      <a:pt x="2970" y="3780"/>
                      <a:pt x="2970" y="3780"/>
                      <a:pt x="2970" y="3780"/>
                    </a:cubicBezTo>
                    <a:cubicBezTo>
                      <a:pt x="2430" y="4050"/>
                      <a:pt x="2430" y="4050"/>
                      <a:pt x="2430" y="4050"/>
                    </a:cubicBezTo>
                    <a:cubicBezTo>
                      <a:pt x="3510" y="5670"/>
                      <a:pt x="3510" y="5670"/>
                      <a:pt x="3510" y="5670"/>
                    </a:cubicBezTo>
                    <a:cubicBezTo>
                      <a:pt x="3240" y="5940"/>
                      <a:pt x="2970" y="6480"/>
                      <a:pt x="2970" y="6750"/>
                    </a:cubicBezTo>
                    <a:cubicBezTo>
                      <a:pt x="810" y="6480"/>
                      <a:pt x="810" y="6480"/>
                      <a:pt x="810" y="6480"/>
                    </a:cubicBezTo>
                    <a:cubicBezTo>
                      <a:pt x="810" y="7290"/>
                      <a:pt x="810" y="7290"/>
                      <a:pt x="810" y="7290"/>
                    </a:cubicBezTo>
                    <a:cubicBezTo>
                      <a:pt x="270" y="8640"/>
                      <a:pt x="270" y="8640"/>
                      <a:pt x="270" y="8640"/>
                    </a:cubicBezTo>
                    <a:cubicBezTo>
                      <a:pt x="270" y="9180"/>
                      <a:pt x="270" y="9180"/>
                      <a:pt x="270" y="9180"/>
                    </a:cubicBezTo>
                    <a:cubicBezTo>
                      <a:pt x="1890" y="9990"/>
                      <a:pt x="1890" y="9990"/>
                      <a:pt x="1890" y="9990"/>
                    </a:cubicBezTo>
                    <a:cubicBezTo>
                      <a:pt x="1890" y="10260"/>
                      <a:pt x="1890" y="10800"/>
                      <a:pt x="1890" y="11340"/>
                    </a:cubicBezTo>
                    <a:cubicBezTo>
                      <a:pt x="0" y="12150"/>
                      <a:pt x="0" y="12150"/>
                      <a:pt x="0" y="12150"/>
                    </a:cubicBezTo>
                    <a:cubicBezTo>
                      <a:pt x="270" y="12690"/>
                      <a:pt x="270" y="12690"/>
                      <a:pt x="270" y="12690"/>
                    </a:cubicBezTo>
                    <a:cubicBezTo>
                      <a:pt x="810" y="14040"/>
                      <a:pt x="810" y="14040"/>
                      <a:pt x="810" y="14040"/>
                    </a:cubicBezTo>
                    <a:cubicBezTo>
                      <a:pt x="810" y="14580"/>
                      <a:pt x="810" y="14580"/>
                      <a:pt x="810" y="14580"/>
                    </a:cubicBezTo>
                    <a:cubicBezTo>
                      <a:pt x="2700" y="14310"/>
                      <a:pt x="2700" y="14310"/>
                      <a:pt x="2700" y="14310"/>
                    </a:cubicBezTo>
                    <a:cubicBezTo>
                      <a:pt x="2970" y="14850"/>
                      <a:pt x="3240" y="15120"/>
                      <a:pt x="3510" y="15660"/>
                    </a:cubicBezTo>
                    <a:cubicBezTo>
                      <a:pt x="2160" y="17280"/>
                      <a:pt x="2160" y="17280"/>
                      <a:pt x="2160" y="17280"/>
                    </a:cubicBezTo>
                    <a:cubicBezTo>
                      <a:pt x="2700" y="17820"/>
                      <a:pt x="2700" y="17820"/>
                      <a:pt x="2700" y="17820"/>
                    </a:cubicBezTo>
                    <a:cubicBezTo>
                      <a:pt x="3780" y="18630"/>
                      <a:pt x="3780" y="18630"/>
                      <a:pt x="3780" y="18630"/>
                    </a:cubicBezTo>
                    <a:cubicBezTo>
                      <a:pt x="4050" y="19170"/>
                      <a:pt x="4050" y="19170"/>
                      <a:pt x="4050" y="19170"/>
                    </a:cubicBezTo>
                    <a:cubicBezTo>
                      <a:pt x="5670" y="17820"/>
                      <a:pt x="5670" y="17820"/>
                      <a:pt x="5670" y="17820"/>
                    </a:cubicBezTo>
                    <a:cubicBezTo>
                      <a:pt x="5940" y="18090"/>
                      <a:pt x="6480" y="18360"/>
                      <a:pt x="6750" y="18630"/>
                    </a:cubicBezTo>
                    <a:cubicBezTo>
                      <a:pt x="6750" y="20790"/>
                      <a:pt x="6750" y="20790"/>
                      <a:pt x="6750" y="20790"/>
                    </a:cubicBezTo>
                    <a:cubicBezTo>
                      <a:pt x="7290" y="20790"/>
                      <a:pt x="7290" y="20790"/>
                      <a:pt x="7290" y="20790"/>
                    </a:cubicBezTo>
                    <a:cubicBezTo>
                      <a:pt x="8640" y="21330"/>
                      <a:pt x="8640" y="21330"/>
                      <a:pt x="8640" y="21330"/>
                    </a:cubicBezTo>
                    <a:cubicBezTo>
                      <a:pt x="9180" y="21330"/>
                      <a:pt x="9180" y="21330"/>
                      <a:pt x="9180" y="21330"/>
                    </a:cubicBezTo>
                    <a:cubicBezTo>
                      <a:pt x="9990" y="19440"/>
                      <a:pt x="9990" y="19440"/>
                      <a:pt x="9990" y="19440"/>
                    </a:cubicBezTo>
                    <a:cubicBezTo>
                      <a:pt x="10530" y="19710"/>
                      <a:pt x="10800" y="19710"/>
                      <a:pt x="11340" y="19710"/>
                    </a:cubicBezTo>
                    <a:cubicBezTo>
                      <a:pt x="12150" y="21600"/>
                      <a:pt x="12150" y="21600"/>
                      <a:pt x="12150" y="21600"/>
                    </a:cubicBezTo>
                    <a:cubicBezTo>
                      <a:pt x="12690" y="21330"/>
                      <a:pt x="12690" y="21330"/>
                      <a:pt x="12690" y="21330"/>
                    </a:cubicBezTo>
                    <a:cubicBezTo>
                      <a:pt x="14310" y="20790"/>
                      <a:pt x="14310" y="20790"/>
                      <a:pt x="14310" y="20790"/>
                    </a:cubicBezTo>
                    <a:cubicBezTo>
                      <a:pt x="14850" y="20790"/>
                      <a:pt x="14850" y="20790"/>
                      <a:pt x="14850" y="20790"/>
                    </a:cubicBezTo>
                    <a:cubicBezTo>
                      <a:pt x="14580" y="18900"/>
                      <a:pt x="14580" y="18900"/>
                      <a:pt x="14580" y="18900"/>
                    </a:cubicBezTo>
                    <a:cubicBezTo>
                      <a:pt x="14850" y="18630"/>
                      <a:pt x="15390" y="18360"/>
                      <a:pt x="15660" y="18090"/>
                    </a:cubicBezTo>
                    <a:cubicBezTo>
                      <a:pt x="17280" y="19440"/>
                      <a:pt x="17280" y="19440"/>
                      <a:pt x="17280" y="19440"/>
                    </a:cubicBezTo>
                    <a:cubicBezTo>
                      <a:pt x="17820" y="18900"/>
                      <a:pt x="17820" y="18900"/>
                      <a:pt x="17820" y="18900"/>
                    </a:cubicBezTo>
                    <a:cubicBezTo>
                      <a:pt x="18900" y="17820"/>
                      <a:pt x="18900" y="17820"/>
                      <a:pt x="18900" y="17820"/>
                    </a:cubicBezTo>
                    <a:cubicBezTo>
                      <a:pt x="19170" y="17550"/>
                      <a:pt x="19170" y="17550"/>
                      <a:pt x="19170" y="17550"/>
                    </a:cubicBezTo>
                    <a:cubicBezTo>
                      <a:pt x="18090" y="15930"/>
                      <a:pt x="18090" y="15930"/>
                      <a:pt x="18090" y="15930"/>
                    </a:cubicBezTo>
                    <a:cubicBezTo>
                      <a:pt x="18360" y="15660"/>
                      <a:pt x="18630" y="15120"/>
                      <a:pt x="18900" y="14850"/>
                    </a:cubicBezTo>
                    <a:cubicBezTo>
                      <a:pt x="20790" y="14850"/>
                      <a:pt x="20790" y="14850"/>
                      <a:pt x="20790" y="14850"/>
                    </a:cubicBezTo>
                    <a:cubicBezTo>
                      <a:pt x="21060" y="14310"/>
                      <a:pt x="21060" y="14310"/>
                      <a:pt x="21060" y="14310"/>
                    </a:cubicBezTo>
                    <a:cubicBezTo>
                      <a:pt x="21330" y="12960"/>
                      <a:pt x="21330" y="12960"/>
                      <a:pt x="21330" y="12960"/>
                    </a:cubicBezTo>
                    <a:cubicBezTo>
                      <a:pt x="21330" y="12420"/>
                      <a:pt x="21330" y="12420"/>
                      <a:pt x="21330" y="12420"/>
                    </a:cubicBezTo>
                    <a:cubicBezTo>
                      <a:pt x="19710" y="11610"/>
                      <a:pt x="19710" y="11610"/>
                      <a:pt x="19710" y="11610"/>
                    </a:cubicBezTo>
                    <a:cubicBezTo>
                      <a:pt x="19710" y="11070"/>
                      <a:pt x="19710" y="10800"/>
                      <a:pt x="19710" y="10260"/>
                    </a:cubicBezTo>
                    <a:cubicBezTo>
                      <a:pt x="21600" y="9450"/>
                      <a:pt x="21600" y="9450"/>
                      <a:pt x="21600" y="9450"/>
                    </a:cubicBezTo>
                    <a:cubicBezTo>
                      <a:pt x="21330" y="8910"/>
                      <a:pt x="21330" y="8910"/>
                      <a:pt x="21330" y="8910"/>
                    </a:cubicBezTo>
                    <a:cubicBezTo>
                      <a:pt x="21060" y="7290"/>
                      <a:pt x="21060" y="7290"/>
                      <a:pt x="21060" y="7290"/>
                    </a:cubicBezTo>
                    <a:cubicBezTo>
                      <a:pt x="20790" y="6750"/>
                      <a:pt x="20790" y="6750"/>
                      <a:pt x="20790" y="6750"/>
                    </a:cubicBezTo>
                    <a:cubicBezTo>
                      <a:pt x="18900" y="7020"/>
                      <a:pt x="18900" y="7020"/>
                      <a:pt x="18900" y="7020"/>
                    </a:cubicBezTo>
                    <a:cubicBezTo>
                      <a:pt x="18630" y="6750"/>
                      <a:pt x="18360" y="6210"/>
                      <a:pt x="18090" y="5940"/>
                    </a:cubicBezTo>
                    <a:lnTo>
                      <a:pt x="19440" y="4050"/>
                    </a:lnTo>
                    <a:close/>
                    <a:moveTo>
                      <a:pt x="15390" y="15120"/>
                    </a:moveTo>
                    <a:cubicBezTo>
                      <a:pt x="12960" y="17550"/>
                      <a:pt x="9180" y="17550"/>
                      <a:pt x="6480" y="15120"/>
                    </a:cubicBezTo>
                    <a:cubicBezTo>
                      <a:pt x="4050" y="12960"/>
                      <a:pt x="4050" y="8910"/>
                      <a:pt x="6210" y="6480"/>
                    </a:cubicBezTo>
                    <a:cubicBezTo>
                      <a:pt x="8640" y="4050"/>
                      <a:pt x="12420" y="3780"/>
                      <a:pt x="15120" y="6210"/>
                    </a:cubicBezTo>
                    <a:cubicBezTo>
                      <a:pt x="17550" y="8640"/>
                      <a:pt x="17820" y="12690"/>
                      <a:pt x="15390" y="1512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F7AD049-1AE0-4CB3-ADF8-8DCF28277187}"/>
              </a:ext>
            </a:extLst>
          </p:cNvPr>
          <p:cNvGrpSpPr/>
          <p:nvPr/>
        </p:nvGrpSpPr>
        <p:grpSpPr>
          <a:xfrm>
            <a:off x="6530238" y="5291214"/>
            <a:ext cx="548740" cy="548740"/>
            <a:chOff x="9705030" y="2284099"/>
            <a:chExt cx="1413784" cy="1413784"/>
          </a:xfrm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D147E3FF-36A4-4866-A4F8-DCF580BC9402}"/>
                </a:ext>
              </a:extLst>
            </p:cNvPr>
            <p:cNvSpPr/>
            <p:nvPr/>
          </p:nvSpPr>
          <p:spPr>
            <a:xfrm>
              <a:off x="9705030" y="2284099"/>
              <a:ext cx="1413784" cy="1413784"/>
            </a:xfrm>
            <a:prstGeom prst="roundRect">
              <a:avLst/>
            </a:prstGeom>
            <a:solidFill>
              <a:srgbClr val="187C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8" name="组合 2">
              <a:extLst>
                <a:ext uri="{FF2B5EF4-FFF2-40B4-BE49-F238E27FC236}">
                  <a16:creationId xmlns:a16="http://schemas.microsoft.com/office/drawing/2014/main" id="{7D333866-69E7-4A66-B27A-F7E904406246}"/>
                </a:ext>
              </a:extLst>
            </p:cNvPr>
            <p:cNvGrpSpPr/>
            <p:nvPr/>
          </p:nvGrpSpPr>
          <p:grpSpPr>
            <a:xfrm>
              <a:off x="10150338" y="2686091"/>
              <a:ext cx="523167" cy="658731"/>
              <a:chOff x="0" y="0"/>
              <a:chExt cx="613110" cy="771981"/>
            </a:xfrm>
            <a:solidFill>
              <a:srgbClr val="FFFAF7"/>
            </a:solidFill>
          </p:grpSpPr>
          <p:sp>
            <p:nvSpPr>
              <p:cNvPr id="69" name="Freeform 66">
                <a:extLst>
                  <a:ext uri="{FF2B5EF4-FFF2-40B4-BE49-F238E27FC236}">
                    <a16:creationId xmlns:a16="http://schemas.microsoft.com/office/drawing/2014/main" id="{BE39D828-6F92-4B7C-A893-9377E2236B27}"/>
                  </a:ext>
                </a:extLst>
              </p:cNvPr>
              <p:cNvSpPr/>
              <p:nvPr/>
            </p:nvSpPr>
            <p:spPr>
              <a:xfrm>
                <a:off x="0" y="-1"/>
                <a:ext cx="613111" cy="771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52" y="0"/>
                      <a:pt x="0" y="3848"/>
                      <a:pt x="0" y="8566"/>
                    </a:cubicBezTo>
                    <a:cubicBezTo>
                      <a:pt x="0" y="13283"/>
                      <a:pt x="10800" y="21600"/>
                      <a:pt x="10800" y="21600"/>
                    </a:cubicBezTo>
                    <a:cubicBezTo>
                      <a:pt x="10800" y="21600"/>
                      <a:pt x="21600" y="13283"/>
                      <a:pt x="21600" y="8566"/>
                    </a:cubicBezTo>
                    <a:cubicBezTo>
                      <a:pt x="21600" y="3848"/>
                      <a:pt x="16748" y="0"/>
                      <a:pt x="10800" y="0"/>
                    </a:cubicBezTo>
                    <a:close/>
                    <a:moveTo>
                      <a:pt x="17843" y="10055"/>
                    </a:moveTo>
                    <a:cubicBezTo>
                      <a:pt x="17687" y="10303"/>
                      <a:pt x="17687" y="10303"/>
                      <a:pt x="17687" y="10303"/>
                    </a:cubicBezTo>
                    <a:cubicBezTo>
                      <a:pt x="17217" y="11048"/>
                      <a:pt x="17217" y="11048"/>
                      <a:pt x="17217" y="11048"/>
                    </a:cubicBezTo>
                    <a:cubicBezTo>
                      <a:pt x="17061" y="11421"/>
                      <a:pt x="17061" y="11421"/>
                      <a:pt x="17061" y="11421"/>
                    </a:cubicBezTo>
                    <a:cubicBezTo>
                      <a:pt x="15809" y="11048"/>
                      <a:pt x="15809" y="11048"/>
                      <a:pt x="15809" y="11048"/>
                    </a:cubicBezTo>
                    <a:cubicBezTo>
                      <a:pt x="15496" y="11297"/>
                      <a:pt x="15339" y="11545"/>
                      <a:pt x="15183" y="11669"/>
                    </a:cubicBezTo>
                    <a:cubicBezTo>
                      <a:pt x="15809" y="12538"/>
                      <a:pt x="15809" y="12538"/>
                      <a:pt x="15809" y="12538"/>
                    </a:cubicBezTo>
                    <a:cubicBezTo>
                      <a:pt x="15496" y="12786"/>
                      <a:pt x="15496" y="12786"/>
                      <a:pt x="15496" y="12786"/>
                    </a:cubicBezTo>
                    <a:cubicBezTo>
                      <a:pt x="14713" y="13283"/>
                      <a:pt x="14713" y="13283"/>
                      <a:pt x="14713" y="13283"/>
                    </a:cubicBezTo>
                    <a:cubicBezTo>
                      <a:pt x="14400" y="13407"/>
                      <a:pt x="14400" y="13407"/>
                      <a:pt x="14400" y="13407"/>
                    </a:cubicBezTo>
                    <a:cubicBezTo>
                      <a:pt x="13304" y="12662"/>
                      <a:pt x="13304" y="12662"/>
                      <a:pt x="13304" y="12662"/>
                    </a:cubicBezTo>
                    <a:cubicBezTo>
                      <a:pt x="12991" y="12786"/>
                      <a:pt x="12678" y="12786"/>
                      <a:pt x="12365" y="12910"/>
                    </a:cubicBezTo>
                    <a:cubicBezTo>
                      <a:pt x="12365" y="13903"/>
                      <a:pt x="12365" y="13903"/>
                      <a:pt x="12365" y="13903"/>
                    </a:cubicBezTo>
                    <a:cubicBezTo>
                      <a:pt x="12052" y="14028"/>
                      <a:pt x="12052" y="14028"/>
                      <a:pt x="12052" y="14028"/>
                    </a:cubicBezTo>
                    <a:cubicBezTo>
                      <a:pt x="10957" y="14152"/>
                      <a:pt x="10957" y="14152"/>
                      <a:pt x="10957" y="14152"/>
                    </a:cubicBezTo>
                    <a:cubicBezTo>
                      <a:pt x="10643" y="14152"/>
                      <a:pt x="10643" y="14152"/>
                      <a:pt x="10643" y="14152"/>
                    </a:cubicBezTo>
                    <a:cubicBezTo>
                      <a:pt x="10174" y="13034"/>
                      <a:pt x="10174" y="13034"/>
                      <a:pt x="10174" y="13034"/>
                    </a:cubicBezTo>
                    <a:cubicBezTo>
                      <a:pt x="9861" y="13034"/>
                      <a:pt x="9548" y="13034"/>
                      <a:pt x="9391" y="12910"/>
                    </a:cubicBezTo>
                    <a:cubicBezTo>
                      <a:pt x="8609" y="13779"/>
                      <a:pt x="8609" y="13779"/>
                      <a:pt x="8609" y="13779"/>
                    </a:cubicBezTo>
                    <a:cubicBezTo>
                      <a:pt x="8296" y="13655"/>
                      <a:pt x="8296" y="13655"/>
                      <a:pt x="8296" y="13655"/>
                    </a:cubicBezTo>
                    <a:cubicBezTo>
                      <a:pt x="7357" y="13407"/>
                      <a:pt x="7357" y="13407"/>
                      <a:pt x="7357" y="13407"/>
                    </a:cubicBezTo>
                    <a:cubicBezTo>
                      <a:pt x="7043" y="13283"/>
                      <a:pt x="7043" y="13283"/>
                      <a:pt x="7043" y="13283"/>
                    </a:cubicBezTo>
                    <a:cubicBezTo>
                      <a:pt x="7357" y="12166"/>
                      <a:pt x="7357" y="12166"/>
                      <a:pt x="7357" y="12166"/>
                    </a:cubicBezTo>
                    <a:cubicBezTo>
                      <a:pt x="7043" y="12041"/>
                      <a:pt x="6887" y="11917"/>
                      <a:pt x="6574" y="11669"/>
                    </a:cubicBezTo>
                    <a:cubicBezTo>
                      <a:pt x="5478" y="12166"/>
                      <a:pt x="5478" y="12166"/>
                      <a:pt x="5478" y="12166"/>
                    </a:cubicBezTo>
                    <a:cubicBezTo>
                      <a:pt x="5165" y="11917"/>
                      <a:pt x="5165" y="11917"/>
                      <a:pt x="5165" y="11917"/>
                    </a:cubicBezTo>
                    <a:cubicBezTo>
                      <a:pt x="4539" y="11297"/>
                      <a:pt x="4539" y="11297"/>
                      <a:pt x="4539" y="11297"/>
                    </a:cubicBezTo>
                    <a:cubicBezTo>
                      <a:pt x="4383" y="11048"/>
                      <a:pt x="4383" y="11048"/>
                      <a:pt x="4383" y="11048"/>
                    </a:cubicBezTo>
                    <a:cubicBezTo>
                      <a:pt x="5322" y="10303"/>
                      <a:pt x="5322" y="10303"/>
                      <a:pt x="5322" y="10303"/>
                    </a:cubicBezTo>
                    <a:cubicBezTo>
                      <a:pt x="5165" y="10055"/>
                      <a:pt x="5009" y="9807"/>
                      <a:pt x="5009" y="9559"/>
                    </a:cubicBezTo>
                    <a:cubicBezTo>
                      <a:pt x="3757" y="9559"/>
                      <a:pt x="3757" y="9559"/>
                      <a:pt x="3757" y="9559"/>
                    </a:cubicBezTo>
                    <a:cubicBezTo>
                      <a:pt x="3600" y="9186"/>
                      <a:pt x="3600" y="9186"/>
                      <a:pt x="3600" y="9186"/>
                    </a:cubicBezTo>
                    <a:cubicBezTo>
                      <a:pt x="3600" y="8441"/>
                      <a:pt x="3600" y="8441"/>
                      <a:pt x="3600" y="8441"/>
                    </a:cubicBezTo>
                    <a:cubicBezTo>
                      <a:pt x="3443" y="8193"/>
                      <a:pt x="3443" y="8193"/>
                      <a:pt x="3443" y="8193"/>
                    </a:cubicBezTo>
                    <a:cubicBezTo>
                      <a:pt x="4852" y="7821"/>
                      <a:pt x="4852" y="7821"/>
                      <a:pt x="4852" y="7821"/>
                    </a:cubicBezTo>
                    <a:cubicBezTo>
                      <a:pt x="4852" y="7572"/>
                      <a:pt x="4852" y="7324"/>
                      <a:pt x="5009" y="7076"/>
                    </a:cubicBezTo>
                    <a:cubicBezTo>
                      <a:pt x="3913" y="6579"/>
                      <a:pt x="3913" y="6579"/>
                      <a:pt x="3913" y="6579"/>
                    </a:cubicBezTo>
                    <a:cubicBezTo>
                      <a:pt x="4070" y="6207"/>
                      <a:pt x="4070" y="6207"/>
                      <a:pt x="4070" y="6207"/>
                    </a:cubicBezTo>
                    <a:cubicBezTo>
                      <a:pt x="4383" y="5586"/>
                      <a:pt x="4383" y="5586"/>
                      <a:pt x="4383" y="5586"/>
                    </a:cubicBezTo>
                    <a:cubicBezTo>
                      <a:pt x="4539" y="5214"/>
                      <a:pt x="4539" y="5214"/>
                      <a:pt x="4539" y="5214"/>
                    </a:cubicBezTo>
                    <a:cubicBezTo>
                      <a:pt x="5948" y="5462"/>
                      <a:pt x="5948" y="5462"/>
                      <a:pt x="5948" y="5462"/>
                    </a:cubicBezTo>
                    <a:cubicBezTo>
                      <a:pt x="6104" y="5338"/>
                      <a:pt x="6417" y="5090"/>
                      <a:pt x="6574" y="4966"/>
                    </a:cubicBezTo>
                    <a:cubicBezTo>
                      <a:pt x="5948" y="3972"/>
                      <a:pt x="5948" y="3972"/>
                      <a:pt x="5948" y="3972"/>
                    </a:cubicBezTo>
                    <a:cubicBezTo>
                      <a:pt x="6261" y="3848"/>
                      <a:pt x="6261" y="3848"/>
                      <a:pt x="6261" y="3848"/>
                    </a:cubicBezTo>
                    <a:cubicBezTo>
                      <a:pt x="7043" y="3352"/>
                      <a:pt x="7043" y="3352"/>
                      <a:pt x="7043" y="3352"/>
                    </a:cubicBezTo>
                    <a:cubicBezTo>
                      <a:pt x="7357" y="3228"/>
                      <a:pt x="7357" y="3228"/>
                      <a:pt x="7357" y="3228"/>
                    </a:cubicBezTo>
                    <a:cubicBezTo>
                      <a:pt x="8452" y="3972"/>
                      <a:pt x="8452" y="3972"/>
                      <a:pt x="8452" y="3972"/>
                    </a:cubicBezTo>
                    <a:cubicBezTo>
                      <a:pt x="8609" y="3848"/>
                      <a:pt x="8922" y="3724"/>
                      <a:pt x="9235" y="3724"/>
                    </a:cubicBezTo>
                    <a:cubicBezTo>
                      <a:pt x="9235" y="2607"/>
                      <a:pt x="9235" y="2607"/>
                      <a:pt x="9235" y="2607"/>
                    </a:cubicBezTo>
                    <a:cubicBezTo>
                      <a:pt x="9704" y="2607"/>
                      <a:pt x="9704" y="2607"/>
                      <a:pt x="9704" y="2607"/>
                    </a:cubicBezTo>
                    <a:cubicBezTo>
                      <a:pt x="10643" y="2483"/>
                      <a:pt x="10643" y="2483"/>
                      <a:pt x="10643" y="2483"/>
                    </a:cubicBezTo>
                    <a:cubicBezTo>
                      <a:pt x="11113" y="2483"/>
                      <a:pt x="11113" y="2483"/>
                      <a:pt x="11113" y="2483"/>
                    </a:cubicBezTo>
                    <a:cubicBezTo>
                      <a:pt x="11426" y="3600"/>
                      <a:pt x="11426" y="3600"/>
                      <a:pt x="11426" y="3600"/>
                    </a:cubicBezTo>
                    <a:cubicBezTo>
                      <a:pt x="11739" y="3600"/>
                      <a:pt x="12052" y="3600"/>
                      <a:pt x="12365" y="3724"/>
                    </a:cubicBezTo>
                    <a:cubicBezTo>
                      <a:pt x="12991" y="2731"/>
                      <a:pt x="12991" y="2731"/>
                      <a:pt x="12991" y="2731"/>
                    </a:cubicBezTo>
                    <a:cubicBezTo>
                      <a:pt x="13461" y="2855"/>
                      <a:pt x="13461" y="2855"/>
                      <a:pt x="13461" y="2855"/>
                    </a:cubicBezTo>
                    <a:cubicBezTo>
                      <a:pt x="14400" y="3228"/>
                      <a:pt x="14400" y="3228"/>
                      <a:pt x="14400" y="3228"/>
                    </a:cubicBezTo>
                    <a:cubicBezTo>
                      <a:pt x="14713" y="3352"/>
                      <a:pt x="14713" y="3352"/>
                      <a:pt x="14713" y="3352"/>
                    </a:cubicBezTo>
                    <a:cubicBezTo>
                      <a:pt x="14400" y="4469"/>
                      <a:pt x="14400" y="4469"/>
                      <a:pt x="14400" y="4469"/>
                    </a:cubicBezTo>
                    <a:cubicBezTo>
                      <a:pt x="14557" y="4593"/>
                      <a:pt x="14870" y="4717"/>
                      <a:pt x="15026" y="4841"/>
                    </a:cubicBezTo>
                    <a:cubicBezTo>
                      <a:pt x="16278" y="4345"/>
                      <a:pt x="16278" y="4345"/>
                      <a:pt x="16278" y="4345"/>
                    </a:cubicBezTo>
                    <a:cubicBezTo>
                      <a:pt x="16435" y="4593"/>
                      <a:pt x="16435" y="4593"/>
                      <a:pt x="16435" y="4593"/>
                    </a:cubicBezTo>
                    <a:cubicBezTo>
                      <a:pt x="17061" y="5338"/>
                      <a:pt x="17061" y="5338"/>
                      <a:pt x="17061" y="5338"/>
                    </a:cubicBezTo>
                    <a:cubicBezTo>
                      <a:pt x="17374" y="5586"/>
                      <a:pt x="17374" y="5586"/>
                      <a:pt x="17374" y="5586"/>
                    </a:cubicBezTo>
                    <a:cubicBezTo>
                      <a:pt x="16435" y="6331"/>
                      <a:pt x="16435" y="6331"/>
                      <a:pt x="16435" y="6331"/>
                    </a:cubicBezTo>
                    <a:cubicBezTo>
                      <a:pt x="16435" y="6579"/>
                      <a:pt x="16591" y="6828"/>
                      <a:pt x="16748" y="7076"/>
                    </a:cubicBezTo>
                    <a:cubicBezTo>
                      <a:pt x="18000" y="7076"/>
                      <a:pt x="18000" y="7076"/>
                      <a:pt x="18000" y="7076"/>
                    </a:cubicBezTo>
                    <a:cubicBezTo>
                      <a:pt x="18000" y="7324"/>
                      <a:pt x="18000" y="7324"/>
                      <a:pt x="18000" y="7324"/>
                    </a:cubicBezTo>
                    <a:cubicBezTo>
                      <a:pt x="18157" y="8193"/>
                      <a:pt x="18157" y="8193"/>
                      <a:pt x="18157" y="8193"/>
                    </a:cubicBezTo>
                    <a:cubicBezTo>
                      <a:pt x="18157" y="8441"/>
                      <a:pt x="18157" y="8441"/>
                      <a:pt x="18157" y="8441"/>
                    </a:cubicBezTo>
                    <a:cubicBezTo>
                      <a:pt x="16904" y="8814"/>
                      <a:pt x="16904" y="8814"/>
                      <a:pt x="16904" y="8814"/>
                    </a:cubicBezTo>
                    <a:cubicBezTo>
                      <a:pt x="16904" y="9062"/>
                      <a:pt x="16748" y="9310"/>
                      <a:pt x="16748" y="9559"/>
                    </a:cubicBezTo>
                    <a:lnTo>
                      <a:pt x="17843" y="10055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Freeform 67">
                <a:extLst>
                  <a:ext uri="{FF2B5EF4-FFF2-40B4-BE49-F238E27FC236}">
                    <a16:creationId xmlns:a16="http://schemas.microsoft.com/office/drawing/2014/main" id="{C6D23B14-1AA8-4CAE-BCC8-4639F5F4A577}"/>
                  </a:ext>
                </a:extLst>
              </p:cNvPr>
              <p:cNvSpPr/>
              <p:nvPr/>
            </p:nvSpPr>
            <p:spPr>
              <a:xfrm>
                <a:off x="167821" y="154395"/>
                <a:ext cx="281942" cy="279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29" y="0"/>
                    </a:moveTo>
                    <a:cubicBezTo>
                      <a:pt x="4800" y="0"/>
                      <a:pt x="0" y="4800"/>
                      <a:pt x="0" y="10971"/>
                    </a:cubicBezTo>
                    <a:cubicBezTo>
                      <a:pt x="0" y="16800"/>
                      <a:pt x="4800" y="21600"/>
                      <a:pt x="10629" y="21600"/>
                    </a:cubicBezTo>
                    <a:cubicBezTo>
                      <a:pt x="16800" y="21600"/>
                      <a:pt x="21600" y="16800"/>
                      <a:pt x="21600" y="10971"/>
                    </a:cubicBezTo>
                    <a:cubicBezTo>
                      <a:pt x="21600" y="4800"/>
                      <a:pt x="16800" y="0"/>
                      <a:pt x="10629" y="0"/>
                    </a:cubicBezTo>
                    <a:close/>
                    <a:moveTo>
                      <a:pt x="10629" y="15771"/>
                    </a:moveTo>
                    <a:cubicBezTo>
                      <a:pt x="7886" y="15771"/>
                      <a:pt x="5829" y="13714"/>
                      <a:pt x="5829" y="10971"/>
                    </a:cubicBezTo>
                    <a:cubicBezTo>
                      <a:pt x="5829" y="8229"/>
                      <a:pt x="7886" y="6171"/>
                      <a:pt x="10629" y="6171"/>
                    </a:cubicBezTo>
                    <a:cubicBezTo>
                      <a:pt x="13371" y="6171"/>
                      <a:pt x="15771" y="8229"/>
                      <a:pt x="15771" y="10971"/>
                    </a:cubicBezTo>
                    <a:cubicBezTo>
                      <a:pt x="15771" y="13714"/>
                      <a:pt x="13371" y="15771"/>
                      <a:pt x="10629" y="1577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3020E779-BF7D-4A66-8A35-BF2A72D14D0D}"/>
              </a:ext>
            </a:extLst>
          </p:cNvPr>
          <p:cNvGrpSpPr/>
          <p:nvPr/>
        </p:nvGrpSpPr>
        <p:grpSpPr>
          <a:xfrm>
            <a:off x="7361586" y="3973712"/>
            <a:ext cx="3711826" cy="659032"/>
            <a:chOff x="307636" y="2109612"/>
            <a:chExt cx="3711826" cy="659032"/>
          </a:xfrm>
        </p:grpSpPr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6F2579B3-1A12-4695-8470-B95A20C9D656}"/>
                </a:ext>
              </a:extLst>
            </p:cNvPr>
            <p:cNvSpPr/>
            <p:nvPr/>
          </p:nvSpPr>
          <p:spPr>
            <a:xfrm>
              <a:off x="311240" y="2431949"/>
              <a:ext cx="3708222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A72DEF9A-5EBE-4C7D-842C-896265D4B158}"/>
                </a:ext>
              </a:extLst>
            </p:cNvPr>
            <p:cNvSpPr/>
            <p:nvPr/>
          </p:nvSpPr>
          <p:spPr>
            <a:xfrm>
              <a:off x="307636" y="2109612"/>
              <a:ext cx="2136577" cy="4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the title text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A9EF7EEB-713B-494A-9A55-9492ED3AA144}"/>
              </a:ext>
            </a:extLst>
          </p:cNvPr>
          <p:cNvGrpSpPr/>
          <p:nvPr/>
        </p:nvGrpSpPr>
        <p:grpSpPr>
          <a:xfrm>
            <a:off x="1949940" y="5105955"/>
            <a:ext cx="3711824" cy="659032"/>
            <a:chOff x="307636" y="2109612"/>
            <a:chExt cx="3711824" cy="659032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7C7AAC8A-5084-40C4-AD7E-618B82261843}"/>
                </a:ext>
              </a:extLst>
            </p:cNvPr>
            <p:cNvSpPr/>
            <p:nvPr/>
          </p:nvSpPr>
          <p:spPr>
            <a:xfrm>
              <a:off x="311239" y="2431949"/>
              <a:ext cx="3708221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9D144EDD-0D8D-49B0-90C4-176AB4FD0EA7}"/>
                </a:ext>
              </a:extLst>
            </p:cNvPr>
            <p:cNvSpPr/>
            <p:nvPr/>
          </p:nvSpPr>
          <p:spPr>
            <a:xfrm>
              <a:off x="307636" y="2109612"/>
              <a:ext cx="2136577" cy="4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the title text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F7F84A72-74F4-4C25-97B5-50AFA2C0726D}"/>
              </a:ext>
            </a:extLst>
          </p:cNvPr>
          <p:cNvGrpSpPr/>
          <p:nvPr/>
        </p:nvGrpSpPr>
        <p:grpSpPr>
          <a:xfrm>
            <a:off x="7361586" y="5105955"/>
            <a:ext cx="3850482" cy="659032"/>
            <a:chOff x="307636" y="2109612"/>
            <a:chExt cx="3850482" cy="659032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7AC84553-4B42-489A-AA73-4001B71DCF89}"/>
                </a:ext>
              </a:extLst>
            </p:cNvPr>
            <p:cNvSpPr/>
            <p:nvPr/>
          </p:nvSpPr>
          <p:spPr>
            <a:xfrm>
              <a:off x="311239" y="2431949"/>
              <a:ext cx="3846879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4E14ABA6-87D8-4B53-BCE7-50C74ECE94F4}"/>
                </a:ext>
              </a:extLst>
            </p:cNvPr>
            <p:cNvSpPr/>
            <p:nvPr/>
          </p:nvSpPr>
          <p:spPr>
            <a:xfrm>
              <a:off x="307636" y="2109612"/>
              <a:ext cx="2136577" cy="4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the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91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8E058C5B-100C-4BBA-A274-603312043E1E}"/>
              </a:ext>
            </a:extLst>
          </p:cNvPr>
          <p:cNvGrpSpPr/>
          <p:nvPr/>
        </p:nvGrpSpPr>
        <p:grpSpPr>
          <a:xfrm>
            <a:off x="1124374" y="676893"/>
            <a:ext cx="3894902" cy="758569"/>
            <a:chOff x="711015" y="463951"/>
            <a:chExt cx="3894902" cy="758569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E9588C8-7821-4269-A887-3836CBA5797A}"/>
                </a:ext>
              </a:extLst>
            </p:cNvPr>
            <p:cNvSpPr txBox="1"/>
            <p:nvPr/>
          </p:nvSpPr>
          <p:spPr>
            <a:xfrm>
              <a:off x="1446078" y="599161"/>
              <a:ext cx="3159839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defRPr sz="3200" spc="200">
                  <a:solidFill>
                    <a:srgbClr val="245188"/>
                  </a:solidFill>
                  <a:effectLst>
                    <a:outerShdw blurRad="127000" dist="63500" dir="2700000" algn="tl" rotWithShape="0">
                      <a:schemeClr val="accent1">
                        <a:alpha val="2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28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Personal competency improvement program</a:t>
              </a: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CE341860-6F9D-4D0B-B1BD-63D51085A007}"/>
                </a:ext>
              </a:extLst>
            </p:cNvPr>
            <p:cNvGrpSpPr/>
            <p:nvPr/>
          </p:nvGrpSpPr>
          <p:grpSpPr>
            <a:xfrm>
              <a:off x="711015" y="463951"/>
              <a:ext cx="758569" cy="758569"/>
              <a:chOff x="1437523" y="2344193"/>
              <a:chExt cx="2598069" cy="2598069"/>
            </a:xfrm>
          </p:grpSpPr>
          <p:sp>
            <p:nvSpPr>
              <p:cNvPr id="25" name="菱形 24">
                <a:extLst>
                  <a:ext uri="{FF2B5EF4-FFF2-40B4-BE49-F238E27FC236}">
                    <a16:creationId xmlns:a16="http://schemas.microsoft.com/office/drawing/2014/main" id="{F005DCCE-C5DC-4F8C-8DB8-4D27103194C1}"/>
                  </a:ext>
                </a:extLst>
              </p:cNvPr>
              <p:cNvSpPr/>
              <p:nvPr/>
            </p:nvSpPr>
            <p:spPr>
              <a:xfrm>
                <a:off x="1437523" y="2344193"/>
                <a:ext cx="2598069" cy="2598069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7FBC980C-F204-4602-B273-47EA4ED4DE86}"/>
                  </a:ext>
                </a:extLst>
              </p:cNvPr>
              <p:cNvSpPr/>
              <p:nvPr/>
            </p:nvSpPr>
            <p:spPr>
              <a:xfrm rot="16200000">
                <a:off x="1705516" y="3141401"/>
                <a:ext cx="2108245" cy="101836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765272E-8265-4F41-970B-F8C401D1AA1E}"/>
              </a:ext>
            </a:extLst>
          </p:cNvPr>
          <p:cNvGrpSpPr/>
          <p:nvPr/>
        </p:nvGrpSpPr>
        <p:grpSpPr>
          <a:xfrm>
            <a:off x="1165436" y="1770612"/>
            <a:ext cx="3187296" cy="2748040"/>
            <a:chOff x="1165436" y="1770612"/>
            <a:chExt cx="3187296" cy="2748040"/>
          </a:xfrm>
        </p:grpSpPr>
        <p:sp>
          <p:nvSpPr>
            <p:cNvPr id="2" name="Isosceles Triangle 2"/>
            <p:cNvSpPr/>
            <p:nvPr/>
          </p:nvSpPr>
          <p:spPr>
            <a:xfrm>
              <a:off x="1165436" y="1770613"/>
              <a:ext cx="3187296" cy="27480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127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4" rIns="91408" bIns="45704"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655870" y="1770612"/>
              <a:ext cx="2206428" cy="1737889"/>
              <a:chOff x="1208207" y="1328368"/>
              <a:chExt cx="1655332" cy="1303819"/>
            </a:xfrm>
            <a:solidFill>
              <a:srgbClr val="C00000"/>
            </a:solidFill>
          </p:grpSpPr>
          <p:sp>
            <p:nvSpPr>
              <p:cNvPr id="4" name="Isosceles Triangle 3"/>
              <p:cNvSpPr/>
              <p:nvPr/>
            </p:nvSpPr>
            <p:spPr>
              <a:xfrm flipV="1">
                <a:off x="2708401" y="2498428"/>
                <a:ext cx="155138" cy="133759"/>
              </a:xfrm>
              <a:prstGeom prst="triangle">
                <a:avLst/>
              </a:prstGeom>
              <a:solidFill>
                <a:srgbClr val="156C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8" tIns="45704" rIns="91408" bIns="45704" rtlCol="0" anchor="ctr"/>
              <a:lstStyle/>
              <a:p>
                <a:pPr algn="ctr"/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5" name="Isosceles Triangle 11"/>
              <p:cNvSpPr/>
              <p:nvPr/>
            </p:nvSpPr>
            <p:spPr>
              <a:xfrm flipV="1">
                <a:off x="1208207" y="2498427"/>
                <a:ext cx="155138" cy="133759"/>
              </a:xfrm>
              <a:prstGeom prst="triangle">
                <a:avLst/>
              </a:prstGeom>
              <a:solidFill>
                <a:srgbClr val="156C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8" tIns="45704" rIns="91408" bIns="45704" rtlCol="0" anchor="ctr"/>
              <a:lstStyle/>
              <a:p>
                <a:pPr algn="ctr"/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6" name="Isosceles Triangle 7"/>
              <p:cNvSpPr/>
              <p:nvPr/>
            </p:nvSpPr>
            <p:spPr>
              <a:xfrm>
                <a:off x="1208207" y="1328368"/>
                <a:ext cx="1655331" cy="1170061"/>
              </a:xfrm>
              <a:prstGeom prst="triangle">
                <a:avLst/>
              </a:prstGeom>
              <a:solidFill>
                <a:srgbClr val="187C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8" tIns="45704" rIns="91408" bIns="45704" rtlCol="0" anchor="ctr"/>
              <a:lstStyle/>
              <a:p>
                <a:pPr algn="ctr"/>
                <a:endParaRPr lang="en-US" sz="935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A3AE33F4-5E8F-44E7-934E-0E783F1275AD}"/>
                </a:ext>
              </a:extLst>
            </p:cNvPr>
            <p:cNvGrpSpPr/>
            <p:nvPr/>
          </p:nvGrpSpPr>
          <p:grpSpPr>
            <a:xfrm>
              <a:off x="2425771" y="2323215"/>
              <a:ext cx="666623" cy="666623"/>
              <a:chOff x="1882943" y="2105865"/>
              <a:chExt cx="666623" cy="666623"/>
            </a:xfrm>
          </p:grpSpPr>
          <p:sp>
            <p:nvSpPr>
              <p:cNvPr id="27" name="菱形 26">
                <a:extLst>
                  <a:ext uri="{FF2B5EF4-FFF2-40B4-BE49-F238E27FC236}">
                    <a16:creationId xmlns:a16="http://schemas.microsoft.com/office/drawing/2014/main" id="{032BE881-B121-4B7B-A951-BAAE89EAB13D}"/>
                  </a:ext>
                </a:extLst>
              </p:cNvPr>
              <p:cNvSpPr/>
              <p:nvPr/>
            </p:nvSpPr>
            <p:spPr>
              <a:xfrm>
                <a:off x="1882943" y="2105865"/>
                <a:ext cx="666623" cy="666623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A05BA3EA-1A4C-4FDF-B5A3-1CE271296D80}"/>
                  </a:ext>
                </a:extLst>
              </p:cNvPr>
              <p:cNvSpPr/>
              <p:nvPr/>
            </p:nvSpPr>
            <p:spPr>
              <a:xfrm rot="16200000">
                <a:off x="1970034" y="2303139"/>
                <a:ext cx="492443" cy="26129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2BB76AF2-FC1B-4C06-BEE9-096EE7B8A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986" y="3735899"/>
              <a:ext cx="1806145" cy="458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4" rIns="91407" bIns="45704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8F7CE7EF-9A9F-413D-8711-81C63DDD3B1C}"/>
              </a:ext>
            </a:extLst>
          </p:cNvPr>
          <p:cNvGrpSpPr/>
          <p:nvPr/>
        </p:nvGrpSpPr>
        <p:grpSpPr>
          <a:xfrm>
            <a:off x="4545896" y="1770612"/>
            <a:ext cx="3187296" cy="2748040"/>
            <a:chOff x="4545896" y="1770612"/>
            <a:chExt cx="3187296" cy="2748040"/>
          </a:xfrm>
        </p:grpSpPr>
        <p:sp>
          <p:nvSpPr>
            <p:cNvPr id="8" name="Isosceles Triangle 17"/>
            <p:cNvSpPr/>
            <p:nvPr/>
          </p:nvSpPr>
          <p:spPr>
            <a:xfrm>
              <a:off x="4545896" y="1770613"/>
              <a:ext cx="3187296" cy="27480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127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4" rIns="91408" bIns="45704"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965324" y="1770612"/>
              <a:ext cx="2206429" cy="1737889"/>
              <a:chOff x="3744334" y="1328368"/>
              <a:chExt cx="1655333" cy="1303819"/>
            </a:xfrm>
            <a:solidFill>
              <a:srgbClr val="C00000"/>
            </a:solidFill>
          </p:grpSpPr>
          <p:sp>
            <p:nvSpPr>
              <p:cNvPr id="10" name="Isosceles Triangle 15"/>
              <p:cNvSpPr/>
              <p:nvPr/>
            </p:nvSpPr>
            <p:spPr>
              <a:xfrm flipV="1">
                <a:off x="5244529" y="2498428"/>
                <a:ext cx="155138" cy="133759"/>
              </a:xfrm>
              <a:prstGeom prst="triangle">
                <a:avLst/>
              </a:prstGeom>
              <a:solidFill>
                <a:srgbClr val="156C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8" tIns="45704" rIns="91408" bIns="45704" rtlCol="0" anchor="ctr"/>
              <a:lstStyle/>
              <a:p>
                <a:pPr algn="ctr"/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11" name="Isosceles Triangle 16"/>
              <p:cNvSpPr/>
              <p:nvPr/>
            </p:nvSpPr>
            <p:spPr>
              <a:xfrm flipV="1">
                <a:off x="3744334" y="2498427"/>
                <a:ext cx="155138" cy="133759"/>
              </a:xfrm>
              <a:prstGeom prst="triangle">
                <a:avLst/>
              </a:prstGeom>
              <a:solidFill>
                <a:srgbClr val="156C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8" tIns="45704" rIns="91408" bIns="45704" rtlCol="0" anchor="ctr"/>
              <a:lstStyle/>
              <a:p>
                <a:pPr algn="ctr"/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2" name="Isosceles Triangle 18"/>
              <p:cNvSpPr/>
              <p:nvPr/>
            </p:nvSpPr>
            <p:spPr>
              <a:xfrm>
                <a:off x="3744335" y="1328368"/>
                <a:ext cx="1655331" cy="1170061"/>
              </a:xfrm>
              <a:prstGeom prst="triangle">
                <a:avLst/>
              </a:prstGeom>
              <a:solidFill>
                <a:srgbClr val="156C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8" tIns="45704" rIns="91408" bIns="45704" rtlCol="0" anchor="ctr"/>
              <a:lstStyle/>
              <a:p>
                <a:pPr algn="ctr"/>
                <a:endParaRPr lang="en-US" sz="935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2DF78B64-964D-45CE-AC92-CD2940E4D77F}"/>
                </a:ext>
              </a:extLst>
            </p:cNvPr>
            <p:cNvGrpSpPr/>
            <p:nvPr/>
          </p:nvGrpSpPr>
          <p:grpSpPr>
            <a:xfrm>
              <a:off x="5806232" y="2323215"/>
              <a:ext cx="666623" cy="666623"/>
              <a:chOff x="1882943" y="2105865"/>
              <a:chExt cx="666623" cy="666623"/>
            </a:xfrm>
          </p:grpSpPr>
          <p:sp>
            <p:nvSpPr>
              <p:cNvPr id="31" name="菱形 30">
                <a:extLst>
                  <a:ext uri="{FF2B5EF4-FFF2-40B4-BE49-F238E27FC236}">
                    <a16:creationId xmlns:a16="http://schemas.microsoft.com/office/drawing/2014/main" id="{F911F2E9-BCAC-49F8-8307-C05D8D148454}"/>
                  </a:ext>
                </a:extLst>
              </p:cNvPr>
              <p:cNvSpPr/>
              <p:nvPr/>
            </p:nvSpPr>
            <p:spPr>
              <a:xfrm>
                <a:off x="1882943" y="2105865"/>
                <a:ext cx="666623" cy="666623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C7F8FA8-2CC4-405B-B9C2-E26B64B4C5AF}"/>
                  </a:ext>
                </a:extLst>
              </p:cNvPr>
              <p:cNvSpPr/>
              <p:nvPr/>
            </p:nvSpPr>
            <p:spPr>
              <a:xfrm rot="16200000">
                <a:off x="1970034" y="2303139"/>
                <a:ext cx="492443" cy="26129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43C0E4B6-DDA5-4DC4-95C2-848D7C061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6470" y="3735899"/>
              <a:ext cx="1806145" cy="458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4" rIns="91407" bIns="45704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F5C4B3DD-A2CD-4F02-9200-41475243E09E}"/>
              </a:ext>
            </a:extLst>
          </p:cNvPr>
          <p:cNvGrpSpPr/>
          <p:nvPr/>
        </p:nvGrpSpPr>
        <p:grpSpPr>
          <a:xfrm>
            <a:off x="7926358" y="1770612"/>
            <a:ext cx="3187296" cy="2748040"/>
            <a:chOff x="7926358" y="1770612"/>
            <a:chExt cx="3187296" cy="2748040"/>
          </a:xfrm>
        </p:grpSpPr>
        <p:sp>
          <p:nvSpPr>
            <p:cNvPr id="14" name="Isosceles Triangle 23"/>
            <p:cNvSpPr/>
            <p:nvPr/>
          </p:nvSpPr>
          <p:spPr>
            <a:xfrm>
              <a:off x="7926358" y="1770613"/>
              <a:ext cx="3187296" cy="27480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127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8" tIns="45704" rIns="91408" bIns="45704"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416790" y="1770612"/>
              <a:ext cx="2206429" cy="1737889"/>
              <a:chOff x="6280462" y="1328368"/>
              <a:chExt cx="1655333" cy="1303819"/>
            </a:xfrm>
            <a:solidFill>
              <a:srgbClr val="C00000"/>
            </a:solidFill>
          </p:grpSpPr>
          <p:sp>
            <p:nvSpPr>
              <p:cNvPr id="16" name="Isosceles Triangle 21"/>
              <p:cNvSpPr/>
              <p:nvPr/>
            </p:nvSpPr>
            <p:spPr>
              <a:xfrm flipV="1">
                <a:off x="7780657" y="2498428"/>
                <a:ext cx="155138" cy="133759"/>
              </a:xfrm>
              <a:prstGeom prst="triangle">
                <a:avLst/>
              </a:prstGeom>
              <a:solidFill>
                <a:srgbClr val="156C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8" tIns="45704" rIns="91408" bIns="45704" rtlCol="0" anchor="ctr"/>
              <a:lstStyle/>
              <a:p>
                <a:pPr algn="ctr"/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7" name="Isosceles Triangle 22"/>
              <p:cNvSpPr/>
              <p:nvPr/>
            </p:nvSpPr>
            <p:spPr>
              <a:xfrm flipV="1">
                <a:off x="6280463" y="2498427"/>
                <a:ext cx="155138" cy="133759"/>
              </a:xfrm>
              <a:prstGeom prst="triangle">
                <a:avLst/>
              </a:prstGeom>
              <a:solidFill>
                <a:srgbClr val="156C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8" tIns="45704" rIns="91408" bIns="45704" rtlCol="0" anchor="ctr"/>
              <a:lstStyle/>
              <a:p>
                <a:pPr algn="ctr"/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18" name="Isosceles Triangle 24"/>
              <p:cNvSpPr/>
              <p:nvPr/>
            </p:nvSpPr>
            <p:spPr>
              <a:xfrm>
                <a:off x="6280462" y="1328368"/>
                <a:ext cx="1655331" cy="1170061"/>
              </a:xfrm>
              <a:prstGeom prst="triangle">
                <a:avLst/>
              </a:prstGeom>
              <a:solidFill>
                <a:srgbClr val="187C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8" tIns="45704" rIns="91408" bIns="45704" rtlCol="0" anchor="ctr"/>
              <a:lstStyle/>
              <a:p>
                <a:pPr algn="ctr"/>
                <a:endParaRPr lang="en-US" sz="935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28DC7D96-14EF-4A8A-A0FF-F11CF62319BF}"/>
                </a:ext>
              </a:extLst>
            </p:cNvPr>
            <p:cNvGrpSpPr/>
            <p:nvPr/>
          </p:nvGrpSpPr>
          <p:grpSpPr>
            <a:xfrm>
              <a:off x="9186691" y="2323215"/>
              <a:ext cx="666623" cy="666623"/>
              <a:chOff x="1882943" y="2105865"/>
              <a:chExt cx="666623" cy="666623"/>
            </a:xfrm>
          </p:grpSpPr>
          <p:sp>
            <p:nvSpPr>
              <p:cNvPr id="34" name="菱形 33">
                <a:extLst>
                  <a:ext uri="{FF2B5EF4-FFF2-40B4-BE49-F238E27FC236}">
                    <a16:creationId xmlns:a16="http://schemas.microsoft.com/office/drawing/2014/main" id="{B41B2694-B577-48E2-BE56-F4E7750C17E7}"/>
                  </a:ext>
                </a:extLst>
              </p:cNvPr>
              <p:cNvSpPr/>
              <p:nvPr/>
            </p:nvSpPr>
            <p:spPr>
              <a:xfrm>
                <a:off x="1882943" y="2105865"/>
                <a:ext cx="666623" cy="666623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0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7A2E87C1-0B02-4203-84A5-2EC99187CEE6}"/>
                  </a:ext>
                </a:extLst>
              </p:cNvPr>
              <p:cNvSpPr/>
              <p:nvPr/>
            </p:nvSpPr>
            <p:spPr>
              <a:xfrm rot="16200000">
                <a:off x="1970034" y="2303139"/>
                <a:ext cx="492443" cy="261295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9619F17A-DE68-446A-ABF7-67F30B1C7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3680" y="3735899"/>
              <a:ext cx="1806145" cy="458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4" rIns="91407" bIns="45704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2DF60988-508C-4717-8940-DF031C5C72BE}"/>
              </a:ext>
            </a:extLst>
          </p:cNvPr>
          <p:cNvSpPr/>
          <p:nvPr/>
        </p:nvSpPr>
        <p:spPr>
          <a:xfrm>
            <a:off x="1543633" y="4746050"/>
            <a:ext cx="2344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71E49FD5-2565-4B4A-B802-AC7BE2D8C3EE}"/>
              </a:ext>
            </a:extLst>
          </p:cNvPr>
          <p:cNvSpPr/>
          <p:nvPr/>
        </p:nvSpPr>
        <p:spPr>
          <a:xfrm>
            <a:off x="4827344" y="4746050"/>
            <a:ext cx="2344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FDC7A18-82E0-4A71-A502-334109DC24C8}"/>
              </a:ext>
            </a:extLst>
          </p:cNvPr>
          <p:cNvSpPr/>
          <p:nvPr/>
        </p:nvSpPr>
        <p:spPr>
          <a:xfrm>
            <a:off x="8459342" y="4746050"/>
            <a:ext cx="2344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153724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2D45484-0000-4B99-928D-D53DCC4D47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2F10F4-D82C-4F3C-A17B-E1502F923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3"/>
          <a:stretch/>
        </p:blipFill>
        <p:spPr>
          <a:xfrm>
            <a:off x="1" y="0"/>
            <a:ext cx="12404034" cy="6858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224571" y="2738688"/>
            <a:ext cx="7325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Work story sharing</a:t>
            </a:r>
          </a:p>
        </p:txBody>
      </p:sp>
      <p:sp>
        <p:nvSpPr>
          <p:cNvPr id="17" name="矩形 16"/>
          <p:cNvSpPr/>
          <p:nvPr/>
        </p:nvSpPr>
        <p:spPr>
          <a:xfrm>
            <a:off x="4243657" y="3713514"/>
            <a:ext cx="3447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Freeform 98">
            <a:extLst>
              <a:ext uri="{FF2B5EF4-FFF2-40B4-BE49-F238E27FC236}">
                <a16:creationId xmlns:a16="http://schemas.microsoft.com/office/drawing/2014/main" id="{E3C6A134-6EE4-4EDF-93E0-5CC066886C11}"/>
              </a:ext>
            </a:extLst>
          </p:cNvPr>
          <p:cNvSpPr>
            <a:spLocks noEditPoints="1"/>
          </p:cNvSpPr>
          <p:nvPr/>
        </p:nvSpPr>
        <p:spPr bwMode="auto">
          <a:xfrm>
            <a:off x="3171125" y="6151698"/>
            <a:ext cx="163376" cy="199979"/>
          </a:xfrm>
          <a:custGeom>
            <a:avLst/>
            <a:gdLst>
              <a:gd name="T0" fmla="*/ 43 w 138"/>
              <a:gd name="T1" fmla="*/ 169 h 169"/>
              <a:gd name="T2" fmla="*/ 51 w 138"/>
              <a:gd name="T3" fmla="*/ 111 h 169"/>
              <a:gd name="T4" fmla="*/ 35 w 138"/>
              <a:gd name="T5" fmla="*/ 160 h 169"/>
              <a:gd name="T6" fmla="*/ 68 w 138"/>
              <a:gd name="T7" fmla="*/ 169 h 169"/>
              <a:gd name="T8" fmla="*/ 76 w 138"/>
              <a:gd name="T9" fmla="*/ 111 h 169"/>
              <a:gd name="T10" fmla="*/ 59 w 138"/>
              <a:gd name="T11" fmla="*/ 160 h 169"/>
              <a:gd name="T12" fmla="*/ 76 w 138"/>
              <a:gd name="T13" fmla="*/ 21 h 169"/>
              <a:gd name="T14" fmla="*/ 35 w 138"/>
              <a:gd name="T15" fmla="*/ 21 h 169"/>
              <a:gd name="T16" fmla="*/ 106 w 138"/>
              <a:gd name="T17" fmla="*/ 106 h 169"/>
              <a:gd name="T18" fmla="*/ 82 w 138"/>
              <a:gd name="T19" fmla="*/ 49 h 169"/>
              <a:gd name="T20" fmla="*/ 67 w 138"/>
              <a:gd name="T21" fmla="*/ 45 h 169"/>
              <a:gd name="T22" fmla="*/ 44 w 138"/>
              <a:gd name="T23" fmla="*/ 45 h 169"/>
              <a:gd name="T24" fmla="*/ 29 w 138"/>
              <a:gd name="T25" fmla="*/ 49 h 169"/>
              <a:gd name="T26" fmla="*/ 5 w 138"/>
              <a:gd name="T27" fmla="*/ 106 h 169"/>
              <a:gd name="T28" fmla="*/ 31 w 138"/>
              <a:gd name="T29" fmla="*/ 78 h 169"/>
              <a:gd name="T30" fmla="*/ 80 w 138"/>
              <a:gd name="T31" fmla="*/ 103 h 169"/>
              <a:gd name="T32" fmla="*/ 94 w 138"/>
              <a:gd name="T33" fmla="*/ 103 h 169"/>
              <a:gd name="T34" fmla="*/ 121 w 138"/>
              <a:gd name="T35" fmla="*/ 165 h 169"/>
              <a:gd name="T36" fmla="*/ 109 w 138"/>
              <a:gd name="T37" fmla="*/ 159 h 169"/>
              <a:gd name="T38" fmla="*/ 92 w 138"/>
              <a:gd name="T39" fmla="*/ 165 h 169"/>
              <a:gd name="T40" fmla="*/ 133 w 138"/>
              <a:gd name="T41" fmla="*/ 169 h 169"/>
              <a:gd name="T42" fmla="*/ 138 w 138"/>
              <a:gd name="T43" fmla="*/ 155 h 169"/>
              <a:gd name="T44" fmla="*/ 121 w 138"/>
              <a:gd name="T45" fmla="*/ 165 h 169"/>
              <a:gd name="T46" fmla="*/ 129 w 138"/>
              <a:gd name="T47" fmla="*/ 132 h 169"/>
              <a:gd name="T48" fmla="*/ 96 w 138"/>
              <a:gd name="T49" fmla="*/ 132 h 169"/>
              <a:gd name="T50" fmla="*/ 92 w 138"/>
              <a:gd name="T51" fmla="*/ 149 h 169"/>
              <a:gd name="T52" fmla="*/ 109 w 138"/>
              <a:gd name="T53" fmla="*/ 148 h 169"/>
              <a:gd name="T54" fmla="*/ 121 w 138"/>
              <a:gd name="T55" fmla="*/ 154 h 169"/>
              <a:gd name="T56" fmla="*/ 138 w 138"/>
              <a:gd name="T57" fmla="*/ 136 h 169"/>
              <a:gd name="T58" fmla="*/ 106 w 138"/>
              <a:gd name="T59" fmla="*/ 132 h 169"/>
              <a:gd name="T60" fmla="*/ 106 w 138"/>
              <a:gd name="T61" fmla="*/ 132 h 169"/>
              <a:gd name="T62" fmla="*/ 113 w 138"/>
              <a:gd name="T63" fmla="*/ 161 h 169"/>
              <a:gd name="T64" fmla="*/ 117 w 138"/>
              <a:gd name="T65" fmla="*/ 15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8" h="169">
                <a:moveTo>
                  <a:pt x="35" y="160"/>
                </a:moveTo>
                <a:cubicBezTo>
                  <a:pt x="35" y="165"/>
                  <a:pt x="38" y="169"/>
                  <a:pt x="43" y="169"/>
                </a:cubicBezTo>
                <a:cubicBezTo>
                  <a:pt x="47" y="169"/>
                  <a:pt x="51" y="165"/>
                  <a:pt x="51" y="160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35" y="111"/>
                  <a:pt x="35" y="111"/>
                  <a:pt x="35" y="111"/>
                </a:cubicBezTo>
                <a:lnTo>
                  <a:pt x="35" y="160"/>
                </a:lnTo>
                <a:close/>
                <a:moveTo>
                  <a:pt x="59" y="160"/>
                </a:moveTo>
                <a:cubicBezTo>
                  <a:pt x="59" y="165"/>
                  <a:pt x="63" y="169"/>
                  <a:pt x="68" y="169"/>
                </a:cubicBezTo>
                <a:cubicBezTo>
                  <a:pt x="72" y="169"/>
                  <a:pt x="76" y="165"/>
                  <a:pt x="76" y="160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59" y="111"/>
                  <a:pt x="59" y="111"/>
                  <a:pt x="59" y="111"/>
                </a:cubicBezTo>
                <a:lnTo>
                  <a:pt x="59" y="160"/>
                </a:lnTo>
                <a:close/>
                <a:moveTo>
                  <a:pt x="55" y="41"/>
                </a:moveTo>
                <a:cubicBezTo>
                  <a:pt x="67" y="41"/>
                  <a:pt x="76" y="32"/>
                  <a:pt x="76" y="21"/>
                </a:cubicBezTo>
                <a:cubicBezTo>
                  <a:pt x="76" y="9"/>
                  <a:pt x="67" y="0"/>
                  <a:pt x="55" y="0"/>
                </a:cubicBezTo>
                <a:cubicBezTo>
                  <a:pt x="44" y="0"/>
                  <a:pt x="35" y="9"/>
                  <a:pt x="35" y="21"/>
                </a:cubicBezTo>
                <a:cubicBezTo>
                  <a:pt x="35" y="32"/>
                  <a:pt x="44" y="41"/>
                  <a:pt x="55" y="41"/>
                </a:cubicBezTo>
                <a:close/>
                <a:moveTo>
                  <a:pt x="106" y="106"/>
                </a:moveTo>
                <a:cubicBezTo>
                  <a:pt x="110" y="104"/>
                  <a:pt x="111" y="99"/>
                  <a:pt x="109" y="95"/>
                </a:cubicBezTo>
                <a:cubicBezTo>
                  <a:pt x="82" y="49"/>
                  <a:pt x="82" y="49"/>
                  <a:pt x="82" y="49"/>
                </a:cubicBezTo>
                <a:cubicBezTo>
                  <a:pt x="80" y="45"/>
                  <a:pt x="70" y="45"/>
                  <a:pt x="69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55" y="61"/>
                  <a:pt x="55" y="61"/>
                  <a:pt x="55" y="61"/>
                </a:cubicBezTo>
                <a:cubicBezTo>
                  <a:pt x="44" y="45"/>
                  <a:pt x="44" y="45"/>
                  <a:pt x="44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1" y="45"/>
                  <a:pt x="31" y="45"/>
                  <a:pt x="29" y="49"/>
                </a:cubicBezTo>
                <a:cubicBezTo>
                  <a:pt x="2" y="95"/>
                  <a:pt x="2" y="95"/>
                  <a:pt x="2" y="95"/>
                </a:cubicBezTo>
                <a:cubicBezTo>
                  <a:pt x="0" y="99"/>
                  <a:pt x="1" y="104"/>
                  <a:pt x="5" y="106"/>
                </a:cubicBezTo>
                <a:cubicBezTo>
                  <a:pt x="9" y="109"/>
                  <a:pt x="14" y="107"/>
                  <a:pt x="16" y="103"/>
                </a:cubicBezTo>
                <a:cubicBezTo>
                  <a:pt x="31" y="78"/>
                  <a:pt x="31" y="78"/>
                  <a:pt x="31" y="78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0" y="78"/>
                  <a:pt x="80" y="78"/>
                  <a:pt x="80" y="78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7" y="107"/>
                  <a:pt x="102" y="109"/>
                  <a:pt x="106" y="106"/>
                </a:cubicBezTo>
                <a:close/>
                <a:moveTo>
                  <a:pt x="121" y="165"/>
                </a:moveTo>
                <a:cubicBezTo>
                  <a:pt x="109" y="165"/>
                  <a:pt x="109" y="165"/>
                  <a:pt x="109" y="165"/>
                </a:cubicBezTo>
                <a:cubicBezTo>
                  <a:pt x="109" y="159"/>
                  <a:pt x="109" y="159"/>
                  <a:pt x="109" y="159"/>
                </a:cubicBezTo>
                <a:cubicBezTo>
                  <a:pt x="103" y="159"/>
                  <a:pt x="98" y="157"/>
                  <a:pt x="92" y="15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7"/>
                  <a:pt x="94" y="169"/>
                  <a:pt x="96" y="169"/>
                </a:cubicBezTo>
                <a:cubicBezTo>
                  <a:pt x="133" y="169"/>
                  <a:pt x="133" y="169"/>
                  <a:pt x="133" y="169"/>
                </a:cubicBezTo>
                <a:cubicBezTo>
                  <a:pt x="136" y="169"/>
                  <a:pt x="138" y="167"/>
                  <a:pt x="138" y="165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2" y="157"/>
                  <a:pt x="127" y="159"/>
                  <a:pt x="121" y="159"/>
                </a:cubicBezTo>
                <a:lnTo>
                  <a:pt x="121" y="165"/>
                </a:lnTo>
                <a:close/>
                <a:moveTo>
                  <a:pt x="133" y="132"/>
                </a:moveTo>
                <a:cubicBezTo>
                  <a:pt x="129" y="132"/>
                  <a:pt x="129" y="132"/>
                  <a:pt x="129" y="132"/>
                </a:cubicBezTo>
                <a:cubicBezTo>
                  <a:pt x="126" y="116"/>
                  <a:pt x="104" y="116"/>
                  <a:pt x="101" y="132"/>
                </a:cubicBezTo>
                <a:cubicBezTo>
                  <a:pt x="96" y="132"/>
                  <a:pt x="96" y="132"/>
                  <a:pt x="96" y="132"/>
                </a:cubicBezTo>
                <a:cubicBezTo>
                  <a:pt x="94" y="132"/>
                  <a:pt x="92" y="134"/>
                  <a:pt x="92" y="136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8" y="152"/>
                  <a:pt x="103" y="153"/>
                  <a:pt x="109" y="154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121" y="148"/>
                  <a:pt x="121" y="148"/>
                  <a:pt x="121" y="148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7" y="153"/>
                  <a:pt x="132" y="152"/>
                  <a:pt x="138" y="149"/>
                </a:cubicBezTo>
                <a:cubicBezTo>
                  <a:pt x="138" y="136"/>
                  <a:pt x="138" y="136"/>
                  <a:pt x="138" y="136"/>
                </a:cubicBezTo>
                <a:cubicBezTo>
                  <a:pt x="138" y="134"/>
                  <a:pt x="136" y="132"/>
                  <a:pt x="133" y="132"/>
                </a:cubicBezTo>
                <a:close/>
                <a:moveTo>
                  <a:pt x="106" y="132"/>
                </a:moveTo>
                <a:cubicBezTo>
                  <a:pt x="109" y="123"/>
                  <a:pt x="121" y="123"/>
                  <a:pt x="124" y="132"/>
                </a:cubicBezTo>
                <a:lnTo>
                  <a:pt x="106" y="132"/>
                </a:lnTo>
                <a:close/>
                <a:moveTo>
                  <a:pt x="113" y="152"/>
                </a:moveTo>
                <a:cubicBezTo>
                  <a:pt x="113" y="161"/>
                  <a:pt x="113" y="161"/>
                  <a:pt x="113" y="161"/>
                </a:cubicBezTo>
                <a:cubicBezTo>
                  <a:pt x="117" y="161"/>
                  <a:pt x="117" y="161"/>
                  <a:pt x="117" y="161"/>
                </a:cubicBezTo>
                <a:cubicBezTo>
                  <a:pt x="117" y="152"/>
                  <a:pt x="117" y="152"/>
                  <a:pt x="117" y="152"/>
                </a:cubicBezTo>
                <a:lnTo>
                  <a:pt x="113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0" name="Freeform 98">
            <a:extLst>
              <a:ext uri="{FF2B5EF4-FFF2-40B4-BE49-F238E27FC236}">
                <a16:creationId xmlns:a16="http://schemas.microsoft.com/office/drawing/2014/main" id="{E3C6A134-6EE4-4EDF-93E0-5CC066886C11}"/>
              </a:ext>
            </a:extLst>
          </p:cNvPr>
          <p:cNvSpPr>
            <a:spLocks noEditPoints="1"/>
          </p:cNvSpPr>
          <p:nvPr/>
        </p:nvSpPr>
        <p:spPr bwMode="auto">
          <a:xfrm>
            <a:off x="6939359" y="6151698"/>
            <a:ext cx="163376" cy="199979"/>
          </a:xfrm>
          <a:custGeom>
            <a:avLst/>
            <a:gdLst>
              <a:gd name="T0" fmla="*/ 43 w 138"/>
              <a:gd name="T1" fmla="*/ 169 h 169"/>
              <a:gd name="T2" fmla="*/ 51 w 138"/>
              <a:gd name="T3" fmla="*/ 111 h 169"/>
              <a:gd name="T4" fmla="*/ 35 w 138"/>
              <a:gd name="T5" fmla="*/ 160 h 169"/>
              <a:gd name="T6" fmla="*/ 68 w 138"/>
              <a:gd name="T7" fmla="*/ 169 h 169"/>
              <a:gd name="T8" fmla="*/ 76 w 138"/>
              <a:gd name="T9" fmla="*/ 111 h 169"/>
              <a:gd name="T10" fmla="*/ 59 w 138"/>
              <a:gd name="T11" fmla="*/ 160 h 169"/>
              <a:gd name="T12" fmla="*/ 76 w 138"/>
              <a:gd name="T13" fmla="*/ 21 h 169"/>
              <a:gd name="T14" fmla="*/ 35 w 138"/>
              <a:gd name="T15" fmla="*/ 21 h 169"/>
              <a:gd name="T16" fmla="*/ 106 w 138"/>
              <a:gd name="T17" fmla="*/ 106 h 169"/>
              <a:gd name="T18" fmla="*/ 82 w 138"/>
              <a:gd name="T19" fmla="*/ 49 h 169"/>
              <a:gd name="T20" fmla="*/ 67 w 138"/>
              <a:gd name="T21" fmla="*/ 45 h 169"/>
              <a:gd name="T22" fmla="*/ 44 w 138"/>
              <a:gd name="T23" fmla="*/ 45 h 169"/>
              <a:gd name="T24" fmla="*/ 29 w 138"/>
              <a:gd name="T25" fmla="*/ 49 h 169"/>
              <a:gd name="T26" fmla="*/ 5 w 138"/>
              <a:gd name="T27" fmla="*/ 106 h 169"/>
              <a:gd name="T28" fmla="*/ 31 w 138"/>
              <a:gd name="T29" fmla="*/ 78 h 169"/>
              <a:gd name="T30" fmla="*/ 80 w 138"/>
              <a:gd name="T31" fmla="*/ 103 h 169"/>
              <a:gd name="T32" fmla="*/ 94 w 138"/>
              <a:gd name="T33" fmla="*/ 103 h 169"/>
              <a:gd name="T34" fmla="*/ 121 w 138"/>
              <a:gd name="T35" fmla="*/ 165 h 169"/>
              <a:gd name="T36" fmla="*/ 109 w 138"/>
              <a:gd name="T37" fmla="*/ 159 h 169"/>
              <a:gd name="T38" fmla="*/ 92 w 138"/>
              <a:gd name="T39" fmla="*/ 165 h 169"/>
              <a:gd name="T40" fmla="*/ 133 w 138"/>
              <a:gd name="T41" fmla="*/ 169 h 169"/>
              <a:gd name="T42" fmla="*/ 138 w 138"/>
              <a:gd name="T43" fmla="*/ 155 h 169"/>
              <a:gd name="T44" fmla="*/ 121 w 138"/>
              <a:gd name="T45" fmla="*/ 165 h 169"/>
              <a:gd name="T46" fmla="*/ 129 w 138"/>
              <a:gd name="T47" fmla="*/ 132 h 169"/>
              <a:gd name="T48" fmla="*/ 96 w 138"/>
              <a:gd name="T49" fmla="*/ 132 h 169"/>
              <a:gd name="T50" fmla="*/ 92 w 138"/>
              <a:gd name="T51" fmla="*/ 149 h 169"/>
              <a:gd name="T52" fmla="*/ 109 w 138"/>
              <a:gd name="T53" fmla="*/ 148 h 169"/>
              <a:gd name="T54" fmla="*/ 121 w 138"/>
              <a:gd name="T55" fmla="*/ 154 h 169"/>
              <a:gd name="T56" fmla="*/ 138 w 138"/>
              <a:gd name="T57" fmla="*/ 136 h 169"/>
              <a:gd name="T58" fmla="*/ 106 w 138"/>
              <a:gd name="T59" fmla="*/ 132 h 169"/>
              <a:gd name="T60" fmla="*/ 106 w 138"/>
              <a:gd name="T61" fmla="*/ 132 h 169"/>
              <a:gd name="T62" fmla="*/ 113 w 138"/>
              <a:gd name="T63" fmla="*/ 161 h 169"/>
              <a:gd name="T64" fmla="*/ 117 w 138"/>
              <a:gd name="T65" fmla="*/ 15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8" h="169">
                <a:moveTo>
                  <a:pt x="35" y="160"/>
                </a:moveTo>
                <a:cubicBezTo>
                  <a:pt x="35" y="165"/>
                  <a:pt x="38" y="169"/>
                  <a:pt x="43" y="169"/>
                </a:cubicBezTo>
                <a:cubicBezTo>
                  <a:pt x="47" y="169"/>
                  <a:pt x="51" y="165"/>
                  <a:pt x="51" y="160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35" y="111"/>
                  <a:pt x="35" y="111"/>
                  <a:pt x="35" y="111"/>
                </a:cubicBezTo>
                <a:lnTo>
                  <a:pt x="35" y="160"/>
                </a:lnTo>
                <a:close/>
                <a:moveTo>
                  <a:pt x="59" y="160"/>
                </a:moveTo>
                <a:cubicBezTo>
                  <a:pt x="59" y="165"/>
                  <a:pt x="63" y="169"/>
                  <a:pt x="68" y="169"/>
                </a:cubicBezTo>
                <a:cubicBezTo>
                  <a:pt x="72" y="169"/>
                  <a:pt x="76" y="165"/>
                  <a:pt x="76" y="160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59" y="111"/>
                  <a:pt x="59" y="111"/>
                  <a:pt x="59" y="111"/>
                </a:cubicBezTo>
                <a:lnTo>
                  <a:pt x="59" y="160"/>
                </a:lnTo>
                <a:close/>
                <a:moveTo>
                  <a:pt x="55" y="41"/>
                </a:moveTo>
                <a:cubicBezTo>
                  <a:pt x="67" y="41"/>
                  <a:pt x="76" y="32"/>
                  <a:pt x="76" y="21"/>
                </a:cubicBezTo>
                <a:cubicBezTo>
                  <a:pt x="76" y="9"/>
                  <a:pt x="67" y="0"/>
                  <a:pt x="55" y="0"/>
                </a:cubicBezTo>
                <a:cubicBezTo>
                  <a:pt x="44" y="0"/>
                  <a:pt x="35" y="9"/>
                  <a:pt x="35" y="21"/>
                </a:cubicBezTo>
                <a:cubicBezTo>
                  <a:pt x="35" y="32"/>
                  <a:pt x="44" y="41"/>
                  <a:pt x="55" y="41"/>
                </a:cubicBezTo>
                <a:close/>
                <a:moveTo>
                  <a:pt x="106" y="106"/>
                </a:moveTo>
                <a:cubicBezTo>
                  <a:pt x="110" y="104"/>
                  <a:pt x="111" y="99"/>
                  <a:pt x="109" y="95"/>
                </a:cubicBezTo>
                <a:cubicBezTo>
                  <a:pt x="82" y="49"/>
                  <a:pt x="82" y="49"/>
                  <a:pt x="82" y="49"/>
                </a:cubicBezTo>
                <a:cubicBezTo>
                  <a:pt x="80" y="45"/>
                  <a:pt x="70" y="45"/>
                  <a:pt x="69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55" y="61"/>
                  <a:pt x="55" y="61"/>
                  <a:pt x="55" y="61"/>
                </a:cubicBezTo>
                <a:cubicBezTo>
                  <a:pt x="44" y="45"/>
                  <a:pt x="44" y="45"/>
                  <a:pt x="44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1" y="45"/>
                  <a:pt x="31" y="45"/>
                  <a:pt x="29" y="49"/>
                </a:cubicBezTo>
                <a:cubicBezTo>
                  <a:pt x="2" y="95"/>
                  <a:pt x="2" y="95"/>
                  <a:pt x="2" y="95"/>
                </a:cubicBezTo>
                <a:cubicBezTo>
                  <a:pt x="0" y="99"/>
                  <a:pt x="1" y="104"/>
                  <a:pt x="5" y="106"/>
                </a:cubicBezTo>
                <a:cubicBezTo>
                  <a:pt x="9" y="109"/>
                  <a:pt x="14" y="107"/>
                  <a:pt x="16" y="103"/>
                </a:cubicBezTo>
                <a:cubicBezTo>
                  <a:pt x="31" y="78"/>
                  <a:pt x="31" y="78"/>
                  <a:pt x="31" y="78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0" y="78"/>
                  <a:pt x="80" y="78"/>
                  <a:pt x="80" y="78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7" y="107"/>
                  <a:pt x="102" y="109"/>
                  <a:pt x="106" y="106"/>
                </a:cubicBezTo>
                <a:close/>
                <a:moveTo>
                  <a:pt x="121" y="165"/>
                </a:moveTo>
                <a:cubicBezTo>
                  <a:pt x="109" y="165"/>
                  <a:pt x="109" y="165"/>
                  <a:pt x="109" y="165"/>
                </a:cubicBezTo>
                <a:cubicBezTo>
                  <a:pt x="109" y="159"/>
                  <a:pt x="109" y="159"/>
                  <a:pt x="109" y="159"/>
                </a:cubicBezTo>
                <a:cubicBezTo>
                  <a:pt x="103" y="159"/>
                  <a:pt x="98" y="157"/>
                  <a:pt x="92" y="15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7"/>
                  <a:pt x="94" y="169"/>
                  <a:pt x="96" y="169"/>
                </a:cubicBezTo>
                <a:cubicBezTo>
                  <a:pt x="133" y="169"/>
                  <a:pt x="133" y="169"/>
                  <a:pt x="133" y="169"/>
                </a:cubicBezTo>
                <a:cubicBezTo>
                  <a:pt x="136" y="169"/>
                  <a:pt x="138" y="167"/>
                  <a:pt x="138" y="165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2" y="157"/>
                  <a:pt x="127" y="159"/>
                  <a:pt x="121" y="159"/>
                </a:cubicBezTo>
                <a:lnTo>
                  <a:pt x="121" y="165"/>
                </a:lnTo>
                <a:close/>
                <a:moveTo>
                  <a:pt x="133" y="132"/>
                </a:moveTo>
                <a:cubicBezTo>
                  <a:pt x="129" y="132"/>
                  <a:pt x="129" y="132"/>
                  <a:pt x="129" y="132"/>
                </a:cubicBezTo>
                <a:cubicBezTo>
                  <a:pt x="126" y="116"/>
                  <a:pt x="104" y="116"/>
                  <a:pt x="101" y="132"/>
                </a:cubicBezTo>
                <a:cubicBezTo>
                  <a:pt x="96" y="132"/>
                  <a:pt x="96" y="132"/>
                  <a:pt x="96" y="132"/>
                </a:cubicBezTo>
                <a:cubicBezTo>
                  <a:pt x="94" y="132"/>
                  <a:pt x="92" y="134"/>
                  <a:pt x="92" y="136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8" y="152"/>
                  <a:pt x="103" y="153"/>
                  <a:pt x="109" y="154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121" y="148"/>
                  <a:pt x="121" y="148"/>
                  <a:pt x="121" y="148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7" y="153"/>
                  <a:pt x="132" y="152"/>
                  <a:pt x="138" y="149"/>
                </a:cubicBezTo>
                <a:cubicBezTo>
                  <a:pt x="138" y="136"/>
                  <a:pt x="138" y="136"/>
                  <a:pt x="138" y="136"/>
                </a:cubicBezTo>
                <a:cubicBezTo>
                  <a:pt x="138" y="134"/>
                  <a:pt x="136" y="132"/>
                  <a:pt x="133" y="132"/>
                </a:cubicBezTo>
                <a:close/>
                <a:moveTo>
                  <a:pt x="106" y="132"/>
                </a:moveTo>
                <a:cubicBezTo>
                  <a:pt x="109" y="123"/>
                  <a:pt x="121" y="123"/>
                  <a:pt x="124" y="132"/>
                </a:cubicBezTo>
                <a:lnTo>
                  <a:pt x="106" y="132"/>
                </a:lnTo>
                <a:close/>
                <a:moveTo>
                  <a:pt x="113" y="152"/>
                </a:moveTo>
                <a:cubicBezTo>
                  <a:pt x="113" y="161"/>
                  <a:pt x="113" y="161"/>
                  <a:pt x="113" y="161"/>
                </a:cubicBezTo>
                <a:cubicBezTo>
                  <a:pt x="117" y="161"/>
                  <a:pt x="117" y="161"/>
                  <a:pt x="117" y="161"/>
                </a:cubicBezTo>
                <a:cubicBezTo>
                  <a:pt x="117" y="152"/>
                  <a:pt x="117" y="152"/>
                  <a:pt x="117" y="152"/>
                </a:cubicBezTo>
                <a:lnTo>
                  <a:pt x="113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CC550BF-4FAD-4FB2-A4C1-DC53C343A07C}"/>
              </a:ext>
            </a:extLst>
          </p:cNvPr>
          <p:cNvGrpSpPr/>
          <p:nvPr/>
        </p:nvGrpSpPr>
        <p:grpSpPr>
          <a:xfrm>
            <a:off x="2098651" y="2493693"/>
            <a:ext cx="1870614" cy="1870614"/>
            <a:chOff x="8333045" y="1169405"/>
            <a:chExt cx="1661011" cy="1661011"/>
          </a:xfrm>
        </p:grpSpPr>
        <p:sp>
          <p:nvSpPr>
            <p:cNvPr id="7" name="椭圆 6"/>
            <p:cNvSpPr/>
            <p:nvPr/>
          </p:nvSpPr>
          <p:spPr>
            <a:xfrm>
              <a:off x="8333045" y="1169405"/>
              <a:ext cx="1661011" cy="1661011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279400" dist="139700" dir="7800000" sx="101000" sy="101000" algn="ctr" rotWithShape="0">
                <a:schemeClr val="tx1">
                  <a:alpha val="70000"/>
                </a:schemeClr>
              </a:outerShdw>
            </a:effectLst>
          </p:spPr>
          <p:txBody>
            <a:bodyPr wrap="none" anchor="ctr"/>
            <a:lstStyle/>
            <a:p>
              <a:pPr algn="ctr" latinLnBrk="1"/>
              <a:endParaRPr kumimoji="1" lang="zh-CN" altLang="en-US" sz="7200" b="1" dirty="0">
                <a:solidFill>
                  <a:srgbClr val="187C86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572098" y="1492576"/>
              <a:ext cx="1174579" cy="1065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defTabSz="1218590">
                <a:defRPr sz="9595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en-US" altLang="zh-CN" sz="7200" b="1" dirty="0">
                  <a:solidFill>
                    <a:srgbClr val="187C86"/>
                  </a:solidFill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zh-CN" altLang="en-US" sz="7200" b="1" dirty="0">
                <a:solidFill>
                  <a:srgbClr val="187C8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0CB07E39-70DF-4296-A0B3-A658F46CBE40}"/>
              </a:ext>
            </a:extLst>
          </p:cNvPr>
          <p:cNvSpPr txBox="1"/>
          <p:nvPr/>
        </p:nvSpPr>
        <p:spPr>
          <a:xfrm>
            <a:off x="4500470" y="4300410"/>
            <a:ext cx="680995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200" spc="200">
                <a:solidFill>
                  <a:srgbClr val="245188"/>
                </a:solidFill>
                <a:effectLst>
                  <a:outerShdw blurRad="127000" dist="635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marL="457200" indent="-457200">
              <a:buClr>
                <a:srgbClr val="187C86"/>
              </a:buClr>
              <a:buFont typeface="Wingdings" panose="05000000000000000000" pitchFamily="2" charset="2"/>
              <a:buChar char="u"/>
            </a:pPr>
            <a:r>
              <a:rPr lang="zh-CN" altLang="en-US" sz="180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Successful project presentation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4EE46A5-6E11-4704-BFC7-C523D5498051}"/>
              </a:ext>
            </a:extLst>
          </p:cNvPr>
          <p:cNvSpPr txBox="1"/>
          <p:nvPr/>
        </p:nvSpPr>
        <p:spPr>
          <a:xfrm>
            <a:off x="4500470" y="4687415"/>
            <a:ext cx="37548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200" spc="200">
                <a:solidFill>
                  <a:srgbClr val="245188"/>
                </a:solidFill>
                <a:effectLst>
                  <a:outerShdw blurRad="127000" dist="635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marL="457200" indent="-457200">
              <a:buClr>
                <a:srgbClr val="187C86"/>
              </a:buClr>
              <a:buFont typeface="Wingdings" panose="05000000000000000000" pitchFamily="2" charset="2"/>
              <a:buChar char="u"/>
            </a:pPr>
            <a:r>
              <a:rPr lang="zh-CN" altLang="en-US" sz="180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Job promotion assessment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13D3076-0D8F-4900-8871-326FEFE50EF7}"/>
              </a:ext>
            </a:extLst>
          </p:cNvPr>
          <p:cNvSpPr txBox="1"/>
          <p:nvPr/>
        </p:nvSpPr>
        <p:spPr>
          <a:xfrm>
            <a:off x="4500470" y="5074420"/>
            <a:ext cx="5543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200" spc="200">
                <a:solidFill>
                  <a:srgbClr val="245188"/>
                </a:solidFill>
                <a:effectLst>
                  <a:outerShdw blurRad="127000" dist="635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marL="457200" indent="-457200">
              <a:buClr>
                <a:srgbClr val="187C86"/>
              </a:buClr>
              <a:buFont typeface="Wingdings" panose="05000000000000000000" pitchFamily="2" charset="2"/>
              <a:buChar char="u"/>
            </a:pPr>
            <a:r>
              <a:rPr lang="zh-CN" altLang="en-US" sz="180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Personal competency improvement program</a:t>
            </a:r>
          </a:p>
        </p:txBody>
      </p:sp>
    </p:spTree>
    <p:extLst>
      <p:ext uri="{BB962C8B-B14F-4D97-AF65-F5344CB8AC3E}">
        <p14:creationId xmlns:p14="http://schemas.microsoft.com/office/powerpoint/2010/main" val="143938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 animBg="1"/>
      <p:bldP spid="34" grpId="0"/>
      <p:bldP spid="18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">
            <a:extLst>
              <a:ext uri="{FF2B5EF4-FFF2-40B4-BE49-F238E27FC236}">
                <a16:creationId xmlns:a16="http://schemas.microsoft.com/office/drawing/2014/main" id="{69D2B639-08C6-4234-A0B2-5F8EBE7069E3}"/>
              </a:ext>
            </a:extLst>
          </p:cNvPr>
          <p:cNvSpPr/>
          <p:nvPr/>
        </p:nvSpPr>
        <p:spPr>
          <a:xfrm>
            <a:off x="4926000" y="4386834"/>
            <a:ext cx="2340000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your text content, or copy the text paste to this, word spacing and line spacing can be self-adjusting</a:t>
            </a:r>
          </a:p>
        </p:txBody>
      </p:sp>
      <p:sp>
        <p:nvSpPr>
          <p:cNvPr id="49" name="文本">
            <a:extLst>
              <a:ext uri="{FF2B5EF4-FFF2-40B4-BE49-F238E27FC236}">
                <a16:creationId xmlns:a16="http://schemas.microsoft.com/office/drawing/2014/main" id="{AC277AF0-8448-4688-9917-3AB08061834A}"/>
              </a:ext>
            </a:extLst>
          </p:cNvPr>
          <p:cNvSpPr/>
          <p:nvPr/>
        </p:nvSpPr>
        <p:spPr>
          <a:xfrm>
            <a:off x="1533532" y="4386834"/>
            <a:ext cx="2340000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your text content, or copy the text paste to this, word spacing and line spacing can be self-adjusting</a:t>
            </a:r>
          </a:p>
        </p:txBody>
      </p:sp>
      <p:sp>
        <p:nvSpPr>
          <p:cNvPr id="50" name="文本">
            <a:extLst>
              <a:ext uri="{FF2B5EF4-FFF2-40B4-BE49-F238E27FC236}">
                <a16:creationId xmlns:a16="http://schemas.microsoft.com/office/drawing/2014/main" id="{4751D17C-C2FD-4EF1-B126-F80F8BEF884F}"/>
              </a:ext>
            </a:extLst>
          </p:cNvPr>
          <p:cNvSpPr/>
          <p:nvPr/>
        </p:nvSpPr>
        <p:spPr>
          <a:xfrm>
            <a:off x="8318467" y="4386834"/>
            <a:ext cx="2340000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your text content, or copy the text paste to this, word spacing and line spacing can be self-adjusting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D5576C75-0498-44ED-A402-6265A85C35F2}"/>
              </a:ext>
            </a:extLst>
          </p:cNvPr>
          <p:cNvGrpSpPr/>
          <p:nvPr/>
        </p:nvGrpSpPr>
        <p:grpSpPr>
          <a:xfrm>
            <a:off x="1184304" y="2184787"/>
            <a:ext cx="3038772" cy="2026101"/>
            <a:chOff x="1184304" y="2184787"/>
            <a:chExt cx="3038772" cy="2026101"/>
          </a:xfrm>
        </p:grpSpPr>
        <p:pic>
          <p:nvPicPr>
            <p:cNvPr id="47" name="图片">
              <a:extLst>
                <a:ext uri="{FF2B5EF4-FFF2-40B4-BE49-F238E27FC236}">
                  <a16:creationId xmlns:a16="http://schemas.microsoft.com/office/drawing/2014/main" id="{7FF9B7AD-0348-4417-B8D2-98F19BA1F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84304" y="2184787"/>
              <a:ext cx="3038771" cy="2026101"/>
            </a:xfrm>
            <a:prstGeom prst="rect">
              <a:avLst/>
            </a:prstGeom>
          </p:spPr>
        </p:pic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B1D0A47-B961-40D7-BB4E-43EF68A8A51C}"/>
                </a:ext>
              </a:extLst>
            </p:cNvPr>
            <p:cNvGrpSpPr/>
            <p:nvPr/>
          </p:nvGrpSpPr>
          <p:grpSpPr>
            <a:xfrm>
              <a:off x="1184305" y="3694324"/>
              <a:ext cx="3038771" cy="516564"/>
              <a:chOff x="1184305" y="3694324"/>
              <a:chExt cx="3038771" cy="516564"/>
            </a:xfrm>
          </p:grpSpPr>
          <p:sp>
            <p:nvSpPr>
              <p:cNvPr id="51" name="矩形">
                <a:extLst>
                  <a:ext uri="{FF2B5EF4-FFF2-40B4-BE49-F238E27FC236}">
                    <a16:creationId xmlns:a16="http://schemas.microsoft.com/office/drawing/2014/main" id="{CAE4F5AD-1815-41E2-BF1C-AD312451F84F}"/>
                  </a:ext>
                </a:extLst>
              </p:cNvPr>
              <p:cNvSpPr/>
              <p:nvPr/>
            </p:nvSpPr>
            <p:spPr>
              <a:xfrm>
                <a:off x="1184305" y="3694324"/>
                <a:ext cx="3038771" cy="516564"/>
              </a:xfrm>
              <a:prstGeom prst="rect">
                <a:avLst/>
              </a:prstGeom>
              <a:solidFill>
                <a:srgbClr val="156C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文本">
                <a:extLst>
                  <a:ext uri="{FF2B5EF4-FFF2-40B4-BE49-F238E27FC236}">
                    <a16:creationId xmlns:a16="http://schemas.microsoft.com/office/drawing/2014/main" id="{2405D854-B63B-4C84-B020-228853681AF9}"/>
                  </a:ext>
                </a:extLst>
              </p:cNvPr>
              <p:cNvSpPr/>
              <p:nvPr/>
            </p:nvSpPr>
            <p:spPr>
              <a:xfrm>
                <a:off x="1899465" y="3769274"/>
                <a:ext cx="160813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b="1" spc="250" dirty="0">
                    <a:solidFill>
                      <a:schemeClr val="bg1"/>
                    </a:solidFill>
                    <a:cs typeface="+mn-ea"/>
                    <a:sym typeface="+mn-lt"/>
                  </a:rPr>
                  <a:t>Click to add a title</a:t>
                </a:r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172EF5A7-EADC-4749-B36B-F9FF3CEAE809}"/>
              </a:ext>
            </a:extLst>
          </p:cNvPr>
          <p:cNvGrpSpPr/>
          <p:nvPr/>
        </p:nvGrpSpPr>
        <p:grpSpPr>
          <a:xfrm>
            <a:off x="4576613" y="2185041"/>
            <a:ext cx="3038773" cy="2025847"/>
            <a:chOff x="4576613" y="2185041"/>
            <a:chExt cx="3038773" cy="2025847"/>
          </a:xfrm>
        </p:grpSpPr>
        <p:pic>
          <p:nvPicPr>
            <p:cNvPr id="46" name="图片">
              <a:extLst>
                <a:ext uri="{FF2B5EF4-FFF2-40B4-BE49-F238E27FC236}">
                  <a16:creationId xmlns:a16="http://schemas.microsoft.com/office/drawing/2014/main" id="{0FE63ED0-3761-4F55-BD9A-BAABA2B3B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6613" y="2185041"/>
              <a:ext cx="3038771" cy="2025847"/>
            </a:xfrm>
            <a:prstGeom prst="rect">
              <a:avLst/>
            </a:prstGeom>
          </p:spPr>
        </p:pic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52954648-BF6D-4429-BA3B-35ECD9564A57}"/>
                </a:ext>
              </a:extLst>
            </p:cNvPr>
            <p:cNvGrpSpPr/>
            <p:nvPr/>
          </p:nvGrpSpPr>
          <p:grpSpPr>
            <a:xfrm>
              <a:off x="4576615" y="3694324"/>
              <a:ext cx="3038771" cy="516564"/>
              <a:chOff x="4576615" y="3694324"/>
              <a:chExt cx="3038771" cy="516564"/>
            </a:xfrm>
          </p:grpSpPr>
          <p:sp>
            <p:nvSpPr>
              <p:cNvPr id="52" name="矩形">
                <a:extLst>
                  <a:ext uri="{FF2B5EF4-FFF2-40B4-BE49-F238E27FC236}">
                    <a16:creationId xmlns:a16="http://schemas.microsoft.com/office/drawing/2014/main" id="{A24F14A4-52C7-4D2C-B454-C5415DA72CB3}"/>
                  </a:ext>
                </a:extLst>
              </p:cNvPr>
              <p:cNvSpPr/>
              <p:nvPr/>
            </p:nvSpPr>
            <p:spPr>
              <a:xfrm>
                <a:off x="4576615" y="3694324"/>
                <a:ext cx="3038771" cy="516564"/>
              </a:xfrm>
              <a:prstGeom prst="rect">
                <a:avLst/>
              </a:prstGeom>
              <a:solidFill>
                <a:srgbClr val="156C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文本">
                <a:extLst>
                  <a:ext uri="{FF2B5EF4-FFF2-40B4-BE49-F238E27FC236}">
                    <a16:creationId xmlns:a16="http://schemas.microsoft.com/office/drawing/2014/main" id="{B1E32135-2D2D-4DFE-BDC1-0DF8F8126EF8}"/>
                  </a:ext>
                </a:extLst>
              </p:cNvPr>
              <p:cNvSpPr/>
              <p:nvPr/>
            </p:nvSpPr>
            <p:spPr>
              <a:xfrm>
                <a:off x="5291933" y="3769274"/>
                <a:ext cx="160813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b="1" spc="250" dirty="0">
                    <a:solidFill>
                      <a:schemeClr val="bg1"/>
                    </a:solidFill>
                    <a:cs typeface="+mn-ea"/>
                    <a:sym typeface="+mn-lt"/>
                  </a:rPr>
                  <a:t>Click to add a title</a:t>
                </a:r>
              </a:p>
            </p:txBody>
          </p:sp>
        </p:grp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7287896B-A508-4879-96DA-EB28D09A5552}"/>
              </a:ext>
            </a:extLst>
          </p:cNvPr>
          <p:cNvGrpSpPr/>
          <p:nvPr/>
        </p:nvGrpSpPr>
        <p:grpSpPr>
          <a:xfrm>
            <a:off x="7968925" y="2184786"/>
            <a:ext cx="3038771" cy="2026102"/>
            <a:chOff x="7968925" y="2184786"/>
            <a:chExt cx="3038771" cy="2026102"/>
          </a:xfrm>
        </p:grpSpPr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0E5D3F52-ECC5-4291-B41A-210594F3C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5397" y="2184786"/>
              <a:ext cx="3022298" cy="2026102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30BC0B2A-80FE-48EF-9AA6-3B6FB93C7172}"/>
                </a:ext>
              </a:extLst>
            </p:cNvPr>
            <p:cNvGrpSpPr/>
            <p:nvPr/>
          </p:nvGrpSpPr>
          <p:grpSpPr>
            <a:xfrm>
              <a:off x="7968925" y="3694324"/>
              <a:ext cx="3038771" cy="516564"/>
              <a:chOff x="7968925" y="3694324"/>
              <a:chExt cx="3038771" cy="516564"/>
            </a:xfrm>
          </p:grpSpPr>
          <p:sp>
            <p:nvSpPr>
              <p:cNvPr id="53" name="矩形">
                <a:extLst>
                  <a:ext uri="{FF2B5EF4-FFF2-40B4-BE49-F238E27FC236}">
                    <a16:creationId xmlns:a16="http://schemas.microsoft.com/office/drawing/2014/main" id="{02EF190B-93A9-42AA-950D-EACB4841BBC7}"/>
                  </a:ext>
                </a:extLst>
              </p:cNvPr>
              <p:cNvSpPr/>
              <p:nvPr/>
            </p:nvSpPr>
            <p:spPr>
              <a:xfrm>
                <a:off x="7968925" y="3694324"/>
                <a:ext cx="3038771" cy="516564"/>
              </a:xfrm>
              <a:prstGeom prst="rect">
                <a:avLst/>
              </a:prstGeom>
              <a:solidFill>
                <a:srgbClr val="156C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文本">
                <a:extLst>
                  <a:ext uri="{FF2B5EF4-FFF2-40B4-BE49-F238E27FC236}">
                    <a16:creationId xmlns:a16="http://schemas.microsoft.com/office/drawing/2014/main" id="{8216C9D2-295E-4D7C-AE2E-BD6176326375}"/>
                  </a:ext>
                </a:extLst>
              </p:cNvPr>
              <p:cNvSpPr/>
              <p:nvPr/>
            </p:nvSpPr>
            <p:spPr>
              <a:xfrm>
                <a:off x="8684400" y="3769274"/>
                <a:ext cx="160813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b="1" spc="250" dirty="0">
                    <a:solidFill>
                      <a:schemeClr val="bg1"/>
                    </a:solidFill>
                    <a:cs typeface="+mn-ea"/>
                    <a:sym typeface="+mn-lt"/>
                  </a:rPr>
                  <a:t>Click to add a title</a:t>
                </a: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E058C5B-100C-4BBA-A274-603312043E1E}"/>
              </a:ext>
            </a:extLst>
          </p:cNvPr>
          <p:cNvGrpSpPr/>
          <p:nvPr/>
        </p:nvGrpSpPr>
        <p:grpSpPr>
          <a:xfrm>
            <a:off x="1124374" y="676893"/>
            <a:ext cx="3151109" cy="758569"/>
            <a:chOff x="711015" y="463951"/>
            <a:chExt cx="3151109" cy="758569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E9588C8-7821-4269-A887-3836CBA5797A}"/>
                </a:ext>
              </a:extLst>
            </p:cNvPr>
            <p:cNvSpPr txBox="1"/>
            <p:nvPr/>
          </p:nvSpPr>
          <p:spPr>
            <a:xfrm>
              <a:off x="1446078" y="599161"/>
              <a:ext cx="2416046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defRPr sz="3200" spc="200">
                  <a:solidFill>
                    <a:srgbClr val="245188"/>
                  </a:solidFill>
                  <a:effectLst>
                    <a:outerShdw blurRad="127000" dist="63500" dir="2700000" algn="tl" rotWithShape="0">
                      <a:schemeClr val="accent1">
                        <a:alpha val="2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28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Successful project presentation</a:t>
              </a: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CE341860-6F9D-4D0B-B1BD-63D51085A007}"/>
                </a:ext>
              </a:extLst>
            </p:cNvPr>
            <p:cNvGrpSpPr/>
            <p:nvPr/>
          </p:nvGrpSpPr>
          <p:grpSpPr>
            <a:xfrm>
              <a:off x="711015" y="463951"/>
              <a:ext cx="758569" cy="758569"/>
              <a:chOff x="1437523" y="2344193"/>
              <a:chExt cx="2598069" cy="2598069"/>
            </a:xfrm>
          </p:grpSpPr>
          <p:sp>
            <p:nvSpPr>
              <p:cNvPr id="25" name="菱形 24">
                <a:extLst>
                  <a:ext uri="{FF2B5EF4-FFF2-40B4-BE49-F238E27FC236}">
                    <a16:creationId xmlns:a16="http://schemas.microsoft.com/office/drawing/2014/main" id="{F005DCCE-C5DC-4F8C-8DB8-4D27103194C1}"/>
                  </a:ext>
                </a:extLst>
              </p:cNvPr>
              <p:cNvSpPr/>
              <p:nvPr/>
            </p:nvSpPr>
            <p:spPr>
              <a:xfrm>
                <a:off x="1437523" y="2344193"/>
                <a:ext cx="2598069" cy="2598069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7FBC980C-F204-4602-B273-47EA4ED4DE86}"/>
                  </a:ext>
                </a:extLst>
              </p:cNvPr>
              <p:cNvSpPr/>
              <p:nvPr/>
            </p:nvSpPr>
            <p:spPr>
              <a:xfrm rot="16200000">
                <a:off x="1705516" y="3141401"/>
                <a:ext cx="2108245" cy="101836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5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E3E5A317-8428-4869-B934-FF07438B3E86}"/>
              </a:ext>
            </a:extLst>
          </p:cNvPr>
          <p:cNvSpPr txBox="1"/>
          <p:nvPr/>
        </p:nvSpPr>
        <p:spPr>
          <a:xfrm>
            <a:off x="5089147" y="143546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Personal leadership projects</a:t>
            </a:r>
          </a:p>
        </p:txBody>
      </p:sp>
    </p:spTree>
    <p:extLst>
      <p:ext uri="{BB962C8B-B14F-4D97-AF65-F5344CB8AC3E}">
        <p14:creationId xmlns:p14="http://schemas.microsoft.com/office/powerpoint/2010/main" val="50340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8E058C5B-100C-4BBA-A274-603312043E1E}"/>
              </a:ext>
            </a:extLst>
          </p:cNvPr>
          <p:cNvGrpSpPr/>
          <p:nvPr/>
        </p:nvGrpSpPr>
        <p:grpSpPr>
          <a:xfrm>
            <a:off x="1124374" y="676893"/>
            <a:ext cx="3151109" cy="758569"/>
            <a:chOff x="711015" y="463951"/>
            <a:chExt cx="3151109" cy="758569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E9588C8-7821-4269-A887-3836CBA5797A}"/>
                </a:ext>
              </a:extLst>
            </p:cNvPr>
            <p:cNvSpPr txBox="1"/>
            <p:nvPr/>
          </p:nvSpPr>
          <p:spPr>
            <a:xfrm>
              <a:off x="1446078" y="599161"/>
              <a:ext cx="2416046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defRPr sz="3200" spc="200">
                  <a:solidFill>
                    <a:srgbClr val="245188"/>
                  </a:solidFill>
                  <a:effectLst>
                    <a:outerShdw blurRad="127000" dist="63500" dir="2700000" algn="tl" rotWithShape="0">
                      <a:schemeClr val="accent1">
                        <a:alpha val="2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28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Successful project presentation</a:t>
              </a: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CE341860-6F9D-4D0B-B1BD-63D51085A007}"/>
                </a:ext>
              </a:extLst>
            </p:cNvPr>
            <p:cNvGrpSpPr/>
            <p:nvPr/>
          </p:nvGrpSpPr>
          <p:grpSpPr>
            <a:xfrm>
              <a:off x="711015" y="463951"/>
              <a:ext cx="758569" cy="758569"/>
              <a:chOff x="1437523" y="2344193"/>
              <a:chExt cx="2598069" cy="2598069"/>
            </a:xfrm>
          </p:grpSpPr>
          <p:sp>
            <p:nvSpPr>
              <p:cNvPr id="25" name="菱形 24">
                <a:extLst>
                  <a:ext uri="{FF2B5EF4-FFF2-40B4-BE49-F238E27FC236}">
                    <a16:creationId xmlns:a16="http://schemas.microsoft.com/office/drawing/2014/main" id="{F005DCCE-C5DC-4F8C-8DB8-4D27103194C1}"/>
                  </a:ext>
                </a:extLst>
              </p:cNvPr>
              <p:cNvSpPr/>
              <p:nvPr/>
            </p:nvSpPr>
            <p:spPr>
              <a:xfrm>
                <a:off x="1437523" y="2344193"/>
                <a:ext cx="2598069" cy="2598069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7FBC980C-F204-4602-B273-47EA4ED4DE86}"/>
                  </a:ext>
                </a:extLst>
              </p:cNvPr>
              <p:cNvSpPr/>
              <p:nvPr/>
            </p:nvSpPr>
            <p:spPr>
              <a:xfrm rot="16200000">
                <a:off x="1705516" y="3141401"/>
                <a:ext cx="2108245" cy="101836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5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B9EA5430-3FD8-44B9-BB9F-80D71A2E0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79" r="26518"/>
          <a:stretch/>
        </p:blipFill>
        <p:spPr>
          <a:xfrm>
            <a:off x="1332889" y="2070902"/>
            <a:ext cx="2819296" cy="4220925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E3E5A317-8428-4869-B934-FF07438B3E86}"/>
              </a:ext>
            </a:extLst>
          </p:cNvPr>
          <p:cNvSpPr txBox="1"/>
          <p:nvPr/>
        </p:nvSpPr>
        <p:spPr>
          <a:xfrm>
            <a:off x="5089147" y="143546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Individually complete the project</a:t>
            </a:r>
          </a:p>
        </p:txBody>
      </p:sp>
      <p:pic>
        <p:nvPicPr>
          <p:cNvPr id="28" name="图片">
            <a:extLst>
              <a:ext uri="{FF2B5EF4-FFF2-40B4-BE49-F238E27FC236}">
                <a16:creationId xmlns:a16="http://schemas.microsoft.com/office/drawing/2014/main" id="{0F1EAE06-44B8-4D28-A458-0AA1F23073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4530" y="2078628"/>
            <a:ext cx="2871406" cy="1913996"/>
          </a:xfrm>
          <a:prstGeom prst="rect">
            <a:avLst/>
          </a:prstGeom>
        </p:spPr>
      </p:pic>
      <p:pic>
        <p:nvPicPr>
          <p:cNvPr id="29" name="图片">
            <a:extLst>
              <a:ext uri="{FF2B5EF4-FFF2-40B4-BE49-F238E27FC236}">
                <a16:creationId xmlns:a16="http://schemas.microsoft.com/office/drawing/2014/main" id="{FDAA5105-3650-474F-AC16-D5F69B5110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"/>
          <a:stretch/>
        </p:blipFill>
        <p:spPr>
          <a:xfrm>
            <a:off x="7644083" y="4265758"/>
            <a:ext cx="3053611" cy="2026069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702DFB1-4AB9-4745-8CB9-59CCABC0E347}"/>
              </a:ext>
            </a:extLst>
          </p:cNvPr>
          <p:cNvGrpSpPr/>
          <p:nvPr/>
        </p:nvGrpSpPr>
        <p:grpSpPr>
          <a:xfrm>
            <a:off x="4460662" y="4265758"/>
            <a:ext cx="2875274" cy="2026372"/>
            <a:chOff x="4460662" y="4265758"/>
            <a:chExt cx="2875274" cy="2026372"/>
          </a:xfrm>
        </p:grpSpPr>
        <p:sp>
          <p:nvSpPr>
            <p:cNvPr id="30" name="矩形">
              <a:extLst>
                <a:ext uri="{FF2B5EF4-FFF2-40B4-BE49-F238E27FC236}">
                  <a16:creationId xmlns:a16="http://schemas.microsoft.com/office/drawing/2014/main" id="{35507625-32EC-4F1A-BA4C-1D8EDA784907}"/>
                </a:ext>
              </a:extLst>
            </p:cNvPr>
            <p:cNvSpPr/>
            <p:nvPr/>
          </p:nvSpPr>
          <p:spPr>
            <a:xfrm>
              <a:off x="4460662" y="4265758"/>
              <a:ext cx="2875274" cy="2026372"/>
            </a:xfrm>
            <a:prstGeom prst="rect">
              <a:avLst/>
            </a:prstGeom>
            <a:solidFill>
              <a:srgbClr val="156C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>
                <a:lnSpc>
                  <a:spcPct val="150000"/>
                </a:lnSpc>
              </a:pPr>
              <a:endParaRPr lang="zh-CN" altLang="en-US" sz="1600" spc="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">
              <a:extLst>
                <a:ext uri="{FF2B5EF4-FFF2-40B4-BE49-F238E27FC236}">
                  <a16:creationId xmlns:a16="http://schemas.microsoft.com/office/drawing/2014/main" id="{A9A5E841-8F9B-4759-A0CE-97AD3D81C0B4}"/>
                </a:ext>
              </a:extLst>
            </p:cNvPr>
            <p:cNvSpPr/>
            <p:nvPr/>
          </p:nvSpPr>
          <p:spPr>
            <a:xfrm>
              <a:off x="4746299" y="5052421"/>
              <a:ext cx="230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15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text content, or copy the text paste to this</a:t>
              </a:r>
            </a:p>
          </p:txBody>
        </p:sp>
        <p:sp>
          <p:nvSpPr>
            <p:cNvPr id="32" name="文本">
              <a:extLst>
                <a:ext uri="{FF2B5EF4-FFF2-40B4-BE49-F238E27FC236}">
                  <a16:creationId xmlns:a16="http://schemas.microsoft.com/office/drawing/2014/main" id="{79577734-46FC-40BF-9CFE-77DDFE4E1187}"/>
                </a:ext>
              </a:extLst>
            </p:cNvPr>
            <p:cNvSpPr/>
            <p:nvPr/>
          </p:nvSpPr>
          <p:spPr>
            <a:xfrm>
              <a:off x="5094232" y="4408023"/>
              <a:ext cx="16081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spc="250" dirty="0">
                  <a:solidFill>
                    <a:schemeClr val="bg1"/>
                  </a:solidFill>
                  <a:cs typeface="+mn-ea"/>
                  <a:sym typeface="+mn-lt"/>
                </a:rPr>
                <a:t>Click to add a title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5988CC4-655E-4F8F-B300-B37E696E00B5}"/>
              </a:ext>
            </a:extLst>
          </p:cNvPr>
          <p:cNvGrpSpPr/>
          <p:nvPr/>
        </p:nvGrpSpPr>
        <p:grpSpPr>
          <a:xfrm>
            <a:off x="7705221" y="2078628"/>
            <a:ext cx="3053611" cy="1913996"/>
            <a:chOff x="7705221" y="2078628"/>
            <a:chExt cx="3053611" cy="1913996"/>
          </a:xfrm>
        </p:grpSpPr>
        <p:sp>
          <p:nvSpPr>
            <p:cNvPr id="33" name="矩形">
              <a:extLst>
                <a:ext uri="{FF2B5EF4-FFF2-40B4-BE49-F238E27FC236}">
                  <a16:creationId xmlns:a16="http://schemas.microsoft.com/office/drawing/2014/main" id="{AE5BC340-D7AF-4694-B289-237A4F645772}"/>
                </a:ext>
              </a:extLst>
            </p:cNvPr>
            <p:cNvSpPr/>
            <p:nvPr/>
          </p:nvSpPr>
          <p:spPr>
            <a:xfrm>
              <a:off x="7705221" y="2078628"/>
              <a:ext cx="3053611" cy="1913996"/>
            </a:xfrm>
            <a:prstGeom prst="rect">
              <a:avLst/>
            </a:prstGeom>
            <a:solidFill>
              <a:srgbClr val="156C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>
                <a:lnSpc>
                  <a:spcPct val="150000"/>
                </a:lnSpc>
              </a:pPr>
              <a:endParaRPr lang="zh-CN" altLang="en-US" sz="1600" spc="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">
              <a:extLst>
                <a:ext uri="{FF2B5EF4-FFF2-40B4-BE49-F238E27FC236}">
                  <a16:creationId xmlns:a16="http://schemas.microsoft.com/office/drawing/2014/main" id="{4C3CBBB3-3015-4588-9634-6A95EDCB56ED}"/>
                </a:ext>
              </a:extLst>
            </p:cNvPr>
            <p:cNvSpPr/>
            <p:nvPr/>
          </p:nvSpPr>
          <p:spPr>
            <a:xfrm>
              <a:off x="8080026" y="2577819"/>
              <a:ext cx="2304000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15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your text content, or copy the text paste to this</a:t>
              </a:r>
            </a:p>
          </p:txBody>
        </p:sp>
        <p:sp>
          <p:nvSpPr>
            <p:cNvPr id="35" name="文本">
              <a:extLst>
                <a:ext uri="{FF2B5EF4-FFF2-40B4-BE49-F238E27FC236}">
                  <a16:creationId xmlns:a16="http://schemas.microsoft.com/office/drawing/2014/main" id="{EE590F77-8468-4DA2-BC67-61CF91C1CCBC}"/>
                </a:ext>
              </a:extLst>
            </p:cNvPr>
            <p:cNvSpPr/>
            <p:nvPr/>
          </p:nvSpPr>
          <p:spPr>
            <a:xfrm>
              <a:off x="8366821" y="2239265"/>
              <a:ext cx="16081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spc="250" dirty="0">
                  <a:solidFill>
                    <a:schemeClr val="bg1"/>
                  </a:solidFill>
                  <a:cs typeface="+mn-ea"/>
                  <a:sym typeface="+mn-lt"/>
                </a:rPr>
                <a:t>Click to add a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1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8E058C5B-100C-4BBA-A274-603312043E1E}"/>
              </a:ext>
            </a:extLst>
          </p:cNvPr>
          <p:cNvGrpSpPr/>
          <p:nvPr/>
        </p:nvGrpSpPr>
        <p:grpSpPr>
          <a:xfrm>
            <a:off x="1124374" y="676893"/>
            <a:ext cx="3151109" cy="758569"/>
            <a:chOff x="711015" y="463951"/>
            <a:chExt cx="3151109" cy="758569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E9588C8-7821-4269-A887-3836CBA5797A}"/>
                </a:ext>
              </a:extLst>
            </p:cNvPr>
            <p:cNvSpPr txBox="1"/>
            <p:nvPr/>
          </p:nvSpPr>
          <p:spPr>
            <a:xfrm>
              <a:off x="1446078" y="599161"/>
              <a:ext cx="2416046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defRPr sz="3200" spc="200">
                  <a:solidFill>
                    <a:srgbClr val="245188"/>
                  </a:solidFill>
                  <a:effectLst>
                    <a:outerShdw blurRad="127000" dist="63500" dir="2700000" algn="tl" rotWithShape="0">
                      <a:schemeClr val="accent1">
                        <a:alpha val="2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28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Work experience sharing</a:t>
              </a: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CE341860-6F9D-4D0B-B1BD-63D51085A007}"/>
                </a:ext>
              </a:extLst>
            </p:cNvPr>
            <p:cNvGrpSpPr/>
            <p:nvPr/>
          </p:nvGrpSpPr>
          <p:grpSpPr>
            <a:xfrm>
              <a:off x="711015" y="463951"/>
              <a:ext cx="758569" cy="758569"/>
              <a:chOff x="1437523" y="2344193"/>
              <a:chExt cx="2598069" cy="2598069"/>
            </a:xfrm>
          </p:grpSpPr>
          <p:sp>
            <p:nvSpPr>
              <p:cNvPr id="25" name="菱形 24">
                <a:extLst>
                  <a:ext uri="{FF2B5EF4-FFF2-40B4-BE49-F238E27FC236}">
                    <a16:creationId xmlns:a16="http://schemas.microsoft.com/office/drawing/2014/main" id="{F005DCCE-C5DC-4F8C-8DB8-4D27103194C1}"/>
                  </a:ext>
                </a:extLst>
              </p:cNvPr>
              <p:cNvSpPr/>
              <p:nvPr/>
            </p:nvSpPr>
            <p:spPr>
              <a:xfrm>
                <a:off x="1437523" y="2344193"/>
                <a:ext cx="2598069" cy="2598069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7FBC980C-F204-4602-B273-47EA4ED4DE86}"/>
                  </a:ext>
                </a:extLst>
              </p:cNvPr>
              <p:cNvSpPr/>
              <p:nvPr/>
            </p:nvSpPr>
            <p:spPr>
              <a:xfrm rot="16200000">
                <a:off x="1705516" y="3141401"/>
                <a:ext cx="2108245" cy="101836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5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任意多边形">
            <a:extLst>
              <a:ext uri="{FF2B5EF4-FFF2-40B4-BE49-F238E27FC236}">
                <a16:creationId xmlns:a16="http://schemas.microsoft.com/office/drawing/2014/main" id="{D32B6E2E-82B8-45C5-9740-553DC22475F6}"/>
              </a:ext>
            </a:extLst>
          </p:cNvPr>
          <p:cNvSpPr/>
          <p:nvPr/>
        </p:nvSpPr>
        <p:spPr>
          <a:xfrm>
            <a:off x="6645857" y="1831106"/>
            <a:ext cx="4213860" cy="4049481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2F5B7D8-0819-4716-AB92-E9C9F82D053D}"/>
              </a:ext>
            </a:extLst>
          </p:cNvPr>
          <p:cNvGrpSpPr/>
          <p:nvPr/>
        </p:nvGrpSpPr>
        <p:grpSpPr>
          <a:xfrm>
            <a:off x="1281630" y="2289992"/>
            <a:ext cx="4539528" cy="1259209"/>
            <a:chOff x="1281630" y="2289992"/>
            <a:chExt cx="4539528" cy="1259209"/>
          </a:xfrm>
        </p:grpSpPr>
        <p:cxnSp>
          <p:nvCxnSpPr>
            <p:cNvPr id="19" name="直接箭头连接符">
              <a:extLst>
                <a:ext uri="{FF2B5EF4-FFF2-40B4-BE49-F238E27FC236}">
                  <a16:creationId xmlns:a16="http://schemas.microsoft.com/office/drawing/2014/main" id="{4655632C-6642-4927-8C4C-94D807628CB0}"/>
                </a:ext>
              </a:extLst>
            </p:cNvPr>
            <p:cNvCxnSpPr>
              <a:cxnSpLocks/>
            </p:cNvCxnSpPr>
            <p:nvPr/>
          </p:nvCxnSpPr>
          <p:spPr>
            <a:xfrm>
              <a:off x="1626267" y="2676307"/>
              <a:ext cx="4032000" cy="0"/>
            </a:xfrm>
            <a:prstGeom prst="straightConnector1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Dot"/>
              <a:headEnd type="none" w="med" len="med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圆">
              <a:extLst>
                <a:ext uri="{FF2B5EF4-FFF2-40B4-BE49-F238E27FC236}">
                  <a16:creationId xmlns:a16="http://schemas.microsoft.com/office/drawing/2014/main" id="{75BBC359-EFAF-477F-A2F5-299731A989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81630" y="2316853"/>
              <a:ext cx="531772" cy="531772"/>
            </a:xfrm>
            <a:prstGeom prst="ellipse">
              <a:avLst/>
            </a:prstGeom>
            <a:solidFill>
              <a:srgbClr val="156C75"/>
            </a:solidFill>
            <a:ln w="15875">
              <a:noFill/>
            </a:ln>
            <a:effectLst>
              <a:outerShdw blurRad="50800" dist="63500" dir="5400000" sx="104000" sy="104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">
              <a:extLst>
                <a:ext uri="{FF2B5EF4-FFF2-40B4-BE49-F238E27FC236}">
                  <a16:creationId xmlns:a16="http://schemas.microsoft.com/office/drawing/2014/main" id="{C8193700-95E6-4A42-8967-995BB72530B0}"/>
                </a:ext>
              </a:extLst>
            </p:cNvPr>
            <p:cNvSpPr/>
            <p:nvPr/>
          </p:nvSpPr>
          <p:spPr>
            <a:xfrm>
              <a:off x="1882944" y="2848625"/>
              <a:ext cx="3938214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1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your text content, or copy the text paste to this, word spacing and line spacing can be self-adjusting</a:t>
              </a:r>
            </a:p>
          </p:txBody>
        </p:sp>
        <p:sp>
          <p:nvSpPr>
            <p:cNvPr id="37" name="文本">
              <a:extLst>
                <a:ext uri="{FF2B5EF4-FFF2-40B4-BE49-F238E27FC236}">
                  <a16:creationId xmlns:a16="http://schemas.microsoft.com/office/drawing/2014/main" id="{6D372F14-70A1-4C02-B940-9CBF26001AE9}"/>
                </a:ext>
              </a:extLst>
            </p:cNvPr>
            <p:cNvSpPr/>
            <p:nvPr/>
          </p:nvSpPr>
          <p:spPr>
            <a:xfrm>
              <a:off x="2018719" y="2289992"/>
              <a:ext cx="12426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spc="2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80712CA-FD9C-4EE8-9FDA-95D874017880}"/>
              </a:ext>
            </a:extLst>
          </p:cNvPr>
          <p:cNvGrpSpPr/>
          <p:nvPr/>
        </p:nvGrpSpPr>
        <p:grpSpPr>
          <a:xfrm>
            <a:off x="1281629" y="4168720"/>
            <a:ext cx="4539528" cy="1297619"/>
            <a:chOff x="1281629" y="4168720"/>
            <a:chExt cx="4539528" cy="1297619"/>
          </a:xfrm>
        </p:grpSpPr>
        <p:cxnSp>
          <p:nvCxnSpPr>
            <p:cNvPr id="20" name="直接箭头连接符">
              <a:extLst>
                <a:ext uri="{FF2B5EF4-FFF2-40B4-BE49-F238E27FC236}">
                  <a16:creationId xmlns:a16="http://schemas.microsoft.com/office/drawing/2014/main" id="{A978B3AF-CA19-4F8B-94F7-EB78B268C993}"/>
                </a:ext>
              </a:extLst>
            </p:cNvPr>
            <p:cNvCxnSpPr>
              <a:cxnSpLocks/>
            </p:cNvCxnSpPr>
            <p:nvPr/>
          </p:nvCxnSpPr>
          <p:spPr>
            <a:xfrm>
              <a:off x="1626266" y="4593445"/>
              <a:ext cx="4032000" cy="0"/>
            </a:xfrm>
            <a:prstGeom prst="straightConnector1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Dot"/>
              <a:headEnd type="none" w="med" len="med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圆">
              <a:extLst>
                <a:ext uri="{FF2B5EF4-FFF2-40B4-BE49-F238E27FC236}">
                  <a16:creationId xmlns:a16="http://schemas.microsoft.com/office/drawing/2014/main" id="{076BFBB9-C650-4AD2-A02A-F318558EB1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81629" y="4233991"/>
              <a:ext cx="531772" cy="531772"/>
            </a:xfrm>
            <a:prstGeom prst="ellipse">
              <a:avLst/>
            </a:prstGeom>
            <a:solidFill>
              <a:srgbClr val="156C75"/>
            </a:solidFill>
            <a:ln w="15875">
              <a:noFill/>
            </a:ln>
            <a:effectLst>
              <a:outerShdw blurRad="50800" dist="63500" dir="5400000" sx="104000" sy="104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">
              <a:extLst>
                <a:ext uri="{FF2B5EF4-FFF2-40B4-BE49-F238E27FC236}">
                  <a16:creationId xmlns:a16="http://schemas.microsoft.com/office/drawing/2014/main" id="{25F31170-239E-4A39-8610-EC38C77F05F7}"/>
                </a:ext>
              </a:extLst>
            </p:cNvPr>
            <p:cNvSpPr/>
            <p:nvPr/>
          </p:nvSpPr>
          <p:spPr>
            <a:xfrm>
              <a:off x="1882943" y="4765763"/>
              <a:ext cx="3938214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1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your text content, or copy the text paste to this, word spacing and line spacing can be self-adjusting</a:t>
              </a:r>
            </a:p>
          </p:txBody>
        </p:sp>
        <p:sp>
          <p:nvSpPr>
            <p:cNvPr id="39" name="文本">
              <a:extLst>
                <a:ext uri="{FF2B5EF4-FFF2-40B4-BE49-F238E27FC236}">
                  <a16:creationId xmlns:a16="http://schemas.microsoft.com/office/drawing/2014/main" id="{2B8752BE-0520-4CA5-80CF-5909F339895A}"/>
                </a:ext>
              </a:extLst>
            </p:cNvPr>
            <p:cNvSpPr/>
            <p:nvPr/>
          </p:nvSpPr>
          <p:spPr>
            <a:xfrm>
              <a:off x="1882943" y="4168720"/>
              <a:ext cx="12426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spc="2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0E87C3C-0468-4DA4-ACF0-DBA68016C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939" y="2316853"/>
            <a:ext cx="4661696" cy="310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7974E31B-A34C-4C73-924F-6FE953FF9A86}"/>
              </a:ext>
            </a:extLst>
          </p:cNvPr>
          <p:cNvGrpSpPr/>
          <p:nvPr/>
        </p:nvGrpSpPr>
        <p:grpSpPr>
          <a:xfrm>
            <a:off x="1124374" y="2248930"/>
            <a:ext cx="2949699" cy="3462653"/>
            <a:chOff x="834975" y="1620019"/>
            <a:chExt cx="3266831" cy="3782645"/>
          </a:xfrm>
        </p:grpSpPr>
        <p:sp>
          <p:nvSpPr>
            <p:cNvPr id="2" name="矩形 1"/>
            <p:cNvSpPr/>
            <p:nvPr/>
          </p:nvSpPr>
          <p:spPr>
            <a:xfrm>
              <a:off x="834975" y="1620019"/>
              <a:ext cx="3266831" cy="3782645"/>
            </a:xfrm>
            <a:prstGeom prst="rect">
              <a:avLst/>
            </a:prstGeom>
            <a:solidFill>
              <a:srgbClr val="156C7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<p:cNvSpPr txBox="1">
              <a:spLocks noChangeArrowheads="1"/>
            </p:cNvSpPr>
            <p:nvPr/>
          </p:nvSpPr>
          <p:spPr bwMode="auto">
            <a:xfrm>
              <a:off x="1934458" y="2354623"/>
              <a:ext cx="976797" cy="40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Subheading</a:t>
              </a:r>
              <a:endParaRPr lang="en-US" altLang="zh-CN" sz="1800" b="1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矩形 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<p:cNvSpPr/>
            <p:nvPr/>
          </p:nvSpPr>
          <p:spPr>
            <a:xfrm>
              <a:off x="1097850" y="2988771"/>
              <a:ext cx="2727598" cy="1489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339D3BB-6F65-48B2-86D2-2D8DA29C53BE}"/>
              </a:ext>
            </a:extLst>
          </p:cNvPr>
          <p:cNvGrpSpPr/>
          <p:nvPr/>
        </p:nvGrpSpPr>
        <p:grpSpPr>
          <a:xfrm>
            <a:off x="4560508" y="2248930"/>
            <a:ext cx="2949699" cy="3462653"/>
            <a:chOff x="4486474" y="1620019"/>
            <a:chExt cx="3266831" cy="3782645"/>
          </a:xfrm>
        </p:grpSpPr>
        <p:sp>
          <p:nvSpPr>
            <p:cNvPr id="3" name="矩形 2"/>
            <p:cNvSpPr/>
            <p:nvPr/>
          </p:nvSpPr>
          <p:spPr>
            <a:xfrm>
              <a:off x="4486474" y="1620019"/>
              <a:ext cx="3266831" cy="3782645"/>
            </a:xfrm>
            <a:prstGeom prst="rect">
              <a:avLst/>
            </a:prstGeom>
            <a:noFill/>
            <a:ln w="19050">
              <a:solidFill>
                <a:srgbClr val="156C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<p:cNvSpPr txBox="1">
              <a:spLocks noChangeArrowheads="1"/>
            </p:cNvSpPr>
            <p:nvPr/>
          </p:nvSpPr>
          <p:spPr bwMode="auto">
            <a:xfrm>
              <a:off x="5631490" y="2324419"/>
              <a:ext cx="976797" cy="40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Subheading</a:t>
              </a:r>
              <a:endParaRPr lang="en-US" altLang="zh-CN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矩形 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<p:cNvSpPr/>
            <p:nvPr/>
          </p:nvSpPr>
          <p:spPr>
            <a:xfrm>
              <a:off x="4841966" y="3096426"/>
              <a:ext cx="2658938" cy="1489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5801866-7967-4F13-8DF0-3FBF6438E431}"/>
              </a:ext>
            </a:extLst>
          </p:cNvPr>
          <p:cNvGrpSpPr/>
          <p:nvPr/>
        </p:nvGrpSpPr>
        <p:grpSpPr>
          <a:xfrm>
            <a:off x="7996642" y="2248930"/>
            <a:ext cx="2949699" cy="3462653"/>
            <a:chOff x="8196095" y="1620019"/>
            <a:chExt cx="3266831" cy="3782645"/>
          </a:xfrm>
        </p:grpSpPr>
        <p:sp>
          <p:nvSpPr>
            <p:cNvPr id="4" name="矩形 3"/>
            <p:cNvSpPr/>
            <p:nvPr/>
          </p:nvSpPr>
          <p:spPr>
            <a:xfrm>
              <a:off x="8196095" y="1620019"/>
              <a:ext cx="3266831" cy="3782645"/>
            </a:xfrm>
            <a:prstGeom prst="rect">
              <a:avLst/>
            </a:prstGeom>
            <a:noFill/>
            <a:ln w="19050">
              <a:solidFill>
                <a:srgbClr val="156C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<p:cNvSpPr txBox="1">
              <a:spLocks noChangeArrowheads="1"/>
            </p:cNvSpPr>
            <p:nvPr/>
          </p:nvSpPr>
          <p:spPr bwMode="auto">
            <a:xfrm>
              <a:off x="9408642" y="2324419"/>
              <a:ext cx="976797" cy="40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Subheading</a:t>
              </a:r>
              <a:endParaRPr lang="en-US" altLang="zh-CN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矩形 1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<p:cNvSpPr/>
            <p:nvPr/>
          </p:nvSpPr>
          <p:spPr>
            <a:xfrm>
              <a:off x="8500839" y="3118038"/>
              <a:ext cx="2669270" cy="1489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DE74A95-EF47-4756-B264-5FFCEC15C24C}"/>
              </a:ext>
            </a:extLst>
          </p:cNvPr>
          <p:cNvGrpSpPr/>
          <p:nvPr/>
        </p:nvGrpSpPr>
        <p:grpSpPr>
          <a:xfrm>
            <a:off x="1124374" y="676893"/>
            <a:ext cx="3151109" cy="758569"/>
            <a:chOff x="711015" y="463951"/>
            <a:chExt cx="3151109" cy="758569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257735D9-9A30-4BAB-A298-AB0B6CE04BEA}"/>
                </a:ext>
              </a:extLst>
            </p:cNvPr>
            <p:cNvSpPr txBox="1"/>
            <p:nvPr/>
          </p:nvSpPr>
          <p:spPr>
            <a:xfrm>
              <a:off x="1446078" y="599161"/>
              <a:ext cx="2416046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defRPr sz="3200" spc="200">
                  <a:solidFill>
                    <a:srgbClr val="245188"/>
                  </a:solidFill>
                  <a:effectLst>
                    <a:outerShdw blurRad="127000" dist="63500" dir="2700000" algn="tl" rotWithShape="0">
                      <a:schemeClr val="accent1">
                        <a:alpha val="2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28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Work experience sharing</a:t>
              </a: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A7BFA02B-1AE2-41E3-AA94-837E6B0D6599}"/>
                </a:ext>
              </a:extLst>
            </p:cNvPr>
            <p:cNvGrpSpPr/>
            <p:nvPr/>
          </p:nvGrpSpPr>
          <p:grpSpPr>
            <a:xfrm>
              <a:off x="711015" y="463951"/>
              <a:ext cx="758569" cy="758569"/>
              <a:chOff x="1437523" y="2344193"/>
              <a:chExt cx="2598069" cy="2598069"/>
            </a:xfrm>
          </p:grpSpPr>
          <p:sp>
            <p:nvSpPr>
              <p:cNvPr id="24" name="菱形 23">
                <a:extLst>
                  <a:ext uri="{FF2B5EF4-FFF2-40B4-BE49-F238E27FC236}">
                    <a16:creationId xmlns:a16="http://schemas.microsoft.com/office/drawing/2014/main" id="{9D2F5D02-3A0C-450E-90C3-0144791414F7}"/>
                  </a:ext>
                </a:extLst>
              </p:cNvPr>
              <p:cNvSpPr/>
              <p:nvPr/>
            </p:nvSpPr>
            <p:spPr>
              <a:xfrm>
                <a:off x="1437523" y="2344193"/>
                <a:ext cx="2598069" cy="2598069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0CDA1A5E-293B-4DD7-A736-E49D152F4371}"/>
                  </a:ext>
                </a:extLst>
              </p:cNvPr>
              <p:cNvSpPr/>
              <p:nvPr/>
            </p:nvSpPr>
            <p:spPr>
              <a:xfrm rot="16200000">
                <a:off x="1705516" y="3141401"/>
                <a:ext cx="2108245" cy="101836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5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71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817EE26-0400-4F01-A43E-3021F6AED4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F352E2C6-95C5-40E4-AEF7-ABDCEB25F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9"/>
          <a:stretch/>
        </p:blipFill>
        <p:spPr>
          <a:xfrm>
            <a:off x="-223673" y="0"/>
            <a:ext cx="12415673" cy="698269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325869" y="3222888"/>
            <a:ext cx="7316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spcAft>
                <a:spcPts val="400"/>
              </a:spcAft>
              <a:buSzPct val="70000"/>
            </a:pPr>
            <a:r>
              <a:rPr lang="en-US" altLang="zh-CN" sz="7200" dirty="0">
                <a:solidFill>
                  <a:srgbClr val="F4989D"/>
                </a:solidFill>
                <a:cs typeface="+mn-ea"/>
                <a:sym typeface="+mn-lt"/>
              </a:rPr>
              <a:t>Thank you!</a:t>
            </a:r>
            <a:endParaRPr lang="zh-CN" altLang="en-US" sz="7200" dirty="0">
              <a:solidFill>
                <a:srgbClr val="F4989D"/>
              </a:solidFill>
              <a:cs typeface="+mn-ea"/>
              <a:sym typeface="+mn-lt"/>
            </a:endParaRPr>
          </a:p>
        </p:txBody>
      </p:sp>
      <p:sp>
        <p:nvSpPr>
          <p:cNvPr id="19" name="Freeform 98">
            <a:extLst>
              <a:ext uri="{FF2B5EF4-FFF2-40B4-BE49-F238E27FC236}">
                <a16:creationId xmlns:a16="http://schemas.microsoft.com/office/drawing/2014/main" id="{E3C6A134-6EE4-4EDF-93E0-5CC066886C11}"/>
              </a:ext>
            </a:extLst>
          </p:cNvPr>
          <p:cNvSpPr>
            <a:spLocks noEditPoints="1"/>
          </p:cNvSpPr>
          <p:nvPr/>
        </p:nvSpPr>
        <p:spPr bwMode="auto">
          <a:xfrm>
            <a:off x="3828151" y="6122889"/>
            <a:ext cx="163376" cy="199979"/>
          </a:xfrm>
          <a:custGeom>
            <a:avLst/>
            <a:gdLst>
              <a:gd name="T0" fmla="*/ 43 w 138"/>
              <a:gd name="T1" fmla="*/ 169 h 169"/>
              <a:gd name="T2" fmla="*/ 51 w 138"/>
              <a:gd name="T3" fmla="*/ 111 h 169"/>
              <a:gd name="T4" fmla="*/ 35 w 138"/>
              <a:gd name="T5" fmla="*/ 160 h 169"/>
              <a:gd name="T6" fmla="*/ 68 w 138"/>
              <a:gd name="T7" fmla="*/ 169 h 169"/>
              <a:gd name="T8" fmla="*/ 76 w 138"/>
              <a:gd name="T9" fmla="*/ 111 h 169"/>
              <a:gd name="T10" fmla="*/ 59 w 138"/>
              <a:gd name="T11" fmla="*/ 160 h 169"/>
              <a:gd name="T12" fmla="*/ 76 w 138"/>
              <a:gd name="T13" fmla="*/ 21 h 169"/>
              <a:gd name="T14" fmla="*/ 35 w 138"/>
              <a:gd name="T15" fmla="*/ 21 h 169"/>
              <a:gd name="T16" fmla="*/ 106 w 138"/>
              <a:gd name="T17" fmla="*/ 106 h 169"/>
              <a:gd name="T18" fmla="*/ 82 w 138"/>
              <a:gd name="T19" fmla="*/ 49 h 169"/>
              <a:gd name="T20" fmla="*/ 67 w 138"/>
              <a:gd name="T21" fmla="*/ 45 h 169"/>
              <a:gd name="T22" fmla="*/ 44 w 138"/>
              <a:gd name="T23" fmla="*/ 45 h 169"/>
              <a:gd name="T24" fmla="*/ 29 w 138"/>
              <a:gd name="T25" fmla="*/ 49 h 169"/>
              <a:gd name="T26" fmla="*/ 5 w 138"/>
              <a:gd name="T27" fmla="*/ 106 h 169"/>
              <a:gd name="T28" fmla="*/ 31 w 138"/>
              <a:gd name="T29" fmla="*/ 78 h 169"/>
              <a:gd name="T30" fmla="*/ 80 w 138"/>
              <a:gd name="T31" fmla="*/ 103 h 169"/>
              <a:gd name="T32" fmla="*/ 94 w 138"/>
              <a:gd name="T33" fmla="*/ 103 h 169"/>
              <a:gd name="T34" fmla="*/ 121 w 138"/>
              <a:gd name="T35" fmla="*/ 165 h 169"/>
              <a:gd name="T36" fmla="*/ 109 w 138"/>
              <a:gd name="T37" fmla="*/ 159 h 169"/>
              <a:gd name="T38" fmla="*/ 92 w 138"/>
              <a:gd name="T39" fmla="*/ 165 h 169"/>
              <a:gd name="T40" fmla="*/ 133 w 138"/>
              <a:gd name="T41" fmla="*/ 169 h 169"/>
              <a:gd name="T42" fmla="*/ 138 w 138"/>
              <a:gd name="T43" fmla="*/ 155 h 169"/>
              <a:gd name="T44" fmla="*/ 121 w 138"/>
              <a:gd name="T45" fmla="*/ 165 h 169"/>
              <a:gd name="T46" fmla="*/ 129 w 138"/>
              <a:gd name="T47" fmla="*/ 132 h 169"/>
              <a:gd name="T48" fmla="*/ 96 w 138"/>
              <a:gd name="T49" fmla="*/ 132 h 169"/>
              <a:gd name="T50" fmla="*/ 92 w 138"/>
              <a:gd name="T51" fmla="*/ 149 h 169"/>
              <a:gd name="T52" fmla="*/ 109 w 138"/>
              <a:gd name="T53" fmla="*/ 148 h 169"/>
              <a:gd name="T54" fmla="*/ 121 w 138"/>
              <a:gd name="T55" fmla="*/ 154 h 169"/>
              <a:gd name="T56" fmla="*/ 138 w 138"/>
              <a:gd name="T57" fmla="*/ 136 h 169"/>
              <a:gd name="T58" fmla="*/ 106 w 138"/>
              <a:gd name="T59" fmla="*/ 132 h 169"/>
              <a:gd name="T60" fmla="*/ 106 w 138"/>
              <a:gd name="T61" fmla="*/ 132 h 169"/>
              <a:gd name="T62" fmla="*/ 113 w 138"/>
              <a:gd name="T63" fmla="*/ 161 h 169"/>
              <a:gd name="T64" fmla="*/ 117 w 138"/>
              <a:gd name="T65" fmla="*/ 15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8" h="169">
                <a:moveTo>
                  <a:pt x="35" y="160"/>
                </a:moveTo>
                <a:cubicBezTo>
                  <a:pt x="35" y="165"/>
                  <a:pt x="38" y="169"/>
                  <a:pt x="43" y="169"/>
                </a:cubicBezTo>
                <a:cubicBezTo>
                  <a:pt x="47" y="169"/>
                  <a:pt x="51" y="165"/>
                  <a:pt x="51" y="160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35" y="111"/>
                  <a:pt x="35" y="111"/>
                  <a:pt x="35" y="111"/>
                </a:cubicBezTo>
                <a:lnTo>
                  <a:pt x="35" y="160"/>
                </a:lnTo>
                <a:close/>
                <a:moveTo>
                  <a:pt x="59" y="160"/>
                </a:moveTo>
                <a:cubicBezTo>
                  <a:pt x="59" y="165"/>
                  <a:pt x="63" y="169"/>
                  <a:pt x="68" y="169"/>
                </a:cubicBezTo>
                <a:cubicBezTo>
                  <a:pt x="72" y="169"/>
                  <a:pt x="76" y="165"/>
                  <a:pt x="76" y="160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59" y="111"/>
                  <a:pt x="59" y="111"/>
                  <a:pt x="59" y="111"/>
                </a:cubicBezTo>
                <a:lnTo>
                  <a:pt x="59" y="160"/>
                </a:lnTo>
                <a:close/>
                <a:moveTo>
                  <a:pt x="55" y="41"/>
                </a:moveTo>
                <a:cubicBezTo>
                  <a:pt x="67" y="41"/>
                  <a:pt x="76" y="32"/>
                  <a:pt x="76" y="21"/>
                </a:cubicBezTo>
                <a:cubicBezTo>
                  <a:pt x="76" y="9"/>
                  <a:pt x="67" y="0"/>
                  <a:pt x="55" y="0"/>
                </a:cubicBezTo>
                <a:cubicBezTo>
                  <a:pt x="44" y="0"/>
                  <a:pt x="35" y="9"/>
                  <a:pt x="35" y="21"/>
                </a:cubicBezTo>
                <a:cubicBezTo>
                  <a:pt x="35" y="32"/>
                  <a:pt x="44" y="41"/>
                  <a:pt x="55" y="41"/>
                </a:cubicBezTo>
                <a:close/>
                <a:moveTo>
                  <a:pt x="106" y="106"/>
                </a:moveTo>
                <a:cubicBezTo>
                  <a:pt x="110" y="104"/>
                  <a:pt x="111" y="99"/>
                  <a:pt x="109" y="95"/>
                </a:cubicBezTo>
                <a:cubicBezTo>
                  <a:pt x="82" y="49"/>
                  <a:pt x="82" y="49"/>
                  <a:pt x="82" y="49"/>
                </a:cubicBezTo>
                <a:cubicBezTo>
                  <a:pt x="80" y="45"/>
                  <a:pt x="70" y="45"/>
                  <a:pt x="69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55" y="61"/>
                  <a:pt x="55" y="61"/>
                  <a:pt x="55" y="61"/>
                </a:cubicBezTo>
                <a:cubicBezTo>
                  <a:pt x="44" y="45"/>
                  <a:pt x="44" y="45"/>
                  <a:pt x="44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1" y="45"/>
                  <a:pt x="31" y="45"/>
                  <a:pt x="29" y="49"/>
                </a:cubicBezTo>
                <a:cubicBezTo>
                  <a:pt x="2" y="95"/>
                  <a:pt x="2" y="95"/>
                  <a:pt x="2" y="95"/>
                </a:cubicBezTo>
                <a:cubicBezTo>
                  <a:pt x="0" y="99"/>
                  <a:pt x="1" y="104"/>
                  <a:pt x="5" y="106"/>
                </a:cubicBezTo>
                <a:cubicBezTo>
                  <a:pt x="9" y="109"/>
                  <a:pt x="14" y="107"/>
                  <a:pt x="16" y="103"/>
                </a:cubicBezTo>
                <a:cubicBezTo>
                  <a:pt x="31" y="78"/>
                  <a:pt x="31" y="78"/>
                  <a:pt x="31" y="78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0" y="78"/>
                  <a:pt x="80" y="78"/>
                  <a:pt x="80" y="78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7" y="107"/>
                  <a:pt x="102" y="109"/>
                  <a:pt x="106" y="106"/>
                </a:cubicBezTo>
                <a:close/>
                <a:moveTo>
                  <a:pt x="121" y="165"/>
                </a:moveTo>
                <a:cubicBezTo>
                  <a:pt x="109" y="165"/>
                  <a:pt x="109" y="165"/>
                  <a:pt x="109" y="165"/>
                </a:cubicBezTo>
                <a:cubicBezTo>
                  <a:pt x="109" y="159"/>
                  <a:pt x="109" y="159"/>
                  <a:pt x="109" y="159"/>
                </a:cubicBezTo>
                <a:cubicBezTo>
                  <a:pt x="103" y="159"/>
                  <a:pt x="98" y="157"/>
                  <a:pt x="92" y="15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7"/>
                  <a:pt x="94" y="169"/>
                  <a:pt x="96" y="169"/>
                </a:cubicBezTo>
                <a:cubicBezTo>
                  <a:pt x="133" y="169"/>
                  <a:pt x="133" y="169"/>
                  <a:pt x="133" y="169"/>
                </a:cubicBezTo>
                <a:cubicBezTo>
                  <a:pt x="136" y="169"/>
                  <a:pt x="138" y="167"/>
                  <a:pt x="138" y="165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2" y="157"/>
                  <a:pt x="127" y="159"/>
                  <a:pt x="121" y="159"/>
                </a:cubicBezTo>
                <a:lnTo>
                  <a:pt x="121" y="165"/>
                </a:lnTo>
                <a:close/>
                <a:moveTo>
                  <a:pt x="133" y="132"/>
                </a:moveTo>
                <a:cubicBezTo>
                  <a:pt x="129" y="132"/>
                  <a:pt x="129" y="132"/>
                  <a:pt x="129" y="132"/>
                </a:cubicBezTo>
                <a:cubicBezTo>
                  <a:pt x="126" y="116"/>
                  <a:pt x="104" y="116"/>
                  <a:pt x="101" y="132"/>
                </a:cubicBezTo>
                <a:cubicBezTo>
                  <a:pt x="96" y="132"/>
                  <a:pt x="96" y="132"/>
                  <a:pt x="96" y="132"/>
                </a:cubicBezTo>
                <a:cubicBezTo>
                  <a:pt x="94" y="132"/>
                  <a:pt x="92" y="134"/>
                  <a:pt x="92" y="136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8" y="152"/>
                  <a:pt x="103" y="153"/>
                  <a:pt x="109" y="154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121" y="148"/>
                  <a:pt x="121" y="148"/>
                  <a:pt x="121" y="148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7" y="153"/>
                  <a:pt x="132" y="152"/>
                  <a:pt x="138" y="149"/>
                </a:cubicBezTo>
                <a:cubicBezTo>
                  <a:pt x="138" y="136"/>
                  <a:pt x="138" y="136"/>
                  <a:pt x="138" y="136"/>
                </a:cubicBezTo>
                <a:cubicBezTo>
                  <a:pt x="138" y="134"/>
                  <a:pt x="136" y="132"/>
                  <a:pt x="133" y="132"/>
                </a:cubicBezTo>
                <a:close/>
                <a:moveTo>
                  <a:pt x="106" y="132"/>
                </a:moveTo>
                <a:cubicBezTo>
                  <a:pt x="109" y="123"/>
                  <a:pt x="121" y="123"/>
                  <a:pt x="124" y="132"/>
                </a:cubicBezTo>
                <a:lnTo>
                  <a:pt x="106" y="132"/>
                </a:lnTo>
                <a:close/>
                <a:moveTo>
                  <a:pt x="113" y="152"/>
                </a:moveTo>
                <a:cubicBezTo>
                  <a:pt x="113" y="161"/>
                  <a:pt x="113" y="161"/>
                  <a:pt x="113" y="161"/>
                </a:cubicBezTo>
                <a:cubicBezTo>
                  <a:pt x="117" y="161"/>
                  <a:pt x="117" y="161"/>
                  <a:pt x="117" y="161"/>
                </a:cubicBezTo>
                <a:cubicBezTo>
                  <a:pt x="117" y="152"/>
                  <a:pt x="117" y="152"/>
                  <a:pt x="117" y="152"/>
                </a:cubicBezTo>
                <a:lnTo>
                  <a:pt x="113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0" name="Freeform 98">
            <a:extLst>
              <a:ext uri="{FF2B5EF4-FFF2-40B4-BE49-F238E27FC236}">
                <a16:creationId xmlns:a16="http://schemas.microsoft.com/office/drawing/2014/main" id="{E3C6A134-6EE4-4EDF-93E0-5CC066886C11}"/>
              </a:ext>
            </a:extLst>
          </p:cNvPr>
          <p:cNvSpPr>
            <a:spLocks noEditPoints="1"/>
          </p:cNvSpPr>
          <p:nvPr/>
        </p:nvSpPr>
        <p:spPr bwMode="auto">
          <a:xfrm>
            <a:off x="7596385" y="6122889"/>
            <a:ext cx="163376" cy="199979"/>
          </a:xfrm>
          <a:custGeom>
            <a:avLst/>
            <a:gdLst>
              <a:gd name="T0" fmla="*/ 43 w 138"/>
              <a:gd name="T1" fmla="*/ 169 h 169"/>
              <a:gd name="T2" fmla="*/ 51 w 138"/>
              <a:gd name="T3" fmla="*/ 111 h 169"/>
              <a:gd name="T4" fmla="*/ 35 w 138"/>
              <a:gd name="T5" fmla="*/ 160 h 169"/>
              <a:gd name="T6" fmla="*/ 68 w 138"/>
              <a:gd name="T7" fmla="*/ 169 h 169"/>
              <a:gd name="T8" fmla="*/ 76 w 138"/>
              <a:gd name="T9" fmla="*/ 111 h 169"/>
              <a:gd name="T10" fmla="*/ 59 w 138"/>
              <a:gd name="T11" fmla="*/ 160 h 169"/>
              <a:gd name="T12" fmla="*/ 76 w 138"/>
              <a:gd name="T13" fmla="*/ 21 h 169"/>
              <a:gd name="T14" fmla="*/ 35 w 138"/>
              <a:gd name="T15" fmla="*/ 21 h 169"/>
              <a:gd name="T16" fmla="*/ 106 w 138"/>
              <a:gd name="T17" fmla="*/ 106 h 169"/>
              <a:gd name="T18" fmla="*/ 82 w 138"/>
              <a:gd name="T19" fmla="*/ 49 h 169"/>
              <a:gd name="T20" fmla="*/ 67 w 138"/>
              <a:gd name="T21" fmla="*/ 45 h 169"/>
              <a:gd name="T22" fmla="*/ 44 w 138"/>
              <a:gd name="T23" fmla="*/ 45 h 169"/>
              <a:gd name="T24" fmla="*/ 29 w 138"/>
              <a:gd name="T25" fmla="*/ 49 h 169"/>
              <a:gd name="T26" fmla="*/ 5 w 138"/>
              <a:gd name="T27" fmla="*/ 106 h 169"/>
              <a:gd name="T28" fmla="*/ 31 w 138"/>
              <a:gd name="T29" fmla="*/ 78 h 169"/>
              <a:gd name="T30" fmla="*/ 80 w 138"/>
              <a:gd name="T31" fmla="*/ 103 h 169"/>
              <a:gd name="T32" fmla="*/ 94 w 138"/>
              <a:gd name="T33" fmla="*/ 103 h 169"/>
              <a:gd name="T34" fmla="*/ 121 w 138"/>
              <a:gd name="T35" fmla="*/ 165 h 169"/>
              <a:gd name="T36" fmla="*/ 109 w 138"/>
              <a:gd name="T37" fmla="*/ 159 h 169"/>
              <a:gd name="T38" fmla="*/ 92 w 138"/>
              <a:gd name="T39" fmla="*/ 165 h 169"/>
              <a:gd name="T40" fmla="*/ 133 w 138"/>
              <a:gd name="T41" fmla="*/ 169 h 169"/>
              <a:gd name="T42" fmla="*/ 138 w 138"/>
              <a:gd name="T43" fmla="*/ 155 h 169"/>
              <a:gd name="T44" fmla="*/ 121 w 138"/>
              <a:gd name="T45" fmla="*/ 165 h 169"/>
              <a:gd name="T46" fmla="*/ 129 w 138"/>
              <a:gd name="T47" fmla="*/ 132 h 169"/>
              <a:gd name="T48" fmla="*/ 96 w 138"/>
              <a:gd name="T49" fmla="*/ 132 h 169"/>
              <a:gd name="T50" fmla="*/ 92 w 138"/>
              <a:gd name="T51" fmla="*/ 149 h 169"/>
              <a:gd name="T52" fmla="*/ 109 w 138"/>
              <a:gd name="T53" fmla="*/ 148 h 169"/>
              <a:gd name="T54" fmla="*/ 121 w 138"/>
              <a:gd name="T55" fmla="*/ 154 h 169"/>
              <a:gd name="T56" fmla="*/ 138 w 138"/>
              <a:gd name="T57" fmla="*/ 136 h 169"/>
              <a:gd name="T58" fmla="*/ 106 w 138"/>
              <a:gd name="T59" fmla="*/ 132 h 169"/>
              <a:gd name="T60" fmla="*/ 106 w 138"/>
              <a:gd name="T61" fmla="*/ 132 h 169"/>
              <a:gd name="T62" fmla="*/ 113 w 138"/>
              <a:gd name="T63" fmla="*/ 161 h 169"/>
              <a:gd name="T64" fmla="*/ 117 w 138"/>
              <a:gd name="T65" fmla="*/ 15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8" h="169">
                <a:moveTo>
                  <a:pt x="35" y="160"/>
                </a:moveTo>
                <a:cubicBezTo>
                  <a:pt x="35" y="165"/>
                  <a:pt x="38" y="169"/>
                  <a:pt x="43" y="169"/>
                </a:cubicBezTo>
                <a:cubicBezTo>
                  <a:pt x="47" y="169"/>
                  <a:pt x="51" y="165"/>
                  <a:pt x="51" y="160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35" y="111"/>
                  <a:pt x="35" y="111"/>
                  <a:pt x="35" y="111"/>
                </a:cubicBezTo>
                <a:lnTo>
                  <a:pt x="35" y="160"/>
                </a:lnTo>
                <a:close/>
                <a:moveTo>
                  <a:pt x="59" y="160"/>
                </a:moveTo>
                <a:cubicBezTo>
                  <a:pt x="59" y="165"/>
                  <a:pt x="63" y="169"/>
                  <a:pt x="68" y="169"/>
                </a:cubicBezTo>
                <a:cubicBezTo>
                  <a:pt x="72" y="169"/>
                  <a:pt x="76" y="165"/>
                  <a:pt x="76" y="160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59" y="111"/>
                  <a:pt x="59" y="111"/>
                  <a:pt x="59" y="111"/>
                </a:cubicBezTo>
                <a:lnTo>
                  <a:pt x="59" y="160"/>
                </a:lnTo>
                <a:close/>
                <a:moveTo>
                  <a:pt x="55" y="41"/>
                </a:moveTo>
                <a:cubicBezTo>
                  <a:pt x="67" y="41"/>
                  <a:pt x="76" y="32"/>
                  <a:pt x="76" y="21"/>
                </a:cubicBezTo>
                <a:cubicBezTo>
                  <a:pt x="76" y="9"/>
                  <a:pt x="67" y="0"/>
                  <a:pt x="55" y="0"/>
                </a:cubicBezTo>
                <a:cubicBezTo>
                  <a:pt x="44" y="0"/>
                  <a:pt x="35" y="9"/>
                  <a:pt x="35" y="21"/>
                </a:cubicBezTo>
                <a:cubicBezTo>
                  <a:pt x="35" y="32"/>
                  <a:pt x="44" y="41"/>
                  <a:pt x="55" y="41"/>
                </a:cubicBezTo>
                <a:close/>
                <a:moveTo>
                  <a:pt x="106" y="106"/>
                </a:moveTo>
                <a:cubicBezTo>
                  <a:pt x="110" y="104"/>
                  <a:pt x="111" y="99"/>
                  <a:pt x="109" y="95"/>
                </a:cubicBezTo>
                <a:cubicBezTo>
                  <a:pt x="82" y="49"/>
                  <a:pt x="82" y="49"/>
                  <a:pt x="82" y="49"/>
                </a:cubicBezTo>
                <a:cubicBezTo>
                  <a:pt x="80" y="45"/>
                  <a:pt x="70" y="45"/>
                  <a:pt x="69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55" y="61"/>
                  <a:pt x="55" y="61"/>
                  <a:pt x="55" y="61"/>
                </a:cubicBezTo>
                <a:cubicBezTo>
                  <a:pt x="44" y="45"/>
                  <a:pt x="44" y="45"/>
                  <a:pt x="44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1" y="45"/>
                  <a:pt x="31" y="45"/>
                  <a:pt x="29" y="49"/>
                </a:cubicBezTo>
                <a:cubicBezTo>
                  <a:pt x="2" y="95"/>
                  <a:pt x="2" y="95"/>
                  <a:pt x="2" y="95"/>
                </a:cubicBezTo>
                <a:cubicBezTo>
                  <a:pt x="0" y="99"/>
                  <a:pt x="1" y="104"/>
                  <a:pt x="5" y="106"/>
                </a:cubicBezTo>
                <a:cubicBezTo>
                  <a:pt x="9" y="109"/>
                  <a:pt x="14" y="107"/>
                  <a:pt x="16" y="103"/>
                </a:cubicBezTo>
                <a:cubicBezTo>
                  <a:pt x="31" y="78"/>
                  <a:pt x="31" y="78"/>
                  <a:pt x="31" y="78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0" y="78"/>
                  <a:pt x="80" y="78"/>
                  <a:pt x="80" y="78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7" y="107"/>
                  <a:pt x="102" y="109"/>
                  <a:pt x="106" y="106"/>
                </a:cubicBezTo>
                <a:close/>
                <a:moveTo>
                  <a:pt x="121" y="165"/>
                </a:moveTo>
                <a:cubicBezTo>
                  <a:pt x="109" y="165"/>
                  <a:pt x="109" y="165"/>
                  <a:pt x="109" y="165"/>
                </a:cubicBezTo>
                <a:cubicBezTo>
                  <a:pt x="109" y="159"/>
                  <a:pt x="109" y="159"/>
                  <a:pt x="109" y="159"/>
                </a:cubicBezTo>
                <a:cubicBezTo>
                  <a:pt x="103" y="159"/>
                  <a:pt x="98" y="157"/>
                  <a:pt x="92" y="15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7"/>
                  <a:pt x="94" y="169"/>
                  <a:pt x="96" y="169"/>
                </a:cubicBezTo>
                <a:cubicBezTo>
                  <a:pt x="133" y="169"/>
                  <a:pt x="133" y="169"/>
                  <a:pt x="133" y="169"/>
                </a:cubicBezTo>
                <a:cubicBezTo>
                  <a:pt x="136" y="169"/>
                  <a:pt x="138" y="167"/>
                  <a:pt x="138" y="165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2" y="157"/>
                  <a:pt x="127" y="159"/>
                  <a:pt x="121" y="159"/>
                </a:cubicBezTo>
                <a:lnTo>
                  <a:pt x="121" y="165"/>
                </a:lnTo>
                <a:close/>
                <a:moveTo>
                  <a:pt x="133" y="132"/>
                </a:moveTo>
                <a:cubicBezTo>
                  <a:pt x="129" y="132"/>
                  <a:pt x="129" y="132"/>
                  <a:pt x="129" y="132"/>
                </a:cubicBezTo>
                <a:cubicBezTo>
                  <a:pt x="126" y="116"/>
                  <a:pt x="104" y="116"/>
                  <a:pt x="101" y="132"/>
                </a:cubicBezTo>
                <a:cubicBezTo>
                  <a:pt x="96" y="132"/>
                  <a:pt x="96" y="132"/>
                  <a:pt x="96" y="132"/>
                </a:cubicBezTo>
                <a:cubicBezTo>
                  <a:pt x="94" y="132"/>
                  <a:pt x="92" y="134"/>
                  <a:pt x="92" y="136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8" y="152"/>
                  <a:pt x="103" y="153"/>
                  <a:pt x="109" y="154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121" y="148"/>
                  <a:pt x="121" y="148"/>
                  <a:pt x="121" y="148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7" y="153"/>
                  <a:pt x="132" y="152"/>
                  <a:pt x="138" y="149"/>
                </a:cubicBezTo>
                <a:cubicBezTo>
                  <a:pt x="138" y="136"/>
                  <a:pt x="138" y="136"/>
                  <a:pt x="138" y="136"/>
                </a:cubicBezTo>
                <a:cubicBezTo>
                  <a:pt x="138" y="134"/>
                  <a:pt x="136" y="132"/>
                  <a:pt x="133" y="132"/>
                </a:cubicBezTo>
                <a:close/>
                <a:moveTo>
                  <a:pt x="106" y="132"/>
                </a:moveTo>
                <a:cubicBezTo>
                  <a:pt x="109" y="123"/>
                  <a:pt x="121" y="123"/>
                  <a:pt x="124" y="132"/>
                </a:cubicBezTo>
                <a:lnTo>
                  <a:pt x="106" y="132"/>
                </a:lnTo>
                <a:close/>
                <a:moveTo>
                  <a:pt x="113" y="152"/>
                </a:moveTo>
                <a:cubicBezTo>
                  <a:pt x="113" y="161"/>
                  <a:pt x="113" y="161"/>
                  <a:pt x="113" y="161"/>
                </a:cubicBezTo>
                <a:cubicBezTo>
                  <a:pt x="117" y="161"/>
                  <a:pt x="117" y="161"/>
                  <a:pt x="117" y="161"/>
                </a:cubicBezTo>
                <a:cubicBezTo>
                  <a:pt x="117" y="152"/>
                  <a:pt x="117" y="152"/>
                  <a:pt x="117" y="152"/>
                </a:cubicBezTo>
                <a:lnTo>
                  <a:pt x="113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ACEC8B7-8ECF-4A1A-BC25-3090B9CD2A2F}"/>
              </a:ext>
            </a:extLst>
          </p:cNvPr>
          <p:cNvGrpSpPr/>
          <p:nvPr/>
        </p:nvGrpSpPr>
        <p:grpSpPr>
          <a:xfrm>
            <a:off x="2882921" y="1423102"/>
            <a:ext cx="1302519" cy="1302519"/>
            <a:chOff x="2533618" y="1169405"/>
            <a:chExt cx="1661011" cy="1661011"/>
          </a:xfrm>
        </p:grpSpPr>
        <p:sp>
          <p:nvSpPr>
            <p:cNvPr id="4" name="椭圆 3"/>
            <p:cNvSpPr/>
            <p:nvPr/>
          </p:nvSpPr>
          <p:spPr>
            <a:xfrm>
              <a:off x="2533618" y="1169405"/>
              <a:ext cx="1661011" cy="1661011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279400" dist="139700" dir="7800000" sx="101000" sy="101000" algn="ctr" rotWithShape="0">
                <a:schemeClr val="tx1">
                  <a:alpha val="70000"/>
                </a:schemeClr>
              </a:outerShdw>
            </a:effectLst>
          </p:spPr>
          <p:txBody>
            <a:bodyPr wrap="none" anchor="ctr"/>
            <a:lstStyle/>
            <a:p>
              <a:pPr algn="ctr" latinLnBrk="1"/>
              <a:endParaRPr kumimoji="1" lang="zh-CN" altLang="en-US" sz="7200">
                <a:solidFill>
                  <a:srgbClr val="187C86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883522" y="1261525"/>
              <a:ext cx="926430" cy="1530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defTabSz="1218590">
                <a:defRPr sz="9595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en-US" altLang="zh-CN" sz="7200" dirty="0">
                  <a:solidFill>
                    <a:srgbClr val="187C86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7200" dirty="0">
                <a:solidFill>
                  <a:srgbClr val="187C8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423FC54-299F-4DA1-80ED-209F366D1EE1}"/>
              </a:ext>
            </a:extLst>
          </p:cNvPr>
          <p:cNvGrpSpPr/>
          <p:nvPr/>
        </p:nvGrpSpPr>
        <p:grpSpPr>
          <a:xfrm>
            <a:off x="6148629" y="1420406"/>
            <a:ext cx="1302519" cy="1302519"/>
            <a:chOff x="6399902" y="1169405"/>
            <a:chExt cx="1661011" cy="1661011"/>
          </a:xfrm>
        </p:grpSpPr>
        <p:sp>
          <p:nvSpPr>
            <p:cNvPr id="6" name="椭圆 5"/>
            <p:cNvSpPr/>
            <p:nvPr/>
          </p:nvSpPr>
          <p:spPr>
            <a:xfrm>
              <a:off x="6399902" y="1169405"/>
              <a:ext cx="1661011" cy="1661011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279400" dist="139700" dir="7800000" sx="101000" sy="101000" algn="ctr" rotWithShape="0">
                <a:schemeClr val="tx1">
                  <a:alpha val="70000"/>
                </a:schemeClr>
              </a:outerShdw>
            </a:effectLst>
          </p:spPr>
          <p:txBody>
            <a:bodyPr wrap="none" anchor="ctr"/>
            <a:lstStyle/>
            <a:p>
              <a:pPr algn="ctr" latinLnBrk="1"/>
              <a:endParaRPr kumimoji="1" lang="zh-CN" altLang="en-US" sz="7200">
                <a:solidFill>
                  <a:srgbClr val="187C86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732442" y="1215464"/>
              <a:ext cx="995933" cy="1530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defTabSz="1218590">
                <a:defRPr sz="9595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en-US" altLang="zh-CN" sz="7200" dirty="0">
                  <a:solidFill>
                    <a:srgbClr val="187C86"/>
                  </a:solidFill>
                  <a:latin typeface="+mn-lt"/>
                  <a:ea typeface="+mn-ea"/>
                  <a:cs typeface="+mn-ea"/>
                  <a:sym typeface="+mn-lt"/>
                </a:rPr>
                <a:t>X</a:t>
              </a:r>
              <a:endParaRPr lang="zh-CN" altLang="en-US" sz="7200" dirty="0">
                <a:solidFill>
                  <a:srgbClr val="187C8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CC550BF-4FAD-4FB2-A4C1-DC53C343A07C}"/>
              </a:ext>
            </a:extLst>
          </p:cNvPr>
          <p:cNvGrpSpPr/>
          <p:nvPr/>
        </p:nvGrpSpPr>
        <p:grpSpPr>
          <a:xfrm>
            <a:off x="7781484" y="1420406"/>
            <a:ext cx="1302519" cy="1302519"/>
            <a:chOff x="8333045" y="1169405"/>
            <a:chExt cx="1661011" cy="1661011"/>
          </a:xfrm>
        </p:grpSpPr>
        <p:sp>
          <p:nvSpPr>
            <p:cNvPr id="7" name="椭圆 6"/>
            <p:cNvSpPr/>
            <p:nvPr/>
          </p:nvSpPr>
          <p:spPr>
            <a:xfrm>
              <a:off x="8333045" y="1169405"/>
              <a:ext cx="1661011" cy="1661011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279400" dist="139700" dir="7800000" sx="101000" sy="101000" algn="ctr" rotWithShape="0">
                <a:schemeClr val="tx1">
                  <a:alpha val="70000"/>
                </a:schemeClr>
              </a:outerShdw>
            </a:effectLst>
          </p:spPr>
          <p:txBody>
            <a:bodyPr wrap="none" anchor="ctr"/>
            <a:lstStyle/>
            <a:p>
              <a:pPr algn="ctr" latinLnBrk="1"/>
              <a:endParaRPr kumimoji="1" lang="zh-CN" altLang="en-US" sz="7200" dirty="0">
                <a:solidFill>
                  <a:srgbClr val="187C86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665585" y="1215464"/>
              <a:ext cx="995933" cy="1530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defTabSz="1218590">
                <a:defRPr sz="9595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en-US" altLang="zh-CN" sz="7200" dirty="0">
                  <a:solidFill>
                    <a:srgbClr val="187C86"/>
                  </a:solidFill>
                  <a:latin typeface="+mn-lt"/>
                  <a:ea typeface="+mn-ea"/>
                  <a:cs typeface="+mn-ea"/>
                  <a:sym typeface="+mn-lt"/>
                </a:rPr>
                <a:t>X</a:t>
              </a:r>
              <a:endParaRPr lang="zh-CN" altLang="en-US" sz="7200" dirty="0">
                <a:solidFill>
                  <a:srgbClr val="187C8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84AE177-B373-451A-8CDD-BFD1C32EE40B}"/>
              </a:ext>
            </a:extLst>
          </p:cNvPr>
          <p:cNvGrpSpPr/>
          <p:nvPr/>
        </p:nvGrpSpPr>
        <p:grpSpPr>
          <a:xfrm>
            <a:off x="4515775" y="1420406"/>
            <a:ext cx="1302519" cy="1302519"/>
            <a:chOff x="6399902" y="1169405"/>
            <a:chExt cx="1661011" cy="166101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93A5F8B-E730-4DE4-A9B2-2E03578C0999}"/>
                </a:ext>
              </a:extLst>
            </p:cNvPr>
            <p:cNvSpPr/>
            <p:nvPr/>
          </p:nvSpPr>
          <p:spPr>
            <a:xfrm>
              <a:off x="6399902" y="1169405"/>
              <a:ext cx="1661011" cy="1661011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279400" dist="139700" dir="7800000" sx="101000" sy="101000" algn="ctr" rotWithShape="0">
                <a:schemeClr val="tx1">
                  <a:alpha val="70000"/>
                </a:schemeClr>
              </a:outerShdw>
            </a:effectLst>
          </p:spPr>
          <p:txBody>
            <a:bodyPr wrap="none" anchor="ctr"/>
            <a:lstStyle/>
            <a:p>
              <a:pPr algn="ctr" latinLnBrk="1"/>
              <a:endParaRPr kumimoji="1" lang="zh-CN" altLang="en-US" sz="7200">
                <a:solidFill>
                  <a:srgbClr val="187C86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49BF8BE-37A7-41C4-AAB1-938E38FBD9CA}"/>
                </a:ext>
              </a:extLst>
            </p:cNvPr>
            <p:cNvSpPr txBox="1"/>
            <p:nvPr/>
          </p:nvSpPr>
          <p:spPr>
            <a:xfrm>
              <a:off x="6767194" y="1215464"/>
              <a:ext cx="926430" cy="1530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defTabSz="1218590">
                <a:defRPr sz="9595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en-US" altLang="zh-CN" sz="7200" dirty="0">
                  <a:solidFill>
                    <a:srgbClr val="187C86"/>
                  </a:solidFill>
                  <a:latin typeface="+mn-lt"/>
                  <a:ea typeface="+mn-ea"/>
                  <a:cs typeface="+mn-ea"/>
                  <a:sym typeface="+mn-lt"/>
                </a:rPr>
                <a:t>0</a:t>
              </a:r>
              <a:endParaRPr lang="zh-CN" altLang="en-US" sz="7200" dirty="0">
                <a:solidFill>
                  <a:srgbClr val="187C8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B5E60C78-8780-459D-BF8D-BB8892F89283}"/>
              </a:ext>
            </a:extLst>
          </p:cNvPr>
          <p:cNvSpPr/>
          <p:nvPr/>
        </p:nvSpPr>
        <p:spPr>
          <a:xfrm>
            <a:off x="9918700" y="49568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187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FADBD6"/>
                </a:solidFill>
              </a:rPr>
              <a:t>LOGO</a:t>
            </a:r>
            <a:endParaRPr lang="ko-KR" altLang="en-US" sz="2700" dirty="0">
              <a:solidFill>
                <a:srgbClr val="FADBD6"/>
              </a:solidFill>
            </a:endParaRPr>
          </a:p>
        </p:txBody>
      </p:sp>
      <p:sp>
        <p:nvSpPr>
          <p:cNvPr id="28" name="TextBox 3">
            <a:hlinkClick r:id="rId3"/>
            <a:extLst>
              <a:ext uri="{FF2B5EF4-FFF2-40B4-BE49-F238E27FC236}">
                <a16:creationId xmlns:a16="http://schemas.microsoft.com/office/drawing/2014/main" id="{68053FA4-BAB3-46BE-BD6B-22F74AA52BF1}"/>
              </a:ext>
            </a:extLst>
          </p:cNvPr>
          <p:cNvSpPr txBox="1"/>
          <p:nvPr/>
        </p:nvSpPr>
        <p:spPr>
          <a:xfrm>
            <a:off x="6799888" y="664639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4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9545F771-9A89-4328-A94C-7A2A364F7405}"/>
              </a:ext>
            </a:extLst>
          </p:cNvPr>
          <p:cNvSpPr/>
          <p:nvPr/>
        </p:nvSpPr>
        <p:spPr>
          <a:xfrm>
            <a:off x="0" y="-1"/>
            <a:ext cx="12192000" cy="6982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2D45484-0000-4B99-928D-D53DCC4D47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D14EEADC-41FA-4901-91E0-0580CC9B4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3"/>
          <a:stretch/>
        </p:blipFill>
        <p:spPr>
          <a:xfrm>
            <a:off x="1" y="0"/>
            <a:ext cx="12404034" cy="6858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637239" y="2776662"/>
            <a:ext cx="6543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There's something about me</a:t>
            </a:r>
          </a:p>
        </p:txBody>
      </p:sp>
      <p:sp>
        <p:nvSpPr>
          <p:cNvPr id="17" name="矩形 16"/>
          <p:cNvSpPr/>
          <p:nvPr/>
        </p:nvSpPr>
        <p:spPr>
          <a:xfrm>
            <a:off x="4701507" y="3546919"/>
            <a:ext cx="3447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Freeform 98">
            <a:extLst>
              <a:ext uri="{FF2B5EF4-FFF2-40B4-BE49-F238E27FC236}">
                <a16:creationId xmlns:a16="http://schemas.microsoft.com/office/drawing/2014/main" id="{E3C6A134-6EE4-4EDF-93E0-5CC066886C11}"/>
              </a:ext>
            </a:extLst>
          </p:cNvPr>
          <p:cNvSpPr>
            <a:spLocks noEditPoints="1"/>
          </p:cNvSpPr>
          <p:nvPr/>
        </p:nvSpPr>
        <p:spPr bwMode="auto">
          <a:xfrm>
            <a:off x="3628975" y="5985103"/>
            <a:ext cx="163376" cy="199979"/>
          </a:xfrm>
          <a:custGeom>
            <a:avLst/>
            <a:gdLst>
              <a:gd name="T0" fmla="*/ 43 w 138"/>
              <a:gd name="T1" fmla="*/ 169 h 169"/>
              <a:gd name="T2" fmla="*/ 51 w 138"/>
              <a:gd name="T3" fmla="*/ 111 h 169"/>
              <a:gd name="T4" fmla="*/ 35 w 138"/>
              <a:gd name="T5" fmla="*/ 160 h 169"/>
              <a:gd name="T6" fmla="*/ 68 w 138"/>
              <a:gd name="T7" fmla="*/ 169 h 169"/>
              <a:gd name="T8" fmla="*/ 76 w 138"/>
              <a:gd name="T9" fmla="*/ 111 h 169"/>
              <a:gd name="T10" fmla="*/ 59 w 138"/>
              <a:gd name="T11" fmla="*/ 160 h 169"/>
              <a:gd name="T12" fmla="*/ 76 w 138"/>
              <a:gd name="T13" fmla="*/ 21 h 169"/>
              <a:gd name="T14" fmla="*/ 35 w 138"/>
              <a:gd name="T15" fmla="*/ 21 h 169"/>
              <a:gd name="T16" fmla="*/ 106 w 138"/>
              <a:gd name="T17" fmla="*/ 106 h 169"/>
              <a:gd name="T18" fmla="*/ 82 w 138"/>
              <a:gd name="T19" fmla="*/ 49 h 169"/>
              <a:gd name="T20" fmla="*/ 67 w 138"/>
              <a:gd name="T21" fmla="*/ 45 h 169"/>
              <a:gd name="T22" fmla="*/ 44 w 138"/>
              <a:gd name="T23" fmla="*/ 45 h 169"/>
              <a:gd name="T24" fmla="*/ 29 w 138"/>
              <a:gd name="T25" fmla="*/ 49 h 169"/>
              <a:gd name="T26" fmla="*/ 5 w 138"/>
              <a:gd name="T27" fmla="*/ 106 h 169"/>
              <a:gd name="T28" fmla="*/ 31 w 138"/>
              <a:gd name="T29" fmla="*/ 78 h 169"/>
              <a:gd name="T30" fmla="*/ 80 w 138"/>
              <a:gd name="T31" fmla="*/ 103 h 169"/>
              <a:gd name="T32" fmla="*/ 94 w 138"/>
              <a:gd name="T33" fmla="*/ 103 h 169"/>
              <a:gd name="T34" fmla="*/ 121 w 138"/>
              <a:gd name="T35" fmla="*/ 165 h 169"/>
              <a:gd name="T36" fmla="*/ 109 w 138"/>
              <a:gd name="T37" fmla="*/ 159 h 169"/>
              <a:gd name="T38" fmla="*/ 92 w 138"/>
              <a:gd name="T39" fmla="*/ 165 h 169"/>
              <a:gd name="T40" fmla="*/ 133 w 138"/>
              <a:gd name="T41" fmla="*/ 169 h 169"/>
              <a:gd name="T42" fmla="*/ 138 w 138"/>
              <a:gd name="T43" fmla="*/ 155 h 169"/>
              <a:gd name="T44" fmla="*/ 121 w 138"/>
              <a:gd name="T45" fmla="*/ 165 h 169"/>
              <a:gd name="T46" fmla="*/ 129 w 138"/>
              <a:gd name="T47" fmla="*/ 132 h 169"/>
              <a:gd name="T48" fmla="*/ 96 w 138"/>
              <a:gd name="T49" fmla="*/ 132 h 169"/>
              <a:gd name="T50" fmla="*/ 92 w 138"/>
              <a:gd name="T51" fmla="*/ 149 h 169"/>
              <a:gd name="T52" fmla="*/ 109 w 138"/>
              <a:gd name="T53" fmla="*/ 148 h 169"/>
              <a:gd name="T54" fmla="*/ 121 w 138"/>
              <a:gd name="T55" fmla="*/ 154 h 169"/>
              <a:gd name="T56" fmla="*/ 138 w 138"/>
              <a:gd name="T57" fmla="*/ 136 h 169"/>
              <a:gd name="T58" fmla="*/ 106 w 138"/>
              <a:gd name="T59" fmla="*/ 132 h 169"/>
              <a:gd name="T60" fmla="*/ 106 w 138"/>
              <a:gd name="T61" fmla="*/ 132 h 169"/>
              <a:gd name="T62" fmla="*/ 113 w 138"/>
              <a:gd name="T63" fmla="*/ 161 h 169"/>
              <a:gd name="T64" fmla="*/ 117 w 138"/>
              <a:gd name="T65" fmla="*/ 15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8" h="169">
                <a:moveTo>
                  <a:pt x="35" y="160"/>
                </a:moveTo>
                <a:cubicBezTo>
                  <a:pt x="35" y="165"/>
                  <a:pt x="38" y="169"/>
                  <a:pt x="43" y="169"/>
                </a:cubicBezTo>
                <a:cubicBezTo>
                  <a:pt x="47" y="169"/>
                  <a:pt x="51" y="165"/>
                  <a:pt x="51" y="160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35" y="111"/>
                  <a:pt x="35" y="111"/>
                  <a:pt x="35" y="111"/>
                </a:cubicBezTo>
                <a:lnTo>
                  <a:pt x="35" y="160"/>
                </a:lnTo>
                <a:close/>
                <a:moveTo>
                  <a:pt x="59" y="160"/>
                </a:moveTo>
                <a:cubicBezTo>
                  <a:pt x="59" y="165"/>
                  <a:pt x="63" y="169"/>
                  <a:pt x="68" y="169"/>
                </a:cubicBezTo>
                <a:cubicBezTo>
                  <a:pt x="72" y="169"/>
                  <a:pt x="76" y="165"/>
                  <a:pt x="76" y="160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59" y="111"/>
                  <a:pt x="59" y="111"/>
                  <a:pt x="59" y="111"/>
                </a:cubicBezTo>
                <a:lnTo>
                  <a:pt x="59" y="160"/>
                </a:lnTo>
                <a:close/>
                <a:moveTo>
                  <a:pt x="55" y="41"/>
                </a:moveTo>
                <a:cubicBezTo>
                  <a:pt x="67" y="41"/>
                  <a:pt x="76" y="32"/>
                  <a:pt x="76" y="21"/>
                </a:cubicBezTo>
                <a:cubicBezTo>
                  <a:pt x="76" y="9"/>
                  <a:pt x="67" y="0"/>
                  <a:pt x="55" y="0"/>
                </a:cubicBezTo>
                <a:cubicBezTo>
                  <a:pt x="44" y="0"/>
                  <a:pt x="35" y="9"/>
                  <a:pt x="35" y="21"/>
                </a:cubicBezTo>
                <a:cubicBezTo>
                  <a:pt x="35" y="32"/>
                  <a:pt x="44" y="41"/>
                  <a:pt x="55" y="41"/>
                </a:cubicBezTo>
                <a:close/>
                <a:moveTo>
                  <a:pt x="106" y="106"/>
                </a:moveTo>
                <a:cubicBezTo>
                  <a:pt x="110" y="104"/>
                  <a:pt x="111" y="99"/>
                  <a:pt x="109" y="95"/>
                </a:cubicBezTo>
                <a:cubicBezTo>
                  <a:pt x="82" y="49"/>
                  <a:pt x="82" y="49"/>
                  <a:pt x="82" y="49"/>
                </a:cubicBezTo>
                <a:cubicBezTo>
                  <a:pt x="80" y="45"/>
                  <a:pt x="70" y="45"/>
                  <a:pt x="69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55" y="61"/>
                  <a:pt x="55" y="61"/>
                  <a:pt x="55" y="61"/>
                </a:cubicBezTo>
                <a:cubicBezTo>
                  <a:pt x="44" y="45"/>
                  <a:pt x="44" y="45"/>
                  <a:pt x="44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1" y="45"/>
                  <a:pt x="31" y="45"/>
                  <a:pt x="29" y="49"/>
                </a:cubicBezTo>
                <a:cubicBezTo>
                  <a:pt x="2" y="95"/>
                  <a:pt x="2" y="95"/>
                  <a:pt x="2" y="95"/>
                </a:cubicBezTo>
                <a:cubicBezTo>
                  <a:pt x="0" y="99"/>
                  <a:pt x="1" y="104"/>
                  <a:pt x="5" y="106"/>
                </a:cubicBezTo>
                <a:cubicBezTo>
                  <a:pt x="9" y="109"/>
                  <a:pt x="14" y="107"/>
                  <a:pt x="16" y="103"/>
                </a:cubicBezTo>
                <a:cubicBezTo>
                  <a:pt x="31" y="78"/>
                  <a:pt x="31" y="78"/>
                  <a:pt x="31" y="78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0" y="78"/>
                  <a:pt x="80" y="78"/>
                  <a:pt x="80" y="78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7" y="107"/>
                  <a:pt x="102" y="109"/>
                  <a:pt x="106" y="106"/>
                </a:cubicBezTo>
                <a:close/>
                <a:moveTo>
                  <a:pt x="121" y="165"/>
                </a:moveTo>
                <a:cubicBezTo>
                  <a:pt x="109" y="165"/>
                  <a:pt x="109" y="165"/>
                  <a:pt x="109" y="165"/>
                </a:cubicBezTo>
                <a:cubicBezTo>
                  <a:pt x="109" y="159"/>
                  <a:pt x="109" y="159"/>
                  <a:pt x="109" y="159"/>
                </a:cubicBezTo>
                <a:cubicBezTo>
                  <a:pt x="103" y="159"/>
                  <a:pt x="98" y="157"/>
                  <a:pt x="92" y="15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7"/>
                  <a:pt x="94" y="169"/>
                  <a:pt x="96" y="169"/>
                </a:cubicBezTo>
                <a:cubicBezTo>
                  <a:pt x="133" y="169"/>
                  <a:pt x="133" y="169"/>
                  <a:pt x="133" y="169"/>
                </a:cubicBezTo>
                <a:cubicBezTo>
                  <a:pt x="136" y="169"/>
                  <a:pt x="138" y="167"/>
                  <a:pt x="138" y="165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2" y="157"/>
                  <a:pt x="127" y="159"/>
                  <a:pt x="121" y="159"/>
                </a:cubicBezTo>
                <a:lnTo>
                  <a:pt x="121" y="165"/>
                </a:lnTo>
                <a:close/>
                <a:moveTo>
                  <a:pt x="133" y="132"/>
                </a:moveTo>
                <a:cubicBezTo>
                  <a:pt x="129" y="132"/>
                  <a:pt x="129" y="132"/>
                  <a:pt x="129" y="132"/>
                </a:cubicBezTo>
                <a:cubicBezTo>
                  <a:pt x="126" y="116"/>
                  <a:pt x="104" y="116"/>
                  <a:pt x="101" y="132"/>
                </a:cubicBezTo>
                <a:cubicBezTo>
                  <a:pt x="96" y="132"/>
                  <a:pt x="96" y="132"/>
                  <a:pt x="96" y="132"/>
                </a:cubicBezTo>
                <a:cubicBezTo>
                  <a:pt x="94" y="132"/>
                  <a:pt x="92" y="134"/>
                  <a:pt x="92" y="136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8" y="152"/>
                  <a:pt x="103" y="153"/>
                  <a:pt x="109" y="154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121" y="148"/>
                  <a:pt x="121" y="148"/>
                  <a:pt x="121" y="148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7" y="153"/>
                  <a:pt x="132" y="152"/>
                  <a:pt x="138" y="149"/>
                </a:cubicBezTo>
                <a:cubicBezTo>
                  <a:pt x="138" y="136"/>
                  <a:pt x="138" y="136"/>
                  <a:pt x="138" y="136"/>
                </a:cubicBezTo>
                <a:cubicBezTo>
                  <a:pt x="138" y="134"/>
                  <a:pt x="136" y="132"/>
                  <a:pt x="133" y="132"/>
                </a:cubicBezTo>
                <a:close/>
                <a:moveTo>
                  <a:pt x="106" y="132"/>
                </a:moveTo>
                <a:cubicBezTo>
                  <a:pt x="109" y="123"/>
                  <a:pt x="121" y="123"/>
                  <a:pt x="124" y="132"/>
                </a:cubicBezTo>
                <a:lnTo>
                  <a:pt x="106" y="132"/>
                </a:lnTo>
                <a:close/>
                <a:moveTo>
                  <a:pt x="113" y="152"/>
                </a:moveTo>
                <a:cubicBezTo>
                  <a:pt x="113" y="161"/>
                  <a:pt x="113" y="161"/>
                  <a:pt x="113" y="161"/>
                </a:cubicBezTo>
                <a:cubicBezTo>
                  <a:pt x="117" y="161"/>
                  <a:pt x="117" y="161"/>
                  <a:pt x="117" y="161"/>
                </a:cubicBezTo>
                <a:cubicBezTo>
                  <a:pt x="117" y="152"/>
                  <a:pt x="117" y="152"/>
                  <a:pt x="117" y="152"/>
                </a:cubicBezTo>
                <a:lnTo>
                  <a:pt x="113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0" name="Freeform 98">
            <a:extLst>
              <a:ext uri="{FF2B5EF4-FFF2-40B4-BE49-F238E27FC236}">
                <a16:creationId xmlns:a16="http://schemas.microsoft.com/office/drawing/2014/main" id="{E3C6A134-6EE4-4EDF-93E0-5CC066886C11}"/>
              </a:ext>
            </a:extLst>
          </p:cNvPr>
          <p:cNvSpPr>
            <a:spLocks noEditPoints="1"/>
          </p:cNvSpPr>
          <p:nvPr/>
        </p:nvSpPr>
        <p:spPr bwMode="auto">
          <a:xfrm>
            <a:off x="7397209" y="5985103"/>
            <a:ext cx="163376" cy="199979"/>
          </a:xfrm>
          <a:custGeom>
            <a:avLst/>
            <a:gdLst>
              <a:gd name="T0" fmla="*/ 43 w 138"/>
              <a:gd name="T1" fmla="*/ 169 h 169"/>
              <a:gd name="T2" fmla="*/ 51 w 138"/>
              <a:gd name="T3" fmla="*/ 111 h 169"/>
              <a:gd name="T4" fmla="*/ 35 w 138"/>
              <a:gd name="T5" fmla="*/ 160 h 169"/>
              <a:gd name="T6" fmla="*/ 68 w 138"/>
              <a:gd name="T7" fmla="*/ 169 h 169"/>
              <a:gd name="T8" fmla="*/ 76 w 138"/>
              <a:gd name="T9" fmla="*/ 111 h 169"/>
              <a:gd name="T10" fmla="*/ 59 w 138"/>
              <a:gd name="T11" fmla="*/ 160 h 169"/>
              <a:gd name="T12" fmla="*/ 76 w 138"/>
              <a:gd name="T13" fmla="*/ 21 h 169"/>
              <a:gd name="T14" fmla="*/ 35 w 138"/>
              <a:gd name="T15" fmla="*/ 21 h 169"/>
              <a:gd name="T16" fmla="*/ 106 w 138"/>
              <a:gd name="T17" fmla="*/ 106 h 169"/>
              <a:gd name="T18" fmla="*/ 82 w 138"/>
              <a:gd name="T19" fmla="*/ 49 h 169"/>
              <a:gd name="T20" fmla="*/ 67 w 138"/>
              <a:gd name="T21" fmla="*/ 45 h 169"/>
              <a:gd name="T22" fmla="*/ 44 w 138"/>
              <a:gd name="T23" fmla="*/ 45 h 169"/>
              <a:gd name="T24" fmla="*/ 29 w 138"/>
              <a:gd name="T25" fmla="*/ 49 h 169"/>
              <a:gd name="T26" fmla="*/ 5 w 138"/>
              <a:gd name="T27" fmla="*/ 106 h 169"/>
              <a:gd name="T28" fmla="*/ 31 w 138"/>
              <a:gd name="T29" fmla="*/ 78 h 169"/>
              <a:gd name="T30" fmla="*/ 80 w 138"/>
              <a:gd name="T31" fmla="*/ 103 h 169"/>
              <a:gd name="T32" fmla="*/ 94 w 138"/>
              <a:gd name="T33" fmla="*/ 103 h 169"/>
              <a:gd name="T34" fmla="*/ 121 w 138"/>
              <a:gd name="T35" fmla="*/ 165 h 169"/>
              <a:gd name="T36" fmla="*/ 109 w 138"/>
              <a:gd name="T37" fmla="*/ 159 h 169"/>
              <a:gd name="T38" fmla="*/ 92 w 138"/>
              <a:gd name="T39" fmla="*/ 165 h 169"/>
              <a:gd name="T40" fmla="*/ 133 w 138"/>
              <a:gd name="T41" fmla="*/ 169 h 169"/>
              <a:gd name="T42" fmla="*/ 138 w 138"/>
              <a:gd name="T43" fmla="*/ 155 h 169"/>
              <a:gd name="T44" fmla="*/ 121 w 138"/>
              <a:gd name="T45" fmla="*/ 165 h 169"/>
              <a:gd name="T46" fmla="*/ 129 w 138"/>
              <a:gd name="T47" fmla="*/ 132 h 169"/>
              <a:gd name="T48" fmla="*/ 96 w 138"/>
              <a:gd name="T49" fmla="*/ 132 h 169"/>
              <a:gd name="T50" fmla="*/ 92 w 138"/>
              <a:gd name="T51" fmla="*/ 149 h 169"/>
              <a:gd name="T52" fmla="*/ 109 w 138"/>
              <a:gd name="T53" fmla="*/ 148 h 169"/>
              <a:gd name="T54" fmla="*/ 121 w 138"/>
              <a:gd name="T55" fmla="*/ 154 h 169"/>
              <a:gd name="T56" fmla="*/ 138 w 138"/>
              <a:gd name="T57" fmla="*/ 136 h 169"/>
              <a:gd name="T58" fmla="*/ 106 w 138"/>
              <a:gd name="T59" fmla="*/ 132 h 169"/>
              <a:gd name="T60" fmla="*/ 106 w 138"/>
              <a:gd name="T61" fmla="*/ 132 h 169"/>
              <a:gd name="T62" fmla="*/ 113 w 138"/>
              <a:gd name="T63" fmla="*/ 161 h 169"/>
              <a:gd name="T64" fmla="*/ 117 w 138"/>
              <a:gd name="T65" fmla="*/ 15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8" h="169">
                <a:moveTo>
                  <a:pt x="35" y="160"/>
                </a:moveTo>
                <a:cubicBezTo>
                  <a:pt x="35" y="165"/>
                  <a:pt x="38" y="169"/>
                  <a:pt x="43" y="169"/>
                </a:cubicBezTo>
                <a:cubicBezTo>
                  <a:pt x="47" y="169"/>
                  <a:pt x="51" y="165"/>
                  <a:pt x="51" y="160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35" y="111"/>
                  <a:pt x="35" y="111"/>
                  <a:pt x="35" y="111"/>
                </a:cubicBezTo>
                <a:lnTo>
                  <a:pt x="35" y="160"/>
                </a:lnTo>
                <a:close/>
                <a:moveTo>
                  <a:pt x="59" y="160"/>
                </a:moveTo>
                <a:cubicBezTo>
                  <a:pt x="59" y="165"/>
                  <a:pt x="63" y="169"/>
                  <a:pt x="68" y="169"/>
                </a:cubicBezTo>
                <a:cubicBezTo>
                  <a:pt x="72" y="169"/>
                  <a:pt x="76" y="165"/>
                  <a:pt x="76" y="160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59" y="111"/>
                  <a:pt x="59" y="111"/>
                  <a:pt x="59" y="111"/>
                </a:cubicBezTo>
                <a:lnTo>
                  <a:pt x="59" y="160"/>
                </a:lnTo>
                <a:close/>
                <a:moveTo>
                  <a:pt x="55" y="41"/>
                </a:moveTo>
                <a:cubicBezTo>
                  <a:pt x="67" y="41"/>
                  <a:pt x="76" y="32"/>
                  <a:pt x="76" y="21"/>
                </a:cubicBezTo>
                <a:cubicBezTo>
                  <a:pt x="76" y="9"/>
                  <a:pt x="67" y="0"/>
                  <a:pt x="55" y="0"/>
                </a:cubicBezTo>
                <a:cubicBezTo>
                  <a:pt x="44" y="0"/>
                  <a:pt x="35" y="9"/>
                  <a:pt x="35" y="21"/>
                </a:cubicBezTo>
                <a:cubicBezTo>
                  <a:pt x="35" y="32"/>
                  <a:pt x="44" y="41"/>
                  <a:pt x="55" y="41"/>
                </a:cubicBezTo>
                <a:close/>
                <a:moveTo>
                  <a:pt x="106" y="106"/>
                </a:moveTo>
                <a:cubicBezTo>
                  <a:pt x="110" y="104"/>
                  <a:pt x="111" y="99"/>
                  <a:pt x="109" y="95"/>
                </a:cubicBezTo>
                <a:cubicBezTo>
                  <a:pt x="82" y="49"/>
                  <a:pt x="82" y="49"/>
                  <a:pt x="82" y="49"/>
                </a:cubicBezTo>
                <a:cubicBezTo>
                  <a:pt x="80" y="45"/>
                  <a:pt x="70" y="45"/>
                  <a:pt x="69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55" y="61"/>
                  <a:pt x="55" y="61"/>
                  <a:pt x="55" y="61"/>
                </a:cubicBezTo>
                <a:cubicBezTo>
                  <a:pt x="44" y="45"/>
                  <a:pt x="44" y="45"/>
                  <a:pt x="44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1" y="45"/>
                  <a:pt x="31" y="45"/>
                  <a:pt x="29" y="49"/>
                </a:cubicBezTo>
                <a:cubicBezTo>
                  <a:pt x="2" y="95"/>
                  <a:pt x="2" y="95"/>
                  <a:pt x="2" y="95"/>
                </a:cubicBezTo>
                <a:cubicBezTo>
                  <a:pt x="0" y="99"/>
                  <a:pt x="1" y="104"/>
                  <a:pt x="5" y="106"/>
                </a:cubicBezTo>
                <a:cubicBezTo>
                  <a:pt x="9" y="109"/>
                  <a:pt x="14" y="107"/>
                  <a:pt x="16" y="103"/>
                </a:cubicBezTo>
                <a:cubicBezTo>
                  <a:pt x="31" y="78"/>
                  <a:pt x="31" y="78"/>
                  <a:pt x="31" y="78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0" y="78"/>
                  <a:pt x="80" y="78"/>
                  <a:pt x="80" y="78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7" y="107"/>
                  <a:pt x="102" y="109"/>
                  <a:pt x="106" y="106"/>
                </a:cubicBezTo>
                <a:close/>
                <a:moveTo>
                  <a:pt x="121" y="165"/>
                </a:moveTo>
                <a:cubicBezTo>
                  <a:pt x="109" y="165"/>
                  <a:pt x="109" y="165"/>
                  <a:pt x="109" y="165"/>
                </a:cubicBezTo>
                <a:cubicBezTo>
                  <a:pt x="109" y="159"/>
                  <a:pt x="109" y="159"/>
                  <a:pt x="109" y="159"/>
                </a:cubicBezTo>
                <a:cubicBezTo>
                  <a:pt x="103" y="159"/>
                  <a:pt x="98" y="157"/>
                  <a:pt x="92" y="15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7"/>
                  <a:pt x="94" y="169"/>
                  <a:pt x="96" y="169"/>
                </a:cubicBezTo>
                <a:cubicBezTo>
                  <a:pt x="133" y="169"/>
                  <a:pt x="133" y="169"/>
                  <a:pt x="133" y="169"/>
                </a:cubicBezTo>
                <a:cubicBezTo>
                  <a:pt x="136" y="169"/>
                  <a:pt x="138" y="167"/>
                  <a:pt x="138" y="165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2" y="157"/>
                  <a:pt x="127" y="159"/>
                  <a:pt x="121" y="159"/>
                </a:cubicBezTo>
                <a:lnTo>
                  <a:pt x="121" y="165"/>
                </a:lnTo>
                <a:close/>
                <a:moveTo>
                  <a:pt x="133" y="132"/>
                </a:moveTo>
                <a:cubicBezTo>
                  <a:pt x="129" y="132"/>
                  <a:pt x="129" y="132"/>
                  <a:pt x="129" y="132"/>
                </a:cubicBezTo>
                <a:cubicBezTo>
                  <a:pt x="126" y="116"/>
                  <a:pt x="104" y="116"/>
                  <a:pt x="101" y="132"/>
                </a:cubicBezTo>
                <a:cubicBezTo>
                  <a:pt x="96" y="132"/>
                  <a:pt x="96" y="132"/>
                  <a:pt x="96" y="132"/>
                </a:cubicBezTo>
                <a:cubicBezTo>
                  <a:pt x="94" y="132"/>
                  <a:pt x="92" y="134"/>
                  <a:pt x="92" y="136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8" y="152"/>
                  <a:pt x="103" y="153"/>
                  <a:pt x="109" y="154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121" y="148"/>
                  <a:pt x="121" y="148"/>
                  <a:pt x="121" y="148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7" y="153"/>
                  <a:pt x="132" y="152"/>
                  <a:pt x="138" y="149"/>
                </a:cubicBezTo>
                <a:cubicBezTo>
                  <a:pt x="138" y="136"/>
                  <a:pt x="138" y="136"/>
                  <a:pt x="138" y="136"/>
                </a:cubicBezTo>
                <a:cubicBezTo>
                  <a:pt x="138" y="134"/>
                  <a:pt x="136" y="132"/>
                  <a:pt x="133" y="132"/>
                </a:cubicBezTo>
                <a:close/>
                <a:moveTo>
                  <a:pt x="106" y="132"/>
                </a:moveTo>
                <a:cubicBezTo>
                  <a:pt x="109" y="123"/>
                  <a:pt x="121" y="123"/>
                  <a:pt x="124" y="132"/>
                </a:cubicBezTo>
                <a:lnTo>
                  <a:pt x="106" y="132"/>
                </a:lnTo>
                <a:close/>
                <a:moveTo>
                  <a:pt x="113" y="152"/>
                </a:moveTo>
                <a:cubicBezTo>
                  <a:pt x="113" y="161"/>
                  <a:pt x="113" y="161"/>
                  <a:pt x="113" y="161"/>
                </a:cubicBezTo>
                <a:cubicBezTo>
                  <a:pt x="117" y="161"/>
                  <a:pt x="117" y="161"/>
                  <a:pt x="117" y="161"/>
                </a:cubicBezTo>
                <a:cubicBezTo>
                  <a:pt x="117" y="152"/>
                  <a:pt x="117" y="152"/>
                  <a:pt x="117" y="152"/>
                </a:cubicBezTo>
                <a:lnTo>
                  <a:pt x="113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CC550BF-4FAD-4FB2-A4C1-DC53C343A07C}"/>
              </a:ext>
            </a:extLst>
          </p:cNvPr>
          <p:cNvGrpSpPr/>
          <p:nvPr/>
        </p:nvGrpSpPr>
        <p:grpSpPr>
          <a:xfrm>
            <a:off x="2556501" y="2327098"/>
            <a:ext cx="1870614" cy="1870614"/>
            <a:chOff x="8333045" y="1169405"/>
            <a:chExt cx="1661011" cy="1661011"/>
          </a:xfrm>
        </p:grpSpPr>
        <p:sp>
          <p:nvSpPr>
            <p:cNvPr id="7" name="椭圆 6"/>
            <p:cNvSpPr/>
            <p:nvPr/>
          </p:nvSpPr>
          <p:spPr>
            <a:xfrm>
              <a:off x="8333045" y="1169405"/>
              <a:ext cx="1661011" cy="1661011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279400" dist="139700" dir="7800000" sx="101000" sy="101000" algn="ctr" rotWithShape="0">
                <a:schemeClr val="tx1">
                  <a:alpha val="70000"/>
                </a:schemeClr>
              </a:outerShdw>
            </a:effectLst>
          </p:spPr>
          <p:txBody>
            <a:bodyPr wrap="none" anchor="ctr"/>
            <a:lstStyle/>
            <a:p>
              <a:pPr algn="ctr" latinLnBrk="1"/>
              <a:endParaRPr kumimoji="1" lang="zh-CN" altLang="en-US" sz="7200" b="1" dirty="0">
                <a:solidFill>
                  <a:srgbClr val="187C86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614592" y="1501959"/>
              <a:ext cx="1174579" cy="1065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defTabSz="1218590">
                <a:defRPr sz="9595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en-US" altLang="zh-CN" sz="7200" b="1" dirty="0">
                  <a:solidFill>
                    <a:srgbClr val="187C86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7200" b="1" dirty="0">
                <a:solidFill>
                  <a:srgbClr val="187C8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0CB07E39-70DF-4296-A0B3-A658F46CBE40}"/>
              </a:ext>
            </a:extLst>
          </p:cNvPr>
          <p:cNvSpPr txBox="1"/>
          <p:nvPr/>
        </p:nvSpPr>
        <p:spPr>
          <a:xfrm>
            <a:off x="4701507" y="4171295"/>
            <a:ext cx="162095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>
              <a:defRPr sz="3200" spc="200">
                <a:solidFill>
                  <a:srgbClr val="245188"/>
                </a:solidFill>
                <a:effectLst>
                  <a:outerShdw blurRad="127000" dist="635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marL="457200" indent="-457200">
              <a:buClr>
                <a:srgbClr val="187C86"/>
              </a:buClr>
              <a:buFont typeface="Wingdings" panose="05000000000000000000" pitchFamily="2" charset="2"/>
              <a:buChar char="u"/>
            </a:pPr>
            <a:r>
              <a:rPr lang="zh-CN" altLang="en-US" sz="180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Profile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4D4F191-73A1-42D3-8EE9-8B3EC1661AC5}"/>
              </a:ext>
            </a:extLst>
          </p:cNvPr>
          <p:cNvSpPr txBox="1"/>
          <p:nvPr/>
        </p:nvSpPr>
        <p:spPr>
          <a:xfrm>
            <a:off x="4701507" y="4580829"/>
            <a:ext cx="295465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>
              <a:defRPr sz="3200" spc="200">
                <a:solidFill>
                  <a:srgbClr val="245188"/>
                </a:solidFill>
                <a:effectLst>
                  <a:outerShdw blurRad="127000" dist="635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marL="457200" indent="-457200">
              <a:buClr>
                <a:srgbClr val="187C86"/>
              </a:buClr>
              <a:buFont typeface="Wingdings" panose="05000000000000000000" pitchFamily="2" charset="2"/>
              <a:buChar char="u"/>
            </a:pPr>
            <a:r>
              <a:rPr lang="zh-CN" altLang="en-US" sz="180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Key rewards and penalties during his tenure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ECAF59F-A9BB-43A5-92DD-2DEC6B6FE312}"/>
              </a:ext>
            </a:extLst>
          </p:cNvPr>
          <p:cNvSpPr txBox="1"/>
          <p:nvPr/>
        </p:nvSpPr>
        <p:spPr>
          <a:xfrm>
            <a:off x="6494799" y="4171295"/>
            <a:ext cx="203132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>
              <a:defRPr sz="3200" spc="200">
                <a:solidFill>
                  <a:srgbClr val="245188"/>
                </a:solidFill>
                <a:effectLst>
                  <a:outerShdw blurRad="127000" dist="635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marL="457200" indent="-457200">
              <a:buClr>
                <a:srgbClr val="187C86"/>
              </a:buClr>
              <a:buFont typeface="Wingdings" panose="05000000000000000000" pitchFamily="2" charset="2"/>
              <a:buChar char="u"/>
            </a:pPr>
            <a:r>
              <a:rPr lang="zh-CN" altLang="en-US" sz="180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One-year assessment results</a:t>
            </a:r>
          </a:p>
        </p:txBody>
      </p:sp>
    </p:spTree>
    <p:extLst>
      <p:ext uri="{BB962C8B-B14F-4D97-AF65-F5344CB8AC3E}">
        <p14:creationId xmlns:p14="http://schemas.microsoft.com/office/powerpoint/2010/main" val="162343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 animBg="1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840B4D-8AD6-4064-A235-1840E782A74E}"/>
              </a:ext>
            </a:extLst>
          </p:cNvPr>
          <p:cNvGrpSpPr/>
          <p:nvPr/>
        </p:nvGrpSpPr>
        <p:grpSpPr>
          <a:xfrm>
            <a:off x="2061155" y="2087363"/>
            <a:ext cx="5297565" cy="4087483"/>
            <a:chOff x="5618546" y="1853900"/>
            <a:chExt cx="5297565" cy="4087483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9B28A2F6-0C29-41CF-8803-59016F555C82}"/>
                </a:ext>
              </a:extLst>
            </p:cNvPr>
            <p:cNvSpPr/>
            <p:nvPr/>
          </p:nvSpPr>
          <p:spPr>
            <a:xfrm>
              <a:off x="5618546" y="2771284"/>
              <a:ext cx="5297565" cy="31700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457200" indent="-457200">
                <a:spcBef>
                  <a:spcPts val="1200"/>
                </a:spcBef>
                <a:buClr>
                  <a:srgbClr val="187C86"/>
                </a:buClr>
                <a:buFont typeface="Wingdings" panose="05000000000000000000" pitchFamily="2" charset="2"/>
                <a:buChar char="n"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Year of birth: 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20XX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year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12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month</a:t>
              </a:r>
            </a:p>
            <a:p>
              <a:pPr marL="457200" indent="-457200">
                <a:spcBef>
                  <a:spcPts val="1200"/>
                </a:spcBef>
                <a:buClr>
                  <a:srgbClr val="187C86"/>
                </a:buClr>
                <a:buFont typeface="Wingdings" panose="05000000000000000000" pitchFamily="2" charset="2"/>
                <a:buChar char="n"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Participation in working hours: 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20XX.07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marL="457200" indent="-457200">
                <a:spcBef>
                  <a:spcPts val="1200"/>
                </a:spcBef>
                <a:buClr>
                  <a:srgbClr val="187C86"/>
                </a:buClr>
                <a:buFont typeface="Wingdings" panose="05000000000000000000" pitchFamily="2" charset="2"/>
                <a:buChar char="n"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Political appearance: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Party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marL="457200" indent="-457200">
                <a:spcBef>
                  <a:spcPts val="1200"/>
                </a:spcBef>
                <a:buClr>
                  <a:srgbClr val="187C86"/>
                </a:buClr>
                <a:buFont typeface="Wingdings" panose="05000000000000000000" pitchFamily="2" charset="2"/>
                <a:buChar char="n"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Calendar: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undergraduate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marL="457200" indent="-457200">
                <a:spcBef>
                  <a:spcPts val="1200"/>
                </a:spcBef>
                <a:buClr>
                  <a:srgbClr val="187C86"/>
                </a:buClr>
                <a:buFont typeface="Wingdings" panose="05000000000000000000" pitchFamily="2" charset="2"/>
                <a:buChar char="n"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Current duties: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Deputy Department Manager 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3FF3D728-C4F7-4A81-9E0A-96BC03EB6207}"/>
                </a:ext>
              </a:extLst>
            </p:cNvPr>
            <p:cNvCxnSpPr/>
            <p:nvPr/>
          </p:nvCxnSpPr>
          <p:spPr>
            <a:xfrm>
              <a:off x="5755712" y="2559476"/>
              <a:ext cx="2511616" cy="0"/>
            </a:xfrm>
            <a:prstGeom prst="line">
              <a:avLst/>
            </a:prstGeom>
            <a:ln w="19050">
              <a:solidFill>
                <a:srgbClr val="187C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132D313C-031B-4723-B2A8-C09D1897ECCD}"/>
                </a:ext>
              </a:extLst>
            </p:cNvPr>
            <p:cNvSpPr txBox="1"/>
            <p:nvPr/>
          </p:nvSpPr>
          <p:spPr>
            <a:xfrm>
              <a:off x="5765892" y="1853900"/>
              <a:ext cx="23631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187C86"/>
                  </a:solidFill>
                  <a:cs typeface="+mn-ea"/>
                  <a:sym typeface="+mn-lt"/>
                </a:rPr>
                <a:t>Bidders:</a:t>
              </a:r>
              <a:r>
                <a:rPr lang="en-US" altLang="zh-CN" sz="2800" b="1" dirty="0">
                  <a:solidFill>
                    <a:srgbClr val="187C86"/>
                  </a:solidFill>
                  <a:cs typeface="+mn-ea"/>
                  <a:sym typeface="+mn-lt"/>
                </a:rPr>
                <a:t>LILI </a:t>
              </a:r>
              <a:endParaRPr lang="zh-CN" altLang="en-US" sz="2800" b="1" dirty="0">
                <a:solidFill>
                  <a:srgbClr val="187C8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BB5C140F-AF1C-4C09-8A0D-C6AC3C084430}"/>
              </a:ext>
            </a:extLst>
          </p:cNvPr>
          <p:cNvGrpSpPr/>
          <p:nvPr/>
        </p:nvGrpSpPr>
        <p:grpSpPr>
          <a:xfrm>
            <a:off x="1124374" y="676893"/>
            <a:ext cx="2430822" cy="758569"/>
            <a:chOff x="711015" y="463951"/>
            <a:chExt cx="2430822" cy="758569"/>
          </a:xfrm>
        </p:grpSpPr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B16BCE87-EDEA-4E4E-8349-9B5344B1E493}"/>
                </a:ext>
              </a:extLst>
            </p:cNvPr>
            <p:cNvSpPr txBox="1"/>
            <p:nvPr/>
          </p:nvSpPr>
          <p:spPr>
            <a:xfrm>
              <a:off x="1469584" y="629939"/>
              <a:ext cx="1672253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defRPr sz="3200" spc="200">
                  <a:solidFill>
                    <a:srgbClr val="245188"/>
                  </a:solidFill>
                  <a:effectLst>
                    <a:outerShdw blurRad="127000" dist="63500" dir="2700000" algn="tl" rotWithShape="0">
                      <a:schemeClr val="accent1">
                        <a:alpha val="2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28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Profile</a:t>
              </a:r>
            </a:p>
          </p:txBody>
        </p: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CB2A8D4F-9E87-4035-9C35-BE8BB5034506}"/>
                </a:ext>
              </a:extLst>
            </p:cNvPr>
            <p:cNvGrpSpPr/>
            <p:nvPr/>
          </p:nvGrpSpPr>
          <p:grpSpPr>
            <a:xfrm>
              <a:off x="711015" y="463951"/>
              <a:ext cx="758569" cy="758569"/>
              <a:chOff x="1437523" y="2344193"/>
              <a:chExt cx="2598069" cy="2598069"/>
            </a:xfrm>
          </p:grpSpPr>
          <p:sp>
            <p:nvSpPr>
              <p:cNvPr id="72" name="菱形 71">
                <a:extLst>
                  <a:ext uri="{FF2B5EF4-FFF2-40B4-BE49-F238E27FC236}">
                    <a16:creationId xmlns:a16="http://schemas.microsoft.com/office/drawing/2014/main" id="{AD270458-B7EC-42F7-9173-01CCA00A8F70}"/>
                  </a:ext>
                </a:extLst>
              </p:cNvPr>
              <p:cNvSpPr/>
              <p:nvPr/>
            </p:nvSpPr>
            <p:spPr>
              <a:xfrm>
                <a:off x="1437523" y="2344193"/>
                <a:ext cx="2598069" cy="2598069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6160F869-F7E8-4BC6-B2A8-02EF12227113}"/>
                  </a:ext>
                </a:extLst>
              </p:cNvPr>
              <p:cNvSpPr/>
              <p:nvPr/>
            </p:nvSpPr>
            <p:spPr>
              <a:xfrm rot="16200000">
                <a:off x="1705516" y="3141401"/>
                <a:ext cx="2108245" cy="101836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B119BEF3-5397-4A9D-85D4-A9501657E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9" r="16591"/>
          <a:stretch/>
        </p:blipFill>
        <p:spPr>
          <a:xfrm>
            <a:off x="7629971" y="2292876"/>
            <a:ext cx="2500874" cy="30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8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B5C140F-AF1C-4C09-8A0D-C6AC3C084430}"/>
              </a:ext>
            </a:extLst>
          </p:cNvPr>
          <p:cNvGrpSpPr/>
          <p:nvPr/>
        </p:nvGrpSpPr>
        <p:grpSpPr>
          <a:xfrm>
            <a:off x="1124374" y="627438"/>
            <a:ext cx="8723011" cy="954107"/>
            <a:chOff x="711015" y="414496"/>
            <a:chExt cx="8723011" cy="954107"/>
          </a:xfrm>
        </p:grpSpPr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B16BCE87-EDEA-4E4E-8349-9B5344B1E493}"/>
                </a:ext>
              </a:extLst>
            </p:cNvPr>
            <p:cNvSpPr txBox="1"/>
            <p:nvPr/>
          </p:nvSpPr>
          <p:spPr>
            <a:xfrm>
              <a:off x="1469584" y="414496"/>
              <a:ext cx="7964442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defRPr sz="3200" spc="200">
                  <a:solidFill>
                    <a:srgbClr val="245188"/>
                  </a:solidFill>
                  <a:effectLst>
                    <a:outerShdw blurRad="127000" dist="63500" dir="2700000" algn="tl" rotWithShape="0">
                      <a:schemeClr val="accent1">
                        <a:alpha val="2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2800" b="1" spc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The results of the first four quarters of the assessment</a:t>
              </a:r>
            </a:p>
          </p:txBody>
        </p: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CB2A8D4F-9E87-4035-9C35-BE8BB5034506}"/>
                </a:ext>
              </a:extLst>
            </p:cNvPr>
            <p:cNvGrpSpPr/>
            <p:nvPr/>
          </p:nvGrpSpPr>
          <p:grpSpPr>
            <a:xfrm>
              <a:off x="711015" y="463951"/>
              <a:ext cx="758569" cy="758569"/>
              <a:chOff x="1437523" y="2344193"/>
              <a:chExt cx="2598069" cy="2598069"/>
            </a:xfrm>
          </p:grpSpPr>
          <p:sp>
            <p:nvSpPr>
              <p:cNvPr id="72" name="菱形 71">
                <a:extLst>
                  <a:ext uri="{FF2B5EF4-FFF2-40B4-BE49-F238E27FC236}">
                    <a16:creationId xmlns:a16="http://schemas.microsoft.com/office/drawing/2014/main" id="{AD270458-B7EC-42F7-9173-01CCA00A8F70}"/>
                  </a:ext>
                </a:extLst>
              </p:cNvPr>
              <p:cNvSpPr/>
              <p:nvPr/>
            </p:nvSpPr>
            <p:spPr>
              <a:xfrm>
                <a:off x="1437523" y="2344193"/>
                <a:ext cx="2598069" cy="2598069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6160F869-F7E8-4BC6-B2A8-02EF12227113}"/>
                  </a:ext>
                </a:extLst>
              </p:cNvPr>
              <p:cNvSpPr/>
              <p:nvPr/>
            </p:nvSpPr>
            <p:spPr>
              <a:xfrm rot="16200000">
                <a:off x="1705516" y="3141401"/>
                <a:ext cx="2108245" cy="101836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F474418-1EEE-4DC0-AD83-8A56C6EB5303}"/>
              </a:ext>
            </a:extLst>
          </p:cNvPr>
          <p:cNvGrpSpPr/>
          <p:nvPr/>
        </p:nvGrpSpPr>
        <p:grpSpPr>
          <a:xfrm>
            <a:off x="1124374" y="2506211"/>
            <a:ext cx="2245217" cy="2439662"/>
            <a:chOff x="2658682" y="1645565"/>
            <a:chExt cx="1724004" cy="2439662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70642BC-9251-4732-83F5-7C36A4976029}"/>
                </a:ext>
              </a:extLst>
            </p:cNvPr>
            <p:cNvGrpSpPr/>
            <p:nvPr/>
          </p:nvGrpSpPr>
          <p:grpSpPr>
            <a:xfrm>
              <a:off x="2658682" y="3669459"/>
              <a:ext cx="1638970" cy="415768"/>
              <a:chOff x="2904447" y="4292705"/>
              <a:chExt cx="1638970" cy="415768"/>
            </a:xfrm>
          </p:grpSpPr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82CAB92A-FEA3-403D-8A8B-7680F918BCC6}"/>
                  </a:ext>
                </a:extLst>
              </p:cNvPr>
              <p:cNvSpPr/>
              <p:nvPr/>
            </p:nvSpPr>
            <p:spPr>
              <a:xfrm>
                <a:off x="2904447" y="4292705"/>
                <a:ext cx="1638970" cy="415768"/>
              </a:xfrm>
              <a:prstGeom prst="roundRect">
                <a:avLst/>
              </a:prstGeom>
              <a:solidFill>
                <a:srgbClr val="187C86"/>
              </a:solidFill>
              <a:ln>
                <a:solidFill>
                  <a:srgbClr val="187C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3789474-C9BB-426B-B7B5-B61D4C159103}"/>
                  </a:ext>
                </a:extLst>
              </p:cNvPr>
              <p:cNvSpPr txBox="1"/>
              <p:nvPr/>
            </p:nvSpPr>
            <p:spPr>
              <a:xfrm>
                <a:off x="3195683" y="4308363"/>
                <a:ext cx="9344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First quarter</a:t>
                </a: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E49B2333-5A20-4539-BE70-97F3D420F44D}"/>
                </a:ext>
              </a:extLst>
            </p:cNvPr>
            <p:cNvGrpSpPr/>
            <p:nvPr/>
          </p:nvGrpSpPr>
          <p:grpSpPr>
            <a:xfrm>
              <a:off x="2658682" y="1645565"/>
              <a:ext cx="1724004" cy="1781593"/>
              <a:chOff x="3021937" y="1858507"/>
              <a:chExt cx="1724004" cy="1781593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2D7587D5-2BE5-451C-82F5-BAD28EEA3E34}"/>
                  </a:ext>
                </a:extLst>
              </p:cNvPr>
              <p:cNvGrpSpPr/>
              <p:nvPr/>
            </p:nvGrpSpPr>
            <p:grpSpPr>
              <a:xfrm rot="10800000">
                <a:off x="3021937" y="1858507"/>
                <a:ext cx="1724004" cy="1781593"/>
                <a:chOff x="5204460" y="4087615"/>
                <a:chExt cx="1483995" cy="1533566"/>
              </a:xfrm>
              <a:effectLst>
                <a:outerShdw blurRad="127000" sx="104000" sy="104000" algn="ctr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43" name="任意多边形 109">
                  <a:extLst>
                    <a:ext uri="{FF2B5EF4-FFF2-40B4-BE49-F238E27FC236}">
                      <a16:creationId xmlns:a16="http://schemas.microsoft.com/office/drawing/2014/main" id="{C847C314-1DDE-41D1-9CEC-A742A71D6E76}"/>
                    </a:ext>
                  </a:extLst>
                </p:cNvPr>
                <p:cNvSpPr/>
                <p:nvPr/>
              </p:nvSpPr>
              <p:spPr>
                <a:xfrm>
                  <a:off x="5204460" y="4087615"/>
                  <a:ext cx="1483995" cy="1533566"/>
                </a:xfrm>
                <a:prstGeom prst="wedgeRoundRectCallout">
                  <a:avLst>
                    <a:gd name="adj1" fmla="val -14256"/>
                    <a:gd name="adj2" fmla="val -56522"/>
                    <a:gd name="adj3" fmla="val 1666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任意多边形 110">
                  <a:extLst>
                    <a:ext uri="{FF2B5EF4-FFF2-40B4-BE49-F238E27FC236}">
                      <a16:creationId xmlns:a16="http://schemas.microsoft.com/office/drawing/2014/main" id="{64072254-5381-4DD1-8676-0AF48FB8AD0F}"/>
                    </a:ext>
                  </a:extLst>
                </p:cNvPr>
                <p:cNvSpPr/>
                <p:nvPr/>
              </p:nvSpPr>
              <p:spPr>
                <a:xfrm>
                  <a:off x="5204460" y="5496560"/>
                  <a:ext cx="1483995" cy="124618"/>
                </a:xfrm>
                <a:custGeom>
                  <a:avLst/>
                  <a:gdLst>
                    <a:gd name="connsiteX0" fmla="*/ 0 w 1483995"/>
                    <a:gd name="connsiteY0" fmla="*/ 0 h 124618"/>
                    <a:gd name="connsiteX1" fmla="*/ 1483995 w 1483995"/>
                    <a:gd name="connsiteY1" fmla="*/ 0 h 124618"/>
                    <a:gd name="connsiteX2" fmla="*/ 1483995 w 1483995"/>
                    <a:gd name="connsiteY2" fmla="*/ 20160 h 124618"/>
                    <a:gd name="connsiteX3" fmla="*/ 1379537 w 1483995"/>
                    <a:gd name="connsiteY3" fmla="*/ 124618 h 124618"/>
                    <a:gd name="connsiteX4" fmla="*/ 104458 w 1483995"/>
                    <a:gd name="connsiteY4" fmla="*/ 124618 h 124618"/>
                    <a:gd name="connsiteX5" fmla="*/ 0 w 1483995"/>
                    <a:gd name="connsiteY5" fmla="*/ 20160 h 124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83995" h="124618">
                      <a:moveTo>
                        <a:pt x="0" y="0"/>
                      </a:moveTo>
                      <a:lnTo>
                        <a:pt x="1483995" y="0"/>
                      </a:lnTo>
                      <a:lnTo>
                        <a:pt x="1483995" y="20160"/>
                      </a:lnTo>
                      <a:cubicBezTo>
                        <a:pt x="1483995" y="77851"/>
                        <a:pt x="1437228" y="124618"/>
                        <a:pt x="1379537" y="124618"/>
                      </a:cubicBezTo>
                      <a:lnTo>
                        <a:pt x="104458" y="124618"/>
                      </a:lnTo>
                      <a:cubicBezTo>
                        <a:pt x="46767" y="124618"/>
                        <a:pt x="0" y="77851"/>
                        <a:pt x="0" y="20160"/>
                      </a:cubicBezTo>
                      <a:close/>
                    </a:path>
                  </a:pathLst>
                </a:custGeom>
                <a:solidFill>
                  <a:srgbClr val="187C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47E12B0-EDEA-453E-9EA1-79A024712B3D}"/>
                  </a:ext>
                </a:extLst>
              </p:cNvPr>
              <p:cNvSpPr txBox="1"/>
              <p:nvPr/>
            </p:nvSpPr>
            <p:spPr>
              <a:xfrm>
                <a:off x="3313716" y="2245583"/>
                <a:ext cx="887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KPI:90</a:t>
                </a:r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divide</a:t>
                </a:r>
              </a:p>
            </p:txBody>
          </p:sp>
          <p:sp>
            <p:nvSpPr>
              <p:cNvPr id="47" name="PA-FooterText ">
                <a:extLst>
                  <a:ext uri="{FF2B5EF4-FFF2-40B4-BE49-F238E27FC236}">
                    <a16:creationId xmlns:a16="http://schemas.microsoft.com/office/drawing/2014/main" id="{36917F5E-0171-46C1-89A6-ACE55A5ADF85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 flipH="1">
                <a:off x="3237952" y="2597783"/>
                <a:ext cx="148399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defRPr sz="1600">
                    <a:solidFill>
                      <a:schemeClr val="bg1">
                        <a:lumMod val="75000"/>
                      </a:schemeClr>
                    </a:solidFill>
                  </a:defRPr>
                </a:lvl1pPr>
              </a:lstStyle>
              <a:p>
                <a:pPr algn="l">
                  <a:lnSpc>
                    <a:spcPct val="100000"/>
                  </a:lnSpc>
                  <a:defRPr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Your content is playing here</a:t>
                </a: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8A39F16-CC7D-4985-8DDE-6CAD2F784165}"/>
              </a:ext>
            </a:extLst>
          </p:cNvPr>
          <p:cNvGrpSpPr/>
          <p:nvPr/>
        </p:nvGrpSpPr>
        <p:grpSpPr>
          <a:xfrm>
            <a:off x="3638013" y="2506211"/>
            <a:ext cx="2245217" cy="2439662"/>
            <a:chOff x="5276515" y="1645565"/>
            <a:chExt cx="1724004" cy="2439662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D37FD287-E7D5-4B69-B1A1-DD52CA7C511C}"/>
                </a:ext>
              </a:extLst>
            </p:cNvPr>
            <p:cNvGrpSpPr/>
            <p:nvPr/>
          </p:nvGrpSpPr>
          <p:grpSpPr>
            <a:xfrm>
              <a:off x="5276515" y="3669458"/>
              <a:ext cx="1638970" cy="415769"/>
              <a:chOff x="2904447" y="4292704"/>
              <a:chExt cx="1638970" cy="415769"/>
            </a:xfrm>
          </p:grpSpPr>
          <p:sp>
            <p:nvSpPr>
              <p:cNvPr id="50" name="矩形: 圆角 49">
                <a:extLst>
                  <a:ext uri="{FF2B5EF4-FFF2-40B4-BE49-F238E27FC236}">
                    <a16:creationId xmlns:a16="http://schemas.microsoft.com/office/drawing/2014/main" id="{C8F4A75A-73D9-4A54-A6B0-7A61455DF2BB}"/>
                  </a:ext>
                </a:extLst>
              </p:cNvPr>
              <p:cNvSpPr/>
              <p:nvPr/>
            </p:nvSpPr>
            <p:spPr>
              <a:xfrm>
                <a:off x="2904447" y="4292705"/>
                <a:ext cx="1638970" cy="415768"/>
              </a:xfrm>
              <a:prstGeom prst="roundRect">
                <a:avLst/>
              </a:prstGeom>
              <a:solidFill>
                <a:srgbClr val="187C86"/>
              </a:solidFill>
              <a:ln>
                <a:solidFill>
                  <a:srgbClr val="187C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6D8C4E6-CF23-4478-BD5C-A155EC0C95A5}"/>
                  </a:ext>
                </a:extLst>
              </p:cNvPr>
              <p:cNvSpPr txBox="1"/>
              <p:nvPr/>
            </p:nvSpPr>
            <p:spPr>
              <a:xfrm>
                <a:off x="3259152" y="4292704"/>
                <a:ext cx="929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Q2</a:t>
                </a: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03FA0EC9-F374-4922-B27B-5992AB555528}"/>
                </a:ext>
              </a:extLst>
            </p:cNvPr>
            <p:cNvGrpSpPr/>
            <p:nvPr/>
          </p:nvGrpSpPr>
          <p:grpSpPr>
            <a:xfrm>
              <a:off x="5276515" y="1645565"/>
              <a:ext cx="1724004" cy="1781593"/>
              <a:chOff x="3021937" y="1858507"/>
              <a:chExt cx="1724004" cy="1781593"/>
            </a:xfrm>
          </p:grpSpPr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646DF95F-8D1B-4543-8D67-ED5B3657D430}"/>
                  </a:ext>
                </a:extLst>
              </p:cNvPr>
              <p:cNvGrpSpPr/>
              <p:nvPr/>
            </p:nvGrpSpPr>
            <p:grpSpPr>
              <a:xfrm rot="10800000">
                <a:off x="3021937" y="1858507"/>
                <a:ext cx="1724004" cy="1781593"/>
                <a:chOff x="5204460" y="4087615"/>
                <a:chExt cx="1483995" cy="1533566"/>
              </a:xfrm>
              <a:effectLst>
                <a:outerShdw blurRad="127000" sx="104000" sy="104000" algn="ctr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56" name="任意多边形 109">
                  <a:extLst>
                    <a:ext uri="{FF2B5EF4-FFF2-40B4-BE49-F238E27FC236}">
                      <a16:creationId xmlns:a16="http://schemas.microsoft.com/office/drawing/2014/main" id="{F49C6A83-B23B-46EB-8534-866670AF9841}"/>
                    </a:ext>
                  </a:extLst>
                </p:cNvPr>
                <p:cNvSpPr/>
                <p:nvPr/>
              </p:nvSpPr>
              <p:spPr>
                <a:xfrm>
                  <a:off x="5204460" y="4087615"/>
                  <a:ext cx="1483995" cy="1533566"/>
                </a:xfrm>
                <a:prstGeom prst="wedgeRoundRectCallout">
                  <a:avLst>
                    <a:gd name="adj1" fmla="val -20613"/>
                    <a:gd name="adj2" fmla="val -55818"/>
                    <a:gd name="adj3" fmla="val 1666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任意多边形 110">
                  <a:extLst>
                    <a:ext uri="{FF2B5EF4-FFF2-40B4-BE49-F238E27FC236}">
                      <a16:creationId xmlns:a16="http://schemas.microsoft.com/office/drawing/2014/main" id="{50DFAC0B-74A3-445C-865A-A847D629BC02}"/>
                    </a:ext>
                  </a:extLst>
                </p:cNvPr>
                <p:cNvSpPr/>
                <p:nvPr/>
              </p:nvSpPr>
              <p:spPr>
                <a:xfrm>
                  <a:off x="5204460" y="5496560"/>
                  <a:ext cx="1483995" cy="124618"/>
                </a:xfrm>
                <a:custGeom>
                  <a:avLst/>
                  <a:gdLst>
                    <a:gd name="connsiteX0" fmla="*/ 0 w 1483995"/>
                    <a:gd name="connsiteY0" fmla="*/ 0 h 124618"/>
                    <a:gd name="connsiteX1" fmla="*/ 1483995 w 1483995"/>
                    <a:gd name="connsiteY1" fmla="*/ 0 h 124618"/>
                    <a:gd name="connsiteX2" fmla="*/ 1483995 w 1483995"/>
                    <a:gd name="connsiteY2" fmla="*/ 20160 h 124618"/>
                    <a:gd name="connsiteX3" fmla="*/ 1379537 w 1483995"/>
                    <a:gd name="connsiteY3" fmla="*/ 124618 h 124618"/>
                    <a:gd name="connsiteX4" fmla="*/ 104458 w 1483995"/>
                    <a:gd name="connsiteY4" fmla="*/ 124618 h 124618"/>
                    <a:gd name="connsiteX5" fmla="*/ 0 w 1483995"/>
                    <a:gd name="connsiteY5" fmla="*/ 20160 h 124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83995" h="124618">
                      <a:moveTo>
                        <a:pt x="0" y="0"/>
                      </a:moveTo>
                      <a:lnTo>
                        <a:pt x="1483995" y="0"/>
                      </a:lnTo>
                      <a:lnTo>
                        <a:pt x="1483995" y="20160"/>
                      </a:lnTo>
                      <a:cubicBezTo>
                        <a:pt x="1483995" y="77851"/>
                        <a:pt x="1437228" y="124618"/>
                        <a:pt x="1379537" y="124618"/>
                      </a:cubicBezTo>
                      <a:lnTo>
                        <a:pt x="104458" y="124618"/>
                      </a:lnTo>
                      <a:cubicBezTo>
                        <a:pt x="46767" y="124618"/>
                        <a:pt x="0" y="77851"/>
                        <a:pt x="0" y="20160"/>
                      </a:cubicBezTo>
                      <a:close/>
                    </a:path>
                  </a:pathLst>
                </a:custGeom>
                <a:solidFill>
                  <a:srgbClr val="187C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03974FDE-4E23-4910-AA44-9299C82C0D6B}"/>
                  </a:ext>
                </a:extLst>
              </p:cNvPr>
              <p:cNvSpPr txBox="1"/>
              <p:nvPr/>
            </p:nvSpPr>
            <p:spPr>
              <a:xfrm>
                <a:off x="3313716" y="2245583"/>
                <a:ext cx="997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KPI:100</a:t>
                </a:r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divide</a:t>
                </a:r>
              </a:p>
            </p:txBody>
          </p:sp>
          <p:sp>
            <p:nvSpPr>
              <p:cNvPr id="55" name="PA-FooterText ">
                <a:extLst>
                  <a:ext uri="{FF2B5EF4-FFF2-40B4-BE49-F238E27FC236}">
                    <a16:creationId xmlns:a16="http://schemas.microsoft.com/office/drawing/2014/main" id="{9A76E970-77B6-4F5F-AAFB-8888DBC2EB99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 flipH="1">
                <a:off x="3237952" y="2597783"/>
                <a:ext cx="148399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defRPr sz="1600">
                    <a:solidFill>
                      <a:schemeClr val="bg1">
                        <a:lumMod val="75000"/>
                      </a:schemeClr>
                    </a:solidFill>
                  </a:defRPr>
                </a:lvl1pPr>
              </a:lstStyle>
              <a:p>
                <a:pPr algn="l">
                  <a:lnSpc>
                    <a:spcPct val="100000"/>
                  </a:lnSpc>
                  <a:defRPr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Your content is playing here</a:t>
                </a: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56B9133-FD69-48DF-8A21-294C9301A7E7}"/>
              </a:ext>
            </a:extLst>
          </p:cNvPr>
          <p:cNvGrpSpPr/>
          <p:nvPr/>
        </p:nvGrpSpPr>
        <p:grpSpPr>
          <a:xfrm>
            <a:off x="6151652" y="2506211"/>
            <a:ext cx="2245217" cy="2439662"/>
            <a:chOff x="7809316" y="1645565"/>
            <a:chExt cx="1724004" cy="2439662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E96D6B20-BACD-486E-AB4B-054F60C009A9}"/>
                </a:ext>
              </a:extLst>
            </p:cNvPr>
            <p:cNvGrpSpPr/>
            <p:nvPr/>
          </p:nvGrpSpPr>
          <p:grpSpPr>
            <a:xfrm>
              <a:off x="7809316" y="3669459"/>
              <a:ext cx="1638970" cy="415768"/>
              <a:chOff x="2904447" y="4292705"/>
              <a:chExt cx="1638970" cy="415768"/>
            </a:xfrm>
          </p:grpSpPr>
          <p:sp>
            <p:nvSpPr>
              <p:cNvPr id="59" name="矩形: 圆角 58">
                <a:extLst>
                  <a:ext uri="{FF2B5EF4-FFF2-40B4-BE49-F238E27FC236}">
                    <a16:creationId xmlns:a16="http://schemas.microsoft.com/office/drawing/2014/main" id="{439D0079-A415-461E-92B3-8EC40C35BF19}"/>
                  </a:ext>
                </a:extLst>
              </p:cNvPr>
              <p:cNvSpPr/>
              <p:nvPr/>
            </p:nvSpPr>
            <p:spPr>
              <a:xfrm>
                <a:off x="2904447" y="4292705"/>
                <a:ext cx="1638970" cy="415768"/>
              </a:xfrm>
              <a:prstGeom prst="roundRect">
                <a:avLst/>
              </a:prstGeom>
              <a:solidFill>
                <a:srgbClr val="187C86"/>
              </a:solidFill>
              <a:ln>
                <a:solidFill>
                  <a:srgbClr val="187C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4FE1FB1E-1445-49FE-85AB-AB6B810470B0}"/>
                  </a:ext>
                </a:extLst>
              </p:cNvPr>
              <p:cNvSpPr txBox="1"/>
              <p:nvPr/>
            </p:nvSpPr>
            <p:spPr>
              <a:xfrm>
                <a:off x="3081800" y="4308363"/>
                <a:ext cx="929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Third quarter</a:t>
                </a:r>
              </a:p>
            </p:txBody>
          </p: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73921D31-2DC9-4D62-A2C1-98DC52EAECA5}"/>
                </a:ext>
              </a:extLst>
            </p:cNvPr>
            <p:cNvGrpSpPr/>
            <p:nvPr/>
          </p:nvGrpSpPr>
          <p:grpSpPr>
            <a:xfrm>
              <a:off x="7809316" y="1645565"/>
              <a:ext cx="1724004" cy="1781593"/>
              <a:chOff x="3021937" y="1858507"/>
              <a:chExt cx="1724004" cy="1781593"/>
            </a:xfrm>
          </p:grpSpPr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A36FF327-CB0D-42D3-ADE6-AA60B7588CEB}"/>
                  </a:ext>
                </a:extLst>
              </p:cNvPr>
              <p:cNvGrpSpPr/>
              <p:nvPr/>
            </p:nvGrpSpPr>
            <p:grpSpPr>
              <a:xfrm rot="10800000">
                <a:off x="3021937" y="1858507"/>
                <a:ext cx="1724004" cy="1781593"/>
                <a:chOff x="5204460" y="4087615"/>
                <a:chExt cx="1483995" cy="1533566"/>
              </a:xfrm>
              <a:effectLst>
                <a:outerShdw blurRad="127000" sx="104000" sy="104000" algn="ctr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67" name="任意多边形 109">
                  <a:extLst>
                    <a:ext uri="{FF2B5EF4-FFF2-40B4-BE49-F238E27FC236}">
                      <a16:creationId xmlns:a16="http://schemas.microsoft.com/office/drawing/2014/main" id="{2FB893F4-3085-438A-9074-467E0F35D019}"/>
                    </a:ext>
                  </a:extLst>
                </p:cNvPr>
                <p:cNvSpPr/>
                <p:nvPr/>
              </p:nvSpPr>
              <p:spPr>
                <a:xfrm>
                  <a:off x="5204460" y="4087615"/>
                  <a:ext cx="1483995" cy="1533566"/>
                </a:xfrm>
                <a:prstGeom prst="wedgeRoundRectCallout">
                  <a:avLst>
                    <a:gd name="adj1" fmla="val -17992"/>
                    <a:gd name="adj2" fmla="val -57225"/>
                    <a:gd name="adj3" fmla="val 1666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任意多边形 110">
                  <a:extLst>
                    <a:ext uri="{FF2B5EF4-FFF2-40B4-BE49-F238E27FC236}">
                      <a16:creationId xmlns:a16="http://schemas.microsoft.com/office/drawing/2014/main" id="{258584E4-1273-41B5-873A-4B376227F2F9}"/>
                    </a:ext>
                  </a:extLst>
                </p:cNvPr>
                <p:cNvSpPr/>
                <p:nvPr/>
              </p:nvSpPr>
              <p:spPr>
                <a:xfrm>
                  <a:off x="5204460" y="5496560"/>
                  <a:ext cx="1483995" cy="124618"/>
                </a:xfrm>
                <a:custGeom>
                  <a:avLst/>
                  <a:gdLst>
                    <a:gd name="connsiteX0" fmla="*/ 0 w 1483995"/>
                    <a:gd name="connsiteY0" fmla="*/ 0 h 124618"/>
                    <a:gd name="connsiteX1" fmla="*/ 1483995 w 1483995"/>
                    <a:gd name="connsiteY1" fmla="*/ 0 h 124618"/>
                    <a:gd name="connsiteX2" fmla="*/ 1483995 w 1483995"/>
                    <a:gd name="connsiteY2" fmla="*/ 20160 h 124618"/>
                    <a:gd name="connsiteX3" fmla="*/ 1379537 w 1483995"/>
                    <a:gd name="connsiteY3" fmla="*/ 124618 h 124618"/>
                    <a:gd name="connsiteX4" fmla="*/ 104458 w 1483995"/>
                    <a:gd name="connsiteY4" fmla="*/ 124618 h 124618"/>
                    <a:gd name="connsiteX5" fmla="*/ 0 w 1483995"/>
                    <a:gd name="connsiteY5" fmla="*/ 20160 h 124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83995" h="124618">
                      <a:moveTo>
                        <a:pt x="0" y="0"/>
                      </a:moveTo>
                      <a:lnTo>
                        <a:pt x="1483995" y="0"/>
                      </a:lnTo>
                      <a:lnTo>
                        <a:pt x="1483995" y="20160"/>
                      </a:lnTo>
                      <a:cubicBezTo>
                        <a:pt x="1483995" y="77851"/>
                        <a:pt x="1437228" y="124618"/>
                        <a:pt x="1379537" y="124618"/>
                      </a:cubicBezTo>
                      <a:lnTo>
                        <a:pt x="104458" y="124618"/>
                      </a:lnTo>
                      <a:cubicBezTo>
                        <a:pt x="46767" y="124618"/>
                        <a:pt x="0" y="77851"/>
                        <a:pt x="0" y="20160"/>
                      </a:cubicBezTo>
                      <a:close/>
                    </a:path>
                  </a:pathLst>
                </a:custGeom>
                <a:solidFill>
                  <a:srgbClr val="187C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40AF9B8D-CF5A-406E-AD90-A69EE710A68E}"/>
                  </a:ext>
                </a:extLst>
              </p:cNvPr>
              <p:cNvSpPr txBox="1"/>
              <p:nvPr/>
            </p:nvSpPr>
            <p:spPr>
              <a:xfrm>
                <a:off x="3313716" y="2245583"/>
                <a:ext cx="997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KPI:120</a:t>
                </a:r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divide</a:t>
                </a:r>
              </a:p>
            </p:txBody>
          </p:sp>
          <p:sp>
            <p:nvSpPr>
              <p:cNvPr id="66" name="PA-FooterText ">
                <a:extLst>
                  <a:ext uri="{FF2B5EF4-FFF2-40B4-BE49-F238E27FC236}">
                    <a16:creationId xmlns:a16="http://schemas.microsoft.com/office/drawing/2014/main" id="{086BAB51-3F87-4A43-9173-A6597755D75B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 flipH="1">
                <a:off x="3237952" y="2597783"/>
                <a:ext cx="148399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defRPr sz="1600">
                    <a:solidFill>
                      <a:schemeClr val="bg1">
                        <a:lumMod val="75000"/>
                      </a:schemeClr>
                    </a:solidFill>
                  </a:defRPr>
                </a:lvl1pPr>
              </a:lstStyle>
              <a:p>
                <a:pPr algn="l">
                  <a:lnSpc>
                    <a:spcPct val="100000"/>
                  </a:lnSpc>
                  <a:defRPr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Your content is playing here</a:t>
                </a:r>
              </a:p>
            </p:txBody>
          </p:sp>
        </p:grp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49C73784-2072-4282-B3D1-082D1E58770C}"/>
              </a:ext>
            </a:extLst>
          </p:cNvPr>
          <p:cNvGrpSpPr/>
          <p:nvPr/>
        </p:nvGrpSpPr>
        <p:grpSpPr>
          <a:xfrm>
            <a:off x="8665292" y="2506211"/>
            <a:ext cx="2245221" cy="2441560"/>
            <a:chOff x="7809315" y="1645565"/>
            <a:chExt cx="1724007" cy="2441560"/>
          </a:xfrm>
        </p:grpSpPr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FB26B4EB-7711-49C8-B9BD-8661BD74A174}"/>
                </a:ext>
              </a:extLst>
            </p:cNvPr>
            <p:cNvGrpSpPr/>
            <p:nvPr/>
          </p:nvGrpSpPr>
          <p:grpSpPr>
            <a:xfrm>
              <a:off x="7809316" y="3669459"/>
              <a:ext cx="1638970" cy="417666"/>
              <a:chOff x="2904447" y="4292705"/>
              <a:chExt cx="1638970" cy="417666"/>
            </a:xfrm>
          </p:grpSpPr>
          <p:sp>
            <p:nvSpPr>
              <p:cNvPr id="82" name="矩形: 圆角 81">
                <a:extLst>
                  <a:ext uri="{FF2B5EF4-FFF2-40B4-BE49-F238E27FC236}">
                    <a16:creationId xmlns:a16="http://schemas.microsoft.com/office/drawing/2014/main" id="{24AAE9AC-E9A2-45D9-8B59-A864083CB271}"/>
                  </a:ext>
                </a:extLst>
              </p:cNvPr>
              <p:cNvSpPr/>
              <p:nvPr/>
            </p:nvSpPr>
            <p:spPr>
              <a:xfrm>
                <a:off x="2904447" y="4292705"/>
                <a:ext cx="1638970" cy="415768"/>
              </a:xfrm>
              <a:prstGeom prst="roundRect">
                <a:avLst/>
              </a:prstGeom>
              <a:solidFill>
                <a:srgbClr val="187C86"/>
              </a:solidFill>
              <a:ln>
                <a:solidFill>
                  <a:srgbClr val="187C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CBE6EFBD-3C59-4467-B979-297FF8685296}"/>
                  </a:ext>
                </a:extLst>
              </p:cNvPr>
              <p:cNvSpPr txBox="1"/>
              <p:nvPr/>
            </p:nvSpPr>
            <p:spPr>
              <a:xfrm>
                <a:off x="2959244" y="4310261"/>
                <a:ext cx="929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Fourth quarter</a:t>
                </a:r>
              </a:p>
            </p:txBody>
          </p:sp>
        </p:grp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82B8126E-AAC9-4E8B-ACB0-7CF3A6F981CE}"/>
                </a:ext>
              </a:extLst>
            </p:cNvPr>
            <p:cNvGrpSpPr/>
            <p:nvPr/>
          </p:nvGrpSpPr>
          <p:grpSpPr>
            <a:xfrm>
              <a:off x="7809315" y="1645565"/>
              <a:ext cx="1724007" cy="1781593"/>
              <a:chOff x="3021936" y="1858507"/>
              <a:chExt cx="1724007" cy="1781593"/>
            </a:xfrm>
          </p:grpSpPr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65CEDA95-08A5-4FC3-8181-DF0CFD3CED0D}"/>
                  </a:ext>
                </a:extLst>
              </p:cNvPr>
              <p:cNvGrpSpPr/>
              <p:nvPr/>
            </p:nvGrpSpPr>
            <p:grpSpPr>
              <a:xfrm rot="10800000">
                <a:off x="3021936" y="1858507"/>
                <a:ext cx="1724007" cy="1781593"/>
                <a:chOff x="5204460" y="4087615"/>
                <a:chExt cx="1483998" cy="1533566"/>
              </a:xfrm>
              <a:effectLst>
                <a:outerShdw blurRad="127000" sx="104000" sy="104000" algn="ctr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80" name="任意多边形 109">
                  <a:extLst>
                    <a:ext uri="{FF2B5EF4-FFF2-40B4-BE49-F238E27FC236}">
                      <a16:creationId xmlns:a16="http://schemas.microsoft.com/office/drawing/2014/main" id="{1E336E86-BC0E-489D-89C1-DDC0EC68C109}"/>
                    </a:ext>
                  </a:extLst>
                </p:cNvPr>
                <p:cNvSpPr/>
                <p:nvPr/>
              </p:nvSpPr>
              <p:spPr>
                <a:xfrm>
                  <a:off x="5204460" y="4087615"/>
                  <a:ext cx="1483995" cy="1533566"/>
                </a:xfrm>
                <a:prstGeom prst="wedgeRoundRectCallout">
                  <a:avLst>
                    <a:gd name="adj1" fmla="val -20665"/>
                    <a:gd name="adj2" fmla="val -53709"/>
                    <a:gd name="adj3" fmla="val 1666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任意多边形 110">
                  <a:extLst>
                    <a:ext uri="{FF2B5EF4-FFF2-40B4-BE49-F238E27FC236}">
                      <a16:creationId xmlns:a16="http://schemas.microsoft.com/office/drawing/2014/main" id="{6C89A915-2229-4622-BF85-40C95007489E}"/>
                    </a:ext>
                  </a:extLst>
                </p:cNvPr>
                <p:cNvSpPr/>
                <p:nvPr/>
              </p:nvSpPr>
              <p:spPr>
                <a:xfrm>
                  <a:off x="5204463" y="5496560"/>
                  <a:ext cx="1483995" cy="124618"/>
                </a:xfrm>
                <a:custGeom>
                  <a:avLst/>
                  <a:gdLst>
                    <a:gd name="connsiteX0" fmla="*/ 0 w 1483995"/>
                    <a:gd name="connsiteY0" fmla="*/ 0 h 124618"/>
                    <a:gd name="connsiteX1" fmla="*/ 1483995 w 1483995"/>
                    <a:gd name="connsiteY1" fmla="*/ 0 h 124618"/>
                    <a:gd name="connsiteX2" fmla="*/ 1483995 w 1483995"/>
                    <a:gd name="connsiteY2" fmla="*/ 20160 h 124618"/>
                    <a:gd name="connsiteX3" fmla="*/ 1379537 w 1483995"/>
                    <a:gd name="connsiteY3" fmla="*/ 124618 h 124618"/>
                    <a:gd name="connsiteX4" fmla="*/ 104458 w 1483995"/>
                    <a:gd name="connsiteY4" fmla="*/ 124618 h 124618"/>
                    <a:gd name="connsiteX5" fmla="*/ 0 w 1483995"/>
                    <a:gd name="connsiteY5" fmla="*/ 20160 h 124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83995" h="124618">
                      <a:moveTo>
                        <a:pt x="0" y="0"/>
                      </a:moveTo>
                      <a:lnTo>
                        <a:pt x="1483995" y="0"/>
                      </a:lnTo>
                      <a:lnTo>
                        <a:pt x="1483995" y="20160"/>
                      </a:lnTo>
                      <a:cubicBezTo>
                        <a:pt x="1483995" y="77851"/>
                        <a:pt x="1437228" y="124618"/>
                        <a:pt x="1379537" y="124618"/>
                      </a:cubicBezTo>
                      <a:lnTo>
                        <a:pt x="104458" y="124618"/>
                      </a:lnTo>
                      <a:cubicBezTo>
                        <a:pt x="46767" y="124618"/>
                        <a:pt x="0" y="77851"/>
                        <a:pt x="0" y="20160"/>
                      </a:cubicBezTo>
                      <a:close/>
                    </a:path>
                  </a:pathLst>
                </a:custGeom>
                <a:solidFill>
                  <a:srgbClr val="187C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9B505D49-E522-4291-A2E3-26D3466F2883}"/>
                  </a:ext>
                </a:extLst>
              </p:cNvPr>
              <p:cNvSpPr txBox="1"/>
              <p:nvPr/>
            </p:nvSpPr>
            <p:spPr>
              <a:xfrm>
                <a:off x="3313716" y="2245583"/>
                <a:ext cx="887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KPI:90</a:t>
                </a:r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divide</a:t>
                </a:r>
              </a:p>
            </p:txBody>
          </p:sp>
          <p:sp>
            <p:nvSpPr>
              <p:cNvPr id="79" name="PA-FooterText ">
                <a:extLst>
                  <a:ext uri="{FF2B5EF4-FFF2-40B4-BE49-F238E27FC236}">
                    <a16:creationId xmlns:a16="http://schemas.microsoft.com/office/drawing/2014/main" id="{EF288BA5-AFB8-4E9B-9BE8-0865E5C526A6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 flipH="1">
                <a:off x="3237952" y="2597783"/>
                <a:ext cx="148399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defRPr sz="1600">
                    <a:solidFill>
                      <a:schemeClr val="bg1">
                        <a:lumMod val="75000"/>
                      </a:schemeClr>
                    </a:solidFill>
                  </a:defRPr>
                </a:lvl1pPr>
              </a:lstStyle>
              <a:p>
                <a:pPr algn="l">
                  <a:lnSpc>
                    <a:spcPct val="100000"/>
                  </a:lnSpc>
                  <a:defRPr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Your content is playing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200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B5C140F-AF1C-4C09-8A0D-C6AC3C084430}"/>
              </a:ext>
            </a:extLst>
          </p:cNvPr>
          <p:cNvGrpSpPr/>
          <p:nvPr/>
        </p:nvGrpSpPr>
        <p:grpSpPr>
          <a:xfrm>
            <a:off x="1124374" y="676893"/>
            <a:ext cx="4662202" cy="758569"/>
            <a:chOff x="711015" y="463951"/>
            <a:chExt cx="4662202" cy="758569"/>
          </a:xfrm>
        </p:grpSpPr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B16BCE87-EDEA-4E4E-8349-9B5344B1E493}"/>
                </a:ext>
              </a:extLst>
            </p:cNvPr>
            <p:cNvSpPr txBox="1"/>
            <p:nvPr/>
          </p:nvSpPr>
          <p:spPr>
            <a:xfrm>
              <a:off x="1469584" y="629939"/>
              <a:ext cx="3903633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defRPr sz="3200" spc="200">
                  <a:solidFill>
                    <a:srgbClr val="245188"/>
                  </a:solidFill>
                  <a:effectLst>
                    <a:outerShdw blurRad="127000" dist="63500" dir="2700000" algn="tl" rotWithShape="0">
                      <a:schemeClr val="accent1">
                        <a:alpha val="2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28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Key rewards and penalties during his tenure</a:t>
              </a:r>
            </a:p>
          </p:txBody>
        </p: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CB2A8D4F-9E87-4035-9C35-BE8BB5034506}"/>
                </a:ext>
              </a:extLst>
            </p:cNvPr>
            <p:cNvGrpSpPr/>
            <p:nvPr/>
          </p:nvGrpSpPr>
          <p:grpSpPr>
            <a:xfrm>
              <a:off x="711015" y="463951"/>
              <a:ext cx="758569" cy="758569"/>
              <a:chOff x="1437523" y="2344193"/>
              <a:chExt cx="2598069" cy="2598069"/>
            </a:xfrm>
          </p:grpSpPr>
          <p:sp>
            <p:nvSpPr>
              <p:cNvPr id="72" name="菱形 71">
                <a:extLst>
                  <a:ext uri="{FF2B5EF4-FFF2-40B4-BE49-F238E27FC236}">
                    <a16:creationId xmlns:a16="http://schemas.microsoft.com/office/drawing/2014/main" id="{AD270458-B7EC-42F7-9173-01CCA00A8F70}"/>
                  </a:ext>
                </a:extLst>
              </p:cNvPr>
              <p:cNvSpPr/>
              <p:nvPr/>
            </p:nvSpPr>
            <p:spPr>
              <a:xfrm>
                <a:off x="1437523" y="2344193"/>
                <a:ext cx="2598069" cy="2598069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6160F869-F7E8-4BC6-B2A8-02EF12227113}"/>
                  </a:ext>
                </a:extLst>
              </p:cNvPr>
              <p:cNvSpPr/>
              <p:nvPr/>
            </p:nvSpPr>
            <p:spPr>
              <a:xfrm rot="16200000">
                <a:off x="1705516" y="3141401"/>
                <a:ext cx="2108245" cy="101836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3" name="îšľîḑe">
            <a:extLst>
              <a:ext uri="{FF2B5EF4-FFF2-40B4-BE49-F238E27FC236}">
                <a16:creationId xmlns:a16="http://schemas.microsoft.com/office/drawing/2014/main" id="{8FFCB961-5428-438B-BAFC-F096EB826EF1}"/>
              </a:ext>
            </a:extLst>
          </p:cNvPr>
          <p:cNvSpPr/>
          <p:nvPr/>
        </p:nvSpPr>
        <p:spPr bwMode="auto">
          <a:xfrm rot="16200000">
            <a:off x="5183895" y="2289298"/>
            <a:ext cx="1867412" cy="3664933"/>
          </a:xfrm>
          <a:custGeom>
            <a:avLst/>
            <a:gdLst>
              <a:gd name="T0" fmla="*/ 0 w 21600"/>
              <a:gd name="T1" fmla="*/ 681 h 21600"/>
              <a:gd name="T2" fmla="*/ 177 w 21600"/>
              <a:gd name="T3" fmla="*/ 34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1925" y="21600"/>
                  <a:pt x="21600" y="16767"/>
                  <a:pt x="21600" y="10804"/>
                </a:cubicBezTo>
                <a:cubicBezTo>
                  <a:pt x="21600" y="4840"/>
                  <a:pt x="11925" y="0"/>
                  <a:pt x="0" y="0"/>
                </a:cubicBezTo>
              </a:path>
            </a:pathLst>
          </a:custGeom>
          <a:noFill/>
          <a:ln w="19050" cap="flat">
            <a:solidFill>
              <a:srgbClr val="546E7A"/>
            </a:solidFill>
            <a:prstDash val="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71BFFEC-CF8B-4BE8-BF8E-4BDE8BEF459C}"/>
              </a:ext>
            </a:extLst>
          </p:cNvPr>
          <p:cNvGrpSpPr/>
          <p:nvPr/>
        </p:nvGrpSpPr>
        <p:grpSpPr>
          <a:xfrm>
            <a:off x="5433507" y="2318811"/>
            <a:ext cx="1482318" cy="1388219"/>
            <a:chOff x="5372139" y="1995793"/>
            <a:chExt cx="1482318" cy="1388219"/>
          </a:xfrm>
        </p:grpSpPr>
        <p:grpSp>
          <p:nvGrpSpPr>
            <p:cNvPr id="96" name="íṣļïde">
              <a:extLst>
                <a:ext uri="{FF2B5EF4-FFF2-40B4-BE49-F238E27FC236}">
                  <a16:creationId xmlns:a16="http://schemas.microsoft.com/office/drawing/2014/main" id="{D54ABB7A-CBD5-4C3F-A523-8A2C1AB0635B}"/>
                </a:ext>
              </a:extLst>
            </p:cNvPr>
            <p:cNvGrpSpPr/>
            <p:nvPr/>
          </p:nvGrpSpPr>
          <p:grpSpPr>
            <a:xfrm>
              <a:off x="5372139" y="1995793"/>
              <a:ext cx="1482318" cy="1388219"/>
              <a:chOff x="10561952" y="3914662"/>
              <a:chExt cx="3244004" cy="3039255"/>
            </a:xfrm>
            <a:solidFill>
              <a:srgbClr val="187C86"/>
            </a:solidFill>
            <a:effectLst>
              <a:outerShdw blurRad="215900" dist="139700" dir="5400000" algn="ctr" rotWithShape="0">
                <a:srgbClr val="000000">
                  <a:alpha val="43137"/>
                </a:srgbClr>
              </a:outerShdw>
            </a:effectLst>
          </p:grpSpPr>
          <p:sp>
            <p:nvSpPr>
              <p:cNvPr id="97" name="íṥľíḑé">
                <a:extLst>
                  <a:ext uri="{FF2B5EF4-FFF2-40B4-BE49-F238E27FC236}">
                    <a16:creationId xmlns:a16="http://schemas.microsoft.com/office/drawing/2014/main" id="{70F28974-FD67-427B-9188-2ABC86ED3799}"/>
                  </a:ext>
                </a:extLst>
              </p:cNvPr>
              <p:cNvSpPr/>
              <p:nvPr/>
            </p:nvSpPr>
            <p:spPr bwMode="auto">
              <a:xfrm>
                <a:off x="11448604" y="6439972"/>
                <a:ext cx="1472816" cy="513945"/>
              </a:xfrm>
              <a:custGeom>
                <a:avLst/>
                <a:gdLst>
                  <a:gd name="T0" fmla="*/ 3036 w 3072"/>
                  <a:gd name="T1" fmla="*/ 143 h 1078"/>
                  <a:gd name="T2" fmla="*/ 3036 w 3072"/>
                  <a:gd name="T3" fmla="*/ 143 h 1078"/>
                  <a:gd name="T4" fmla="*/ 3071 w 3072"/>
                  <a:gd name="T5" fmla="*/ 92 h 1078"/>
                  <a:gd name="T6" fmla="*/ 3071 w 3072"/>
                  <a:gd name="T7" fmla="*/ 51 h 1078"/>
                  <a:gd name="T8" fmla="*/ 3036 w 3072"/>
                  <a:gd name="T9" fmla="*/ 0 h 1078"/>
                  <a:gd name="T10" fmla="*/ 34 w 3072"/>
                  <a:gd name="T11" fmla="*/ 0 h 1078"/>
                  <a:gd name="T12" fmla="*/ 0 w 3072"/>
                  <a:gd name="T13" fmla="*/ 51 h 1078"/>
                  <a:gd name="T14" fmla="*/ 0 w 3072"/>
                  <a:gd name="T15" fmla="*/ 92 h 1078"/>
                  <a:gd name="T16" fmla="*/ 34 w 3072"/>
                  <a:gd name="T17" fmla="*/ 143 h 1078"/>
                  <a:gd name="T18" fmla="*/ 82 w 3072"/>
                  <a:gd name="T19" fmla="*/ 143 h 1078"/>
                  <a:gd name="T20" fmla="*/ 82 w 3072"/>
                  <a:gd name="T21" fmla="*/ 933 h 1078"/>
                  <a:gd name="T22" fmla="*/ 34 w 3072"/>
                  <a:gd name="T23" fmla="*/ 933 h 1078"/>
                  <a:gd name="T24" fmla="*/ 0 w 3072"/>
                  <a:gd name="T25" fmla="*/ 984 h 1078"/>
                  <a:gd name="T26" fmla="*/ 0 w 3072"/>
                  <a:gd name="T27" fmla="*/ 1025 h 1078"/>
                  <a:gd name="T28" fmla="*/ 34 w 3072"/>
                  <a:gd name="T29" fmla="*/ 1077 h 1078"/>
                  <a:gd name="T30" fmla="*/ 3036 w 3072"/>
                  <a:gd name="T31" fmla="*/ 1077 h 1078"/>
                  <a:gd name="T32" fmla="*/ 3071 w 3072"/>
                  <a:gd name="T33" fmla="*/ 1025 h 1078"/>
                  <a:gd name="T34" fmla="*/ 3071 w 3072"/>
                  <a:gd name="T35" fmla="*/ 984 h 1078"/>
                  <a:gd name="T36" fmla="*/ 3036 w 3072"/>
                  <a:gd name="T37" fmla="*/ 933 h 1078"/>
                  <a:gd name="T38" fmla="*/ 2989 w 3072"/>
                  <a:gd name="T39" fmla="*/ 933 h 1078"/>
                  <a:gd name="T40" fmla="*/ 2989 w 3072"/>
                  <a:gd name="T41" fmla="*/ 143 h 1078"/>
                  <a:gd name="T42" fmla="*/ 3036 w 3072"/>
                  <a:gd name="T43" fmla="*/ 143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72" h="1078">
                    <a:moveTo>
                      <a:pt x="3036" y="143"/>
                    </a:moveTo>
                    <a:lnTo>
                      <a:pt x="3036" y="143"/>
                    </a:lnTo>
                    <a:cubicBezTo>
                      <a:pt x="3057" y="143"/>
                      <a:pt x="3071" y="119"/>
                      <a:pt x="3071" y="92"/>
                    </a:cubicBezTo>
                    <a:cubicBezTo>
                      <a:pt x="3071" y="51"/>
                      <a:pt x="3071" y="51"/>
                      <a:pt x="3071" y="51"/>
                    </a:cubicBezTo>
                    <a:cubicBezTo>
                      <a:pt x="3071" y="24"/>
                      <a:pt x="3057" y="0"/>
                      <a:pt x="303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3" y="0"/>
                      <a:pt x="0" y="24"/>
                      <a:pt x="0" y="5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19"/>
                      <a:pt x="13" y="143"/>
                      <a:pt x="34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82" y="933"/>
                      <a:pt x="82" y="933"/>
                      <a:pt x="82" y="933"/>
                    </a:cubicBezTo>
                    <a:cubicBezTo>
                      <a:pt x="34" y="933"/>
                      <a:pt x="34" y="933"/>
                      <a:pt x="34" y="933"/>
                    </a:cubicBezTo>
                    <a:cubicBezTo>
                      <a:pt x="13" y="933"/>
                      <a:pt x="0" y="957"/>
                      <a:pt x="0" y="984"/>
                    </a:cubicBezTo>
                    <a:cubicBezTo>
                      <a:pt x="0" y="1025"/>
                      <a:pt x="0" y="1025"/>
                      <a:pt x="0" y="1025"/>
                    </a:cubicBezTo>
                    <a:cubicBezTo>
                      <a:pt x="0" y="1053"/>
                      <a:pt x="13" y="1077"/>
                      <a:pt x="34" y="1077"/>
                    </a:cubicBezTo>
                    <a:cubicBezTo>
                      <a:pt x="3036" y="1077"/>
                      <a:pt x="3036" y="1077"/>
                      <a:pt x="3036" y="1077"/>
                    </a:cubicBezTo>
                    <a:cubicBezTo>
                      <a:pt x="3057" y="1077"/>
                      <a:pt x="3071" y="1053"/>
                      <a:pt x="3071" y="1025"/>
                    </a:cubicBezTo>
                    <a:cubicBezTo>
                      <a:pt x="3071" y="984"/>
                      <a:pt x="3071" y="984"/>
                      <a:pt x="3071" y="984"/>
                    </a:cubicBezTo>
                    <a:cubicBezTo>
                      <a:pt x="3071" y="957"/>
                      <a:pt x="3057" y="933"/>
                      <a:pt x="3036" y="933"/>
                    </a:cubicBezTo>
                    <a:cubicBezTo>
                      <a:pt x="2989" y="933"/>
                      <a:pt x="2989" y="933"/>
                      <a:pt x="2989" y="933"/>
                    </a:cubicBezTo>
                    <a:cubicBezTo>
                      <a:pt x="2989" y="143"/>
                      <a:pt x="2989" y="143"/>
                      <a:pt x="2989" y="143"/>
                    </a:cubicBezTo>
                    <a:lnTo>
                      <a:pt x="3036" y="14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í$liḓe">
                <a:extLst>
                  <a:ext uri="{FF2B5EF4-FFF2-40B4-BE49-F238E27FC236}">
                    <a16:creationId xmlns:a16="http://schemas.microsoft.com/office/drawing/2014/main" id="{549BC7D4-0ADE-4B78-9BD5-403BD75982EB}"/>
                  </a:ext>
                </a:extLst>
              </p:cNvPr>
              <p:cNvSpPr/>
              <p:nvPr/>
            </p:nvSpPr>
            <p:spPr bwMode="auto">
              <a:xfrm>
                <a:off x="10561952" y="3914662"/>
                <a:ext cx="3244004" cy="2531655"/>
              </a:xfrm>
              <a:custGeom>
                <a:avLst/>
                <a:gdLst>
                  <a:gd name="T0" fmla="*/ 6747 w 6765"/>
                  <a:gd name="T1" fmla="*/ 647 h 5285"/>
                  <a:gd name="T2" fmla="*/ 6747 w 6765"/>
                  <a:gd name="T3" fmla="*/ 647 h 5285"/>
                  <a:gd name="T4" fmla="*/ 6744 w 6765"/>
                  <a:gd name="T5" fmla="*/ 561 h 5285"/>
                  <a:gd name="T6" fmla="*/ 5557 w 6765"/>
                  <a:gd name="T7" fmla="*/ 561 h 5285"/>
                  <a:gd name="T8" fmla="*/ 5578 w 6765"/>
                  <a:gd name="T9" fmla="*/ 144 h 5285"/>
                  <a:gd name="T10" fmla="*/ 5639 w 6765"/>
                  <a:gd name="T11" fmla="*/ 144 h 5285"/>
                  <a:gd name="T12" fmla="*/ 5711 w 6765"/>
                  <a:gd name="T13" fmla="*/ 72 h 5285"/>
                  <a:gd name="T14" fmla="*/ 5639 w 6765"/>
                  <a:gd name="T15" fmla="*/ 0 h 5285"/>
                  <a:gd name="T16" fmla="*/ 5578 w 6765"/>
                  <a:gd name="T17" fmla="*/ 0 h 5285"/>
                  <a:gd name="T18" fmla="*/ 3382 w 6765"/>
                  <a:gd name="T19" fmla="*/ 0 h 5285"/>
                  <a:gd name="T20" fmla="*/ 1187 w 6765"/>
                  <a:gd name="T21" fmla="*/ 0 h 5285"/>
                  <a:gd name="T22" fmla="*/ 1125 w 6765"/>
                  <a:gd name="T23" fmla="*/ 0 h 5285"/>
                  <a:gd name="T24" fmla="*/ 1053 w 6765"/>
                  <a:gd name="T25" fmla="*/ 72 h 5285"/>
                  <a:gd name="T26" fmla="*/ 1125 w 6765"/>
                  <a:gd name="T27" fmla="*/ 144 h 5285"/>
                  <a:gd name="T28" fmla="*/ 1187 w 6765"/>
                  <a:gd name="T29" fmla="*/ 144 h 5285"/>
                  <a:gd name="T30" fmla="*/ 1207 w 6765"/>
                  <a:gd name="T31" fmla="*/ 561 h 5285"/>
                  <a:gd name="T32" fmla="*/ 21 w 6765"/>
                  <a:gd name="T33" fmla="*/ 561 h 5285"/>
                  <a:gd name="T34" fmla="*/ 17 w 6765"/>
                  <a:gd name="T35" fmla="*/ 647 h 5285"/>
                  <a:gd name="T36" fmla="*/ 537 w 6765"/>
                  <a:gd name="T37" fmla="*/ 1580 h 5285"/>
                  <a:gd name="T38" fmla="*/ 906 w 6765"/>
                  <a:gd name="T39" fmla="*/ 2264 h 5285"/>
                  <a:gd name="T40" fmla="*/ 1655 w 6765"/>
                  <a:gd name="T41" fmla="*/ 2264 h 5285"/>
                  <a:gd name="T42" fmla="*/ 3037 w 6765"/>
                  <a:gd name="T43" fmla="*/ 3345 h 5285"/>
                  <a:gd name="T44" fmla="*/ 3037 w 6765"/>
                  <a:gd name="T45" fmla="*/ 3837 h 5285"/>
                  <a:gd name="T46" fmla="*/ 2979 w 6765"/>
                  <a:gd name="T47" fmla="*/ 3837 h 5285"/>
                  <a:gd name="T48" fmla="*/ 2979 w 6765"/>
                  <a:gd name="T49" fmla="*/ 4313 h 5285"/>
                  <a:gd name="T50" fmla="*/ 3037 w 6765"/>
                  <a:gd name="T51" fmla="*/ 4313 h 5285"/>
                  <a:gd name="T52" fmla="*/ 3037 w 6765"/>
                  <a:gd name="T53" fmla="*/ 4613 h 5285"/>
                  <a:gd name="T54" fmla="*/ 3016 w 6765"/>
                  <a:gd name="T55" fmla="*/ 4613 h 5285"/>
                  <a:gd name="T56" fmla="*/ 2845 w 6765"/>
                  <a:gd name="T57" fmla="*/ 4784 h 5285"/>
                  <a:gd name="T58" fmla="*/ 2845 w 6765"/>
                  <a:gd name="T59" fmla="*/ 5113 h 5285"/>
                  <a:gd name="T60" fmla="*/ 3016 w 6765"/>
                  <a:gd name="T61" fmla="*/ 5284 h 5285"/>
                  <a:gd name="T62" fmla="*/ 3037 w 6765"/>
                  <a:gd name="T63" fmla="*/ 5284 h 5285"/>
                  <a:gd name="T64" fmla="*/ 3727 w 6765"/>
                  <a:gd name="T65" fmla="*/ 5284 h 5285"/>
                  <a:gd name="T66" fmla="*/ 3748 w 6765"/>
                  <a:gd name="T67" fmla="*/ 5284 h 5285"/>
                  <a:gd name="T68" fmla="*/ 3919 w 6765"/>
                  <a:gd name="T69" fmla="*/ 5113 h 5285"/>
                  <a:gd name="T70" fmla="*/ 3919 w 6765"/>
                  <a:gd name="T71" fmla="*/ 4784 h 5285"/>
                  <a:gd name="T72" fmla="*/ 3748 w 6765"/>
                  <a:gd name="T73" fmla="*/ 4613 h 5285"/>
                  <a:gd name="T74" fmla="*/ 3727 w 6765"/>
                  <a:gd name="T75" fmla="*/ 4613 h 5285"/>
                  <a:gd name="T76" fmla="*/ 3727 w 6765"/>
                  <a:gd name="T77" fmla="*/ 4313 h 5285"/>
                  <a:gd name="T78" fmla="*/ 3786 w 6765"/>
                  <a:gd name="T79" fmla="*/ 4313 h 5285"/>
                  <a:gd name="T80" fmla="*/ 3786 w 6765"/>
                  <a:gd name="T81" fmla="*/ 3837 h 5285"/>
                  <a:gd name="T82" fmla="*/ 3727 w 6765"/>
                  <a:gd name="T83" fmla="*/ 3837 h 5285"/>
                  <a:gd name="T84" fmla="*/ 3727 w 6765"/>
                  <a:gd name="T85" fmla="*/ 3345 h 5285"/>
                  <a:gd name="T86" fmla="*/ 5109 w 6765"/>
                  <a:gd name="T87" fmla="*/ 2264 h 5285"/>
                  <a:gd name="T88" fmla="*/ 5858 w 6765"/>
                  <a:gd name="T89" fmla="*/ 2264 h 5285"/>
                  <a:gd name="T90" fmla="*/ 6227 w 6765"/>
                  <a:gd name="T91" fmla="*/ 1580 h 5285"/>
                  <a:gd name="T92" fmla="*/ 6747 w 6765"/>
                  <a:gd name="T93" fmla="*/ 647 h 5285"/>
                  <a:gd name="T94" fmla="*/ 1016 w 6765"/>
                  <a:gd name="T95" fmla="*/ 2083 h 5285"/>
                  <a:gd name="T96" fmla="*/ 1016 w 6765"/>
                  <a:gd name="T97" fmla="*/ 2083 h 5285"/>
                  <a:gd name="T98" fmla="*/ 663 w 6765"/>
                  <a:gd name="T99" fmla="*/ 1433 h 5285"/>
                  <a:gd name="T100" fmla="*/ 629 w 6765"/>
                  <a:gd name="T101" fmla="*/ 1423 h 5285"/>
                  <a:gd name="T102" fmla="*/ 198 w 6765"/>
                  <a:gd name="T103" fmla="*/ 742 h 5285"/>
                  <a:gd name="T104" fmla="*/ 1228 w 6765"/>
                  <a:gd name="T105" fmla="*/ 742 h 5285"/>
                  <a:gd name="T106" fmla="*/ 1566 w 6765"/>
                  <a:gd name="T107" fmla="*/ 2083 h 5285"/>
                  <a:gd name="T108" fmla="*/ 1016 w 6765"/>
                  <a:gd name="T109" fmla="*/ 2083 h 5285"/>
                  <a:gd name="T110" fmla="*/ 6135 w 6765"/>
                  <a:gd name="T111" fmla="*/ 1423 h 5285"/>
                  <a:gd name="T112" fmla="*/ 6135 w 6765"/>
                  <a:gd name="T113" fmla="*/ 1423 h 5285"/>
                  <a:gd name="T114" fmla="*/ 6101 w 6765"/>
                  <a:gd name="T115" fmla="*/ 1433 h 5285"/>
                  <a:gd name="T116" fmla="*/ 5749 w 6765"/>
                  <a:gd name="T117" fmla="*/ 2083 h 5285"/>
                  <a:gd name="T118" fmla="*/ 5198 w 6765"/>
                  <a:gd name="T119" fmla="*/ 2083 h 5285"/>
                  <a:gd name="T120" fmla="*/ 5537 w 6765"/>
                  <a:gd name="T121" fmla="*/ 742 h 5285"/>
                  <a:gd name="T122" fmla="*/ 6566 w 6765"/>
                  <a:gd name="T123" fmla="*/ 742 h 5285"/>
                  <a:gd name="T124" fmla="*/ 6135 w 6765"/>
                  <a:gd name="T125" fmla="*/ 1423 h 5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765" h="5285">
                    <a:moveTo>
                      <a:pt x="6747" y="647"/>
                    </a:moveTo>
                    <a:lnTo>
                      <a:pt x="6747" y="647"/>
                    </a:lnTo>
                    <a:cubicBezTo>
                      <a:pt x="6744" y="561"/>
                      <a:pt x="6744" y="561"/>
                      <a:pt x="6744" y="561"/>
                    </a:cubicBezTo>
                    <a:cubicBezTo>
                      <a:pt x="5557" y="561"/>
                      <a:pt x="5557" y="561"/>
                      <a:pt x="5557" y="561"/>
                    </a:cubicBezTo>
                    <a:cubicBezTo>
                      <a:pt x="5571" y="387"/>
                      <a:pt x="5578" y="243"/>
                      <a:pt x="5578" y="144"/>
                    </a:cubicBezTo>
                    <a:cubicBezTo>
                      <a:pt x="5639" y="144"/>
                      <a:pt x="5639" y="144"/>
                      <a:pt x="5639" y="144"/>
                    </a:cubicBezTo>
                    <a:cubicBezTo>
                      <a:pt x="5680" y="144"/>
                      <a:pt x="5711" y="113"/>
                      <a:pt x="5711" y="72"/>
                    </a:cubicBezTo>
                    <a:cubicBezTo>
                      <a:pt x="5711" y="31"/>
                      <a:pt x="5680" y="0"/>
                      <a:pt x="5639" y="0"/>
                    </a:cubicBezTo>
                    <a:cubicBezTo>
                      <a:pt x="5578" y="0"/>
                      <a:pt x="5578" y="0"/>
                      <a:pt x="5578" y="0"/>
                    </a:cubicBezTo>
                    <a:cubicBezTo>
                      <a:pt x="3382" y="0"/>
                      <a:pt x="3382" y="0"/>
                      <a:pt x="3382" y="0"/>
                    </a:cubicBezTo>
                    <a:cubicBezTo>
                      <a:pt x="1187" y="0"/>
                      <a:pt x="1187" y="0"/>
                      <a:pt x="1187" y="0"/>
                    </a:cubicBezTo>
                    <a:cubicBezTo>
                      <a:pt x="1125" y="0"/>
                      <a:pt x="1125" y="0"/>
                      <a:pt x="1125" y="0"/>
                    </a:cubicBezTo>
                    <a:cubicBezTo>
                      <a:pt x="1084" y="0"/>
                      <a:pt x="1053" y="31"/>
                      <a:pt x="1053" y="72"/>
                    </a:cubicBezTo>
                    <a:cubicBezTo>
                      <a:pt x="1053" y="113"/>
                      <a:pt x="1084" y="144"/>
                      <a:pt x="1125" y="144"/>
                    </a:cubicBezTo>
                    <a:cubicBezTo>
                      <a:pt x="1187" y="144"/>
                      <a:pt x="1187" y="144"/>
                      <a:pt x="1187" y="144"/>
                    </a:cubicBezTo>
                    <a:cubicBezTo>
                      <a:pt x="1187" y="243"/>
                      <a:pt x="1194" y="387"/>
                      <a:pt x="1207" y="561"/>
                    </a:cubicBezTo>
                    <a:cubicBezTo>
                      <a:pt x="21" y="561"/>
                      <a:pt x="21" y="561"/>
                      <a:pt x="21" y="561"/>
                    </a:cubicBezTo>
                    <a:cubicBezTo>
                      <a:pt x="17" y="647"/>
                      <a:pt x="17" y="647"/>
                      <a:pt x="17" y="647"/>
                    </a:cubicBezTo>
                    <a:cubicBezTo>
                      <a:pt x="0" y="896"/>
                      <a:pt x="92" y="1402"/>
                      <a:pt x="537" y="1580"/>
                    </a:cubicBezTo>
                    <a:cubicBezTo>
                      <a:pt x="906" y="2264"/>
                      <a:pt x="906" y="2264"/>
                      <a:pt x="906" y="2264"/>
                    </a:cubicBezTo>
                    <a:cubicBezTo>
                      <a:pt x="1655" y="2264"/>
                      <a:pt x="1655" y="2264"/>
                      <a:pt x="1655" y="2264"/>
                    </a:cubicBezTo>
                    <a:cubicBezTo>
                      <a:pt x="1925" y="2791"/>
                      <a:pt x="2356" y="3232"/>
                      <a:pt x="3037" y="3345"/>
                    </a:cubicBezTo>
                    <a:cubicBezTo>
                      <a:pt x="3037" y="3837"/>
                      <a:pt x="3037" y="3837"/>
                      <a:pt x="3037" y="3837"/>
                    </a:cubicBezTo>
                    <a:cubicBezTo>
                      <a:pt x="2979" y="3837"/>
                      <a:pt x="2979" y="3837"/>
                      <a:pt x="2979" y="3837"/>
                    </a:cubicBezTo>
                    <a:cubicBezTo>
                      <a:pt x="2979" y="3837"/>
                      <a:pt x="2814" y="4097"/>
                      <a:pt x="2979" y="4313"/>
                    </a:cubicBezTo>
                    <a:cubicBezTo>
                      <a:pt x="3037" y="4313"/>
                      <a:pt x="3037" y="4313"/>
                      <a:pt x="3037" y="4313"/>
                    </a:cubicBezTo>
                    <a:cubicBezTo>
                      <a:pt x="3037" y="4613"/>
                      <a:pt x="3037" y="4613"/>
                      <a:pt x="3037" y="4613"/>
                    </a:cubicBezTo>
                    <a:cubicBezTo>
                      <a:pt x="3016" y="4613"/>
                      <a:pt x="3016" y="4613"/>
                      <a:pt x="3016" y="4613"/>
                    </a:cubicBezTo>
                    <a:cubicBezTo>
                      <a:pt x="2924" y="4613"/>
                      <a:pt x="2845" y="4689"/>
                      <a:pt x="2845" y="4784"/>
                    </a:cubicBezTo>
                    <a:cubicBezTo>
                      <a:pt x="2845" y="5113"/>
                      <a:pt x="2845" y="5113"/>
                      <a:pt x="2845" y="5113"/>
                    </a:cubicBezTo>
                    <a:cubicBezTo>
                      <a:pt x="2845" y="5208"/>
                      <a:pt x="2924" y="5284"/>
                      <a:pt x="3016" y="5284"/>
                    </a:cubicBezTo>
                    <a:cubicBezTo>
                      <a:pt x="3037" y="5284"/>
                      <a:pt x="3037" y="5284"/>
                      <a:pt x="3037" y="5284"/>
                    </a:cubicBezTo>
                    <a:cubicBezTo>
                      <a:pt x="3727" y="5284"/>
                      <a:pt x="3727" y="5284"/>
                      <a:pt x="3727" y="5284"/>
                    </a:cubicBezTo>
                    <a:cubicBezTo>
                      <a:pt x="3748" y="5284"/>
                      <a:pt x="3748" y="5284"/>
                      <a:pt x="3748" y="5284"/>
                    </a:cubicBezTo>
                    <a:cubicBezTo>
                      <a:pt x="3841" y="5284"/>
                      <a:pt x="3919" y="5208"/>
                      <a:pt x="3919" y="5113"/>
                    </a:cubicBezTo>
                    <a:cubicBezTo>
                      <a:pt x="3919" y="4784"/>
                      <a:pt x="3919" y="4784"/>
                      <a:pt x="3919" y="4784"/>
                    </a:cubicBezTo>
                    <a:cubicBezTo>
                      <a:pt x="3919" y="4689"/>
                      <a:pt x="3841" y="4613"/>
                      <a:pt x="3748" y="4613"/>
                    </a:cubicBezTo>
                    <a:cubicBezTo>
                      <a:pt x="3727" y="4613"/>
                      <a:pt x="3727" y="4613"/>
                      <a:pt x="3727" y="4613"/>
                    </a:cubicBezTo>
                    <a:cubicBezTo>
                      <a:pt x="3727" y="4313"/>
                      <a:pt x="3727" y="4313"/>
                      <a:pt x="3727" y="4313"/>
                    </a:cubicBezTo>
                    <a:cubicBezTo>
                      <a:pt x="3786" y="4313"/>
                      <a:pt x="3786" y="4313"/>
                      <a:pt x="3786" y="4313"/>
                    </a:cubicBezTo>
                    <a:cubicBezTo>
                      <a:pt x="3950" y="4097"/>
                      <a:pt x="3786" y="3837"/>
                      <a:pt x="3786" y="3837"/>
                    </a:cubicBezTo>
                    <a:cubicBezTo>
                      <a:pt x="3727" y="3837"/>
                      <a:pt x="3727" y="3837"/>
                      <a:pt x="3727" y="3837"/>
                    </a:cubicBezTo>
                    <a:cubicBezTo>
                      <a:pt x="3727" y="3345"/>
                      <a:pt x="3727" y="3345"/>
                      <a:pt x="3727" y="3345"/>
                    </a:cubicBezTo>
                    <a:cubicBezTo>
                      <a:pt x="4408" y="3232"/>
                      <a:pt x="4839" y="2791"/>
                      <a:pt x="5109" y="2264"/>
                    </a:cubicBezTo>
                    <a:cubicBezTo>
                      <a:pt x="5858" y="2264"/>
                      <a:pt x="5858" y="2264"/>
                      <a:pt x="5858" y="2264"/>
                    </a:cubicBezTo>
                    <a:cubicBezTo>
                      <a:pt x="6227" y="1580"/>
                      <a:pt x="6227" y="1580"/>
                      <a:pt x="6227" y="1580"/>
                    </a:cubicBezTo>
                    <a:cubicBezTo>
                      <a:pt x="6672" y="1402"/>
                      <a:pt x="6764" y="896"/>
                      <a:pt x="6747" y="647"/>
                    </a:cubicBezTo>
                    <a:close/>
                    <a:moveTo>
                      <a:pt x="1016" y="2083"/>
                    </a:moveTo>
                    <a:lnTo>
                      <a:pt x="1016" y="2083"/>
                    </a:lnTo>
                    <a:cubicBezTo>
                      <a:pt x="663" y="1433"/>
                      <a:pt x="663" y="1433"/>
                      <a:pt x="663" y="1433"/>
                    </a:cubicBezTo>
                    <a:cubicBezTo>
                      <a:pt x="629" y="1423"/>
                      <a:pt x="629" y="1423"/>
                      <a:pt x="629" y="1423"/>
                    </a:cubicBezTo>
                    <a:cubicBezTo>
                      <a:pt x="270" y="1297"/>
                      <a:pt x="205" y="913"/>
                      <a:pt x="198" y="742"/>
                    </a:cubicBezTo>
                    <a:cubicBezTo>
                      <a:pt x="1228" y="742"/>
                      <a:pt x="1228" y="742"/>
                      <a:pt x="1228" y="742"/>
                    </a:cubicBezTo>
                    <a:cubicBezTo>
                      <a:pt x="1272" y="1136"/>
                      <a:pt x="1368" y="1631"/>
                      <a:pt x="1566" y="2083"/>
                    </a:cubicBezTo>
                    <a:lnTo>
                      <a:pt x="1016" y="2083"/>
                    </a:lnTo>
                    <a:close/>
                    <a:moveTo>
                      <a:pt x="6135" y="1423"/>
                    </a:moveTo>
                    <a:lnTo>
                      <a:pt x="6135" y="1423"/>
                    </a:lnTo>
                    <a:cubicBezTo>
                      <a:pt x="6101" y="1433"/>
                      <a:pt x="6101" y="1433"/>
                      <a:pt x="6101" y="1433"/>
                    </a:cubicBezTo>
                    <a:cubicBezTo>
                      <a:pt x="5749" y="2083"/>
                      <a:pt x="5749" y="2083"/>
                      <a:pt x="5749" y="2083"/>
                    </a:cubicBezTo>
                    <a:cubicBezTo>
                      <a:pt x="5198" y="2083"/>
                      <a:pt x="5198" y="2083"/>
                      <a:pt x="5198" y="2083"/>
                    </a:cubicBezTo>
                    <a:cubicBezTo>
                      <a:pt x="5396" y="1631"/>
                      <a:pt x="5492" y="1136"/>
                      <a:pt x="5537" y="742"/>
                    </a:cubicBezTo>
                    <a:cubicBezTo>
                      <a:pt x="6566" y="742"/>
                      <a:pt x="6566" y="742"/>
                      <a:pt x="6566" y="742"/>
                    </a:cubicBezTo>
                    <a:cubicBezTo>
                      <a:pt x="6559" y="913"/>
                      <a:pt x="6498" y="1297"/>
                      <a:pt x="6135" y="142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ïṣļiḑê">
                <a:extLst>
                  <a:ext uri="{FF2B5EF4-FFF2-40B4-BE49-F238E27FC236}">
                    <a16:creationId xmlns:a16="http://schemas.microsoft.com/office/drawing/2014/main" id="{A829D2B6-D59B-443D-B3E9-80DF55288C90}"/>
                  </a:ext>
                </a:extLst>
              </p:cNvPr>
              <p:cNvSpPr/>
              <p:nvPr/>
            </p:nvSpPr>
            <p:spPr bwMode="auto">
              <a:xfrm>
                <a:off x="12019955" y="5983132"/>
                <a:ext cx="330114" cy="16920"/>
              </a:xfrm>
              <a:custGeom>
                <a:avLst/>
                <a:gdLst>
                  <a:gd name="T0" fmla="*/ 690 w 691"/>
                  <a:gd name="T1" fmla="*/ 37 h 38"/>
                  <a:gd name="T2" fmla="*/ 0 w 691"/>
                  <a:gd name="T3" fmla="*/ 37 h 38"/>
                  <a:gd name="T4" fmla="*/ 0 w 691"/>
                  <a:gd name="T5" fmla="*/ 0 h 38"/>
                  <a:gd name="T6" fmla="*/ 690 w 691"/>
                  <a:gd name="T7" fmla="*/ 0 h 38"/>
                  <a:gd name="T8" fmla="*/ 690 w 691"/>
                  <a:gd name="T9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8">
                    <a:moveTo>
                      <a:pt x="690" y="37"/>
                    </a:moveTo>
                    <a:lnTo>
                      <a:pt x="0" y="37"/>
                    </a:lnTo>
                    <a:lnTo>
                      <a:pt x="0" y="0"/>
                    </a:lnTo>
                    <a:lnTo>
                      <a:pt x="690" y="0"/>
                    </a:lnTo>
                    <a:lnTo>
                      <a:pt x="690" y="3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íṣḷiďé">
                <a:extLst>
                  <a:ext uri="{FF2B5EF4-FFF2-40B4-BE49-F238E27FC236}">
                    <a16:creationId xmlns:a16="http://schemas.microsoft.com/office/drawing/2014/main" id="{D27CDF4C-76DF-415C-BA1A-5119A78C3F5C}"/>
                  </a:ext>
                </a:extLst>
              </p:cNvPr>
              <p:cNvSpPr/>
              <p:nvPr/>
            </p:nvSpPr>
            <p:spPr bwMode="auto">
              <a:xfrm>
                <a:off x="12019955" y="5737792"/>
                <a:ext cx="330114" cy="16920"/>
              </a:xfrm>
              <a:custGeom>
                <a:avLst/>
                <a:gdLst>
                  <a:gd name="T0" fmla="*/ 690 w 691"/>
                  <a:gd name="T1" fmla="*/ 37 h 38"/>
                  <a:gd name="T2" fmla="*/ 0 w 691"/>
                  <a:gd name="T3" fmla="*/ 37 h 38"/>
                  <a:gd name="T4" fmla="*/ 0 w 691"/>
                  <a:gd name="T5" fmla="*/ 0 h 38"/>
                  <a:gd name="T6" fmla="*/ 690 w 691"/>
                  <a:gd name="T7" fmla="*/ 0 h 38"/>
                  <a:gd name="T8" fmla="*/ 690 w 691"/>
                  <a:gd name="T9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8">
                    <a:moveTo>
                      <a:pt x="690" y="37"/>
                    </a:moveTo>
                    <a:lnTo>
                      <a:pt x="0" y="37"/>
                    </a:lnTo>
                    <a:lnTo>
                      <a:pt x="0" y="0"/>
                    </a:lnTo>
                    <a:lnTo>
                      <a:pt x="690" y="0"/>
                    </a:lnTo>
                    <a:lnTo>
                      <a:pt x="690" y="3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íšľîḑè">
                <a:extLst>
                  <a:ext uri="{FF2B5EF4-FFF2-40B4-BE49-F238E27FC236}">
                    <a16:creationId xmlns:a16="http://schemas.microsoft.com/office/drawing/2014/main" id="{1C6666BE-81EC-4832-BD02-83D7B9EB1CA7}"/>
                  </a:ext>
                </a:extLst>
              </p:cNvPr>
              <p:cNvSpPr/>
              <p:nvPr/>
            </p:nvSpPr>
            <p:spPr bwMode="auto">
              <a:xfrm>
                <a:off x="12019955" y="5519947"/>
                <a:ext cx="330114" cy="16920"/>
              </a:xfrm>
              <a:custGeom>
                <a:avLst/>
                <a:gdLst>
                  <a:gd name="T0" fmla="*/ 690 w 691"/>
                  <a:gd name="T1" fmla="*/ 37 h 38"/>
                  <a:gd name="T2" fmla="*/ 0 w 691"/>
                  <a:gd name="T3" fmla="*/ 37 h 38"/>
                  <a:gd name="T4" fmla="*/ 0 w 691"/>
                  <a:gd name="T5" fmla="*/ 0 h 38"/>
                  <a:gd name="T6" fmla="*/ 690 w 691"/>
                  <a:gd name="T7" fmla="*/ 0 h 38"/>
                  <a:gd name="T8" fmla="*/ 690 w 691"/>
                  <a:gd name="T9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8">
                    <a:moveTo>
                      <a:pt x="690" y="37"/>
                    </a:moveTo>
                    <a:lnTo>
                      <a:pt x="0" y="37"/>
                    </a:lnTo>
                    <a:lnTo>
                      <a:pt x="0" y="0"/>
                    </a:lnTo>
                    <a:lnTo>
                      <a:pt x="690" y="0"/>
                    </a:lnTo>
                    <a:lnTo>
                      <a:pt x="690" y="3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ïš1îḓè">
                <a:extLst>
                  <a:ext uri="{FF2B5EF4-FFF2-40B4-BE49-F238E27FC236}">
                    <a16:creationId xmlns:a16="http://schemas.microsoft.com/office/drawing/2014/main" id="{13AA7F89-14B4-4AF0-9AB7-2735A13C74F8}"/>
                  </a:ext>
                </a:extLst>
              </p:cNvPr>
              <p:cNvSpPr/>
              <p:nvPr/>
            </p:nvSpPr>
            <p:spPr bwMode="auto">
              <a:xfrm>
                <a:off x="11131187" y="3984457"/>
                <a:ext cx="2105534" cy="27495"/>
              </a:xfrm>
              <a:custGeom>
                <a:avLst/>
                <a:gdLst>
                  <a:gd name="T0" fmla="*/ 4391 w 4392"/>
                  <a:gd name="T1" fmla="*/ 62 h 63"/>
                  <a:gd name="T2" fmla="*/ 0 w 4392"/>
                  <a:gd name="T3" fmla="*/ 62 h 63"/>
                  <a:gd name="T4" fmla="*/ 0 w 4392"/>
                  <a:gd name="T5" fmla="*/ 0 h 63"/>
                  <a:gd name="T6" fmla="*/ 4391 w 4392"/>
                  <a:gd name="T7" fmla="*/ 0 h 63"/>
                  <a:gd name="T8" fmla="*/ 4391 w 4392"/>
                  <a:gd name="T9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92" h="63">
                    <a:moveTo>
                      <a:pt x="4391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4391" y="0"/>
                    </a:lnTo>
                    <a:lnTo>
                      <a:pt x="439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ïsľiḓe">
                <a:extLst>
                  <a:ext uri="{FF2B5EF4-FFF2-40B4-BE49-F238E27FC236}">
                    <a16:creationId xmlns:a16="http://schemas.microsoft.com/office/drawing/2014/main" id="{2B47835F-FDB8-4F6B-9D22-DB9AC027450F}"/>
                  </a:ext>
                </a:extLst>
              </p:cNvPr>
              <p:cNvSpPr/>
              <p:nvPr/>
            </p:nvSpPr>
            <p:spPr bwMode="auto">
              <a:xfrm>
                <a:off x="12019955" y="6114262"/>
                <a:ext cx="330114" cy="10575"/>
              </a:xfrm>
              <a:custGeom>
                <a:avLst/>
                <a:gdLst>
                  <a:gd name="T0" fmla="*/ 690 w 691"/>
                  <a:gd name="T1" fmla="*/ 0 h 28"/>
                  <a:gd name="T2" fmla="*/ 0 w 691"/>
                  <a:gd name="T3" fmla="*/ 0 h 28"/>
                  <a:gd name="T4" fmla="*/ 0 w 691"/>
                  <a:gd name="T5" fmla="*/ 27 h 28"/>
                  <a:gd name="T6" fmla="*/ 690 w 691"/>
                  <a:gd name="T7" fmla="*/ 27 h 28"/>
                  <a:gd name="T8" fmla="*/ 690 w 691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28">
                    <a:moveTo>
                      <a:pt x="690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690" y="27"/>
                    </a:lnTo>
                    <a:lnTo>
                      <a:pt x="69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ïṥḷîḓé">
                <a:extLst>
                  <a:ext uri="{FF2B5EF4-FFF2-40B4-BE49-F238E27FC236}">
                    <a16:creationId xmlns:a16="http://schemas.microsoft.com/office/drawing/2014/main" id="{4DEBD48E-1551-4B6C-B3BF-2E2121AC025E}"/>
                  </a:ext>
                </a:extLst>
              </p:cNvPr>
              <p:cNvSpPr/>
              <p:nvPr/>
            </p:nvSpPr>
            <p:spPr bwMode="auto">
              <a:xfrm>
                <a:off x="11768137" y="6509767"/>
                <a:ext cx="831633" cy="376470"/>
              </a:xfrm>
              <a:custGeom>
                <a:avLst/>
                <a:gdLst>
                  <a:gd name="T0" fmla="*/ 1738 w 1739"/>
                  <a:gd name="T1" fmla="*/ 790 h 791"/>
                  <a:gd name="T2" fmla="*/ 0 w 1739"/>
                  <a:gd name="T3" fmla="*/ 790 h 791"/>
                  <a:gd name="T4" fmla="*/ 0 w 1739"/>
                  <a:gd name="T5" fmla="*/ 0 h 791"/>
                  <a:gd name="T6" fmla="*/ 1738 w 1739"/>
                  <a:gd name="T7" fmla="*/ 0 h 791"/>
                  <a:gd name="T8" fmla="*/ 1738 w 1739"/>
                  <a:gd name="T9" fmla="*/ 790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9" h="791">
                    <a:moveTo>
                      <a:pt x="1738" y="790"/>
                    </a:moveTo>
                    <a:lnTo>
                      <a:pt x="0" y="790"/>
                    </a:lnTo>
                    <a:lnTo>
                      <a:pt x="0" y="0"/>
                    </a:lnTo>
                    <a:lnTo>
                      <a:pt x="1738" y="0"/>
                    </a:lnTo>
                    <a:lnTo>
                      <a:pt x="1738" y="79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iṩliḋe">
                <a:extLst>
                  <a:ext uri="{FF2B5EF4-FFF2-40B4-BE49-F238E27FC236}">
                    <a16:creationId xmlns:a16="http://schemas.microsoft.com/office/drawing/2014/main" id="{15D0AC6F-9F58-4F90-AE7B-0669CA1E5A94}"/>
                  </a:ext>
                </a:extLst>
              </p:cNvPr>
              <p:cNvSpPr/>
              <p:nvPr/>
            </p:nvSpPr>
            <p:spPr bwMode="auto">
              <a:xfrm>
                <a:off x="11486694" y="6509767"/>
                <a:ext cx="1392404" cy="12690"/>
              </a:xfrm>
              <a:custGeom>
                <a:avLst/>
                <a:gdLst>
                  <a:gd name="T0" fmla="*/ 2907 w 2908"/>
                  <a:gd name="T1" fmla="*/ 28 h 29"/>
                  <a:gd name="T2" fmla="*/ 0 w 2908"/>
                  <a:gd name="T3" fmla="*/ 28 h 29"/>
                  <a:gd name="T4" fmla="*/ 0 w 2908"/>
                  <a:gd name="T5" fmla="*/ 0 h 29"/>
                  <a:gd name="T6" fmla="*/ 2907 w 2908"/>
                  <a:gd name="T7" fmla="*/ 0 h 29"/>
                  <a:gd name="T8" fmla="*/ 2907 w 2908"/>
                  <a:gd name="T9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8" h="29">
                    <a:moveTo>
                      <a:pt x="2907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2907" y="0"/>
                    </a:lnTo>
                    <a:lnTo>
                      <a:pt x="2907" y="2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6" name="îśļïdé">
              <a:extLst>
                <a:ext uri="{FF2B5EF4-FFF2-40B4-BE49-F238E27FC236}">
                  <a16:creationId xmlns:a16="http://schemas.microsoft.com/office/drawing/2014/main" id="{F2694487-125C-456F-88C1-F59CC27361A6}"/>
                </a:ext>
              </a:extLst>
            </p:cNvPr>
            <p:cNvSpPr txBox="1"/>
            <p:nvPr/>
          </p:nvSpPr>
          <p:spPr>
            <a:xfrm>
              <a:off x="5811512" y="2150198"/>
              <a:ext cx="603572" cy="268644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zh-CN" altLang="en-US" sz="9600" b="1" dirty="0">
                  <a:solidFill>
                    <a:schemeClr val="bg1"/>
                  </a:solidFill>
                  <a:cs typeface="+mn-ea"/>
                  <a:sym typeface="+mn-lt"/>
                </a:rPr>
                <a:t>trophy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813AA88-0059-46F0-B80A-AF5D29013B1F}"/>
              </a:ext>
            </a:extLst>
          </p:cNvPr>
          <p:cNvGrpSpPr/>
          <p:nvPr/>
        </p:nvGrpSpPr>
        <p:grpSpPr>
          <a:xfrm>
            <a:off x="1764734" y="2871019"/>
            <a:ext cx="2844186" cy="1134369"/>
            <a:chOff x="1764734" y="2871019"/>
            <a:chExt cx="2844186" cy="1134369"/>
          </a:xfrm>
        </p:grpSpPr>
        <p:sp>
          <p:nvSpPr>
            <p:cNvPr id="70" name="ïṣļîḍé">
              <a:extLst>
                <a:ext uri="{FF2B5EF4-FFF2-40B4-BE49-F238E27FC236}">
                  <a16:creationId xmlns:a16="http://schemas.microsoft.com/office/drawing/2014/main" id="{05631D34-C09D-41C1-9BE0-9D1AD9338797}"/>
                </a:ext>
              </a:extLst>
            </p:cNvPr>
            <p:cNvSpPr/>
            <p:nvPr/>
          </p:nvSpPr>
          <p:spPr bwMode="auto">
            <a:xfrm>
              <a:off x="1764734" y="3447989"/>
              <a:ext cx="2642096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E0E0BA53-DC8C-4D17-ADB8-1E561EF0A7AB}"/>
                </a:ext>
              </a:extLst>
            </p:cNvPr>
            <p:cNvSpPr/>
            <p:nvPr/>
          </p:nvSpPr>
          <p:spPr>
            <a:xfrm>
              <a:off x="1790991" y="2871019"/>
              <a:ext cx="28179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2016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New Hire of the Year Award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29645D05-A4CE-4B4F-ABEB-E222E72BD52E}"/>
              </a:ext>
            </a:extLst>
          </p:cNvPr>
          <p:cNvGrpSpPr/>
          <p:nvPr/>
        </p:nvGrpSpPr>
        <p:grpSpPr>
          <a:xfrm>
            <a:off x="7828371" y="2520599"/>
            <a:ext cx="3749339" cy="1180486"/>
            <a:chOff x="7828371" y="2520599"/>
            <a:chExt cx="3749339" cy="1180486"/>
          </a:xfrm>
        </p:grpSpPr>
        <p:sp>
          <p:nvSpPr>
            <p:cNvPr id="89" name="ïşlíḓê">
              <a:extLst>
                <a:ext uri="{FF2B5EF4-FFF2-40B4-BE49-F238E27FC236}">
                  <a16:creationId xmlns:a16="http://schemas.microsoft.com/office/drawing/2014/main" id="{AE821BEF-908B-4833-9A20-C289EA992767}"/>
                </a:ext>
              </a:extLst>
            </p:cNvPr>
            <p:cNvSpPr/>
            <p:nvPr/>
          </p:nvSpPr>
          <p:spPr bwMode="auto">
            <a:xfrm>
              <a:off x="7858755" y="3143686"/>
              <a:ext cx="2642096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E3FEA0E6-5D5F-4FCA-8FDB-D3E6E3FA21D9}"/>
                </a:ext>
              </a:extLst>
            </p:cNvPr>
            <p:cNvSpPr/>
            <p:nvPr/>
          </p:nvSpPr>
          <p:spPr>
            <a:xfrm>
              <a:off x="7828371" y="2520599"/>
              <a:ext cx="37493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2019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Outstanding Employee of the Year Award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84C52D6-67F7-42CE-A6A2-F773E65A7861}"/>
              </a:ext>
            </a:extLst>
          </p:cNvPr>
          <p:cNvGrpSpPr/>
          <p:nvPr/>
        </p:nvGrpSpPr>
        <p:grpSpPr>
          <a:xfrm>
            <a:off x="834924" y="4187119"/>
            <a:ext cx="2685299" cy="1102264"/>
            <a:chOff x="834924" y="4187119"/>
            <a:chExt cx="2685299" cy="1102264"/>
          </a:xfrm>
        </p:grpSpPr>
        <p:sp>
          <p:nvSpPr>
            <p:cNvPr id="86" name="ïş1íďè">
              <a:extLst>
                <a:ext uri="{FF2B5EF4-FFF2-40B4-BE49-F238E27FC236}">
                  <a16:creationId xmlns:a16="http://schemas.microsoft.com/office/drawing/2014/main" id="{B4B0F444-44DF-436B-A4A1-BA36702329A1}"/>
                </a:ext>
              </a:extLst>
            </p:cNvPr>
            <p:cNvSpPr/>
            <p:nvPr/>
          </p:nvSpPr>
          <p:spPr bwMode="auto">
            <a:xfrm>
              <a:off x="834924" y="4731984"/>
              <a:ext cx="2642096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8EB025BE-86EA-4385-B3DC-FB72C219D4AD}"/>
                </a:ext>
              </a:extLst>
            </p:cNvPr>
            <p:cNvSpPr/>
            <p:nvPr/>
          </p:nvSpPr>
          <p:spPr>
            <a:xfrm>
              <a:off x="990337" y="4187119"/>
              <a:ext cx="2529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2020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Best team of the year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9EC8E4F-0FB3-4A6A-9DEF-3AA227AD1A9F}"/>
              </a:ext>
            </a:extLst>
          </p:cNvPr>
          <p:cNvGrpSpPr/>
          <p:nvPr/>
        </p:nvGrpSpPr>
        <p:grpSpPr>
          <a:xfrm>
            <a:off x="8658632" y="4132141"/>
            <a:ext cx="3073823" cy="1157242"/>
            <a:chOff x="8658632" y="4132141"/>
            <a:chExt cx="3073823" cy="1157242"/>
          </a:xfrm>
        </p:grpSpPr>
        <p:sp>
          <p:nvSpPr>
            <p:cNvPr id="92" name="ïṡ1ïḓè">
              <a:extLst>
                <a:ext uri="{FF2B5EF4-FFF2-40B4-BE49-F238E27FC236}">
                  <a16:creationId xmlns:a16="http://schemas.microsoft.com/office/drawing/2014/main" id="{53A7B3D0-0510-4A95-BC83-CBA16DEE51F2}"/>
                </a:ext>
              </a:extLst>
            </p:cNvPr>
            <p:cNvSpPr/>
            <p:nvPr/>
          </p:nvSpPr>
          <p:spPr bwMode="auto">
            <a:xfrm>
              <a:off x="8714979" y="4731984"/>
              <a:ext cx="2642096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155F157B-78CF-449E-8998-F35E05EE85C5}"/>
                </a:ext>
              </a:extLst>
            </p:cNvPr>
            <p:cNvSpPr/>
            <p:nvPr/>
          </p:nvSpPr>
          <p:spPr>
            <a:xfrm>
              <a:off x="8658632" y="4132141"/>
              <a:ext cx="30738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2020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Top 10 employees of the year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2466C18-3C5F-4096-B23B-367C5AF64A9C}"/>
              </a:ext>
            </a:extLst>
          </p:cNvPr>
          <p:cNvGrpSpPr/>
          <p:nvPr/>
        </p:nvGrpSpPr>
        <p:grpSpPr>
          <a:xfrm>
            <a:off x="4642629" y="3951016"/>
            <a:ext cx="2796020" cy="1232739"/>
            <a:chOff x="4642629" y="3951016"/>
            <a:chExt cx="2796020" cy="1232739"/>
          </a:xfrm>
        </p:grpSpPr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F471164E-9265-4D90-8BB2-9ABE509301BA}"/>
                </a:ext>
              </a:extLst>
            </p:cNvPr>
            <p:cNvSpPr/>
            <p:nvPr/>
          </p:nvSpPr>
          <p:spPr>
            <a:xfrm>
              <a:off x="4642629" y="3951016"/>
              <a:ext cx="27434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2021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Most Potential Award of the Year</a:t>
              </a:r>
            </a:p>
          </p:txBody>
        </p:sp>
        <p:sp>
          <p:nvSpPr>
            <p:cNvPr id="112" name="ïṡ1ïḓè">
              <a:extLst>
                <a:ext uri="{FF2B5EF4-FFF2-40B4-BE49-F238E27FC236}">
                  <a16:creationId xmlns:a16="http://schemas.microsoft.com/office/drawing/2014/main" id="{62141FE8-826C-4825-AF17-2602CA4EAB13}"/>
                </a:ext>
              </a:extLst>
            </p:cNvPr>
            <p:cNvSpPr/>
            <p:nvPr/>
          </p:nvSpPr>
          <p:spPr bwMode="auto">
            <a:xfrm>
              <a:off x="4796553" y="4626356"/>
              <a:ext cx="2642096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850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2D45484-0000-4B99-928D-D53DCC4D47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A49F7ED9-DCC9-4A99-9910-0D758F463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3"/>
          <a:stretch/>
        </p:blipFill>
        <p:spPr>
          <a:xfrm>
            <a:off x="1" y="0"/>
            <a:ext cx="12404034" cy="6858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682422" y="2521989"/>
            <a:ext cx="6459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Job performance</a:t>
            </a:r>
          </a:p>
        </p:txBody>
      </p:sp>
      <p:sp>
        <p:nvSpPr>
          <p:cNvPr id="17" name="矩形 16"/>
          <p:cNvSpPr/>
          <p:nvPr/>
        </p:nvSpPr>
        <p:spPr>
          <a:xfrm>
            <a:off x="4701507" y="3496815"/>
            <a:ext cx="3447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Freeform 98">
            <a:extLst>
              <a:ext uri="{FF2B5EF4-FFF2-40B4-BE49-F238E27FC236}">
                <a16:creationId xmlns:a16="http://schemas.microsoft.com/office/drawing/2014/main" id="{E3C6A134-6EE4-4EDF-93E0-5CC066886C11}"/>
              </a:ext>
            </a:extLst>
          </p:cNvPr>
          <p:cNvSpPr>
            <a:spLocks noEditPoints="1"/>
          </p:cNvSpPr>
          <p:nvPr/>
        </p:nvSpPr>
        <p:spPr bwMode="auto">
          <a:xfrm>
            <a:off x="3628975" y="5934999"/>
            <a:ext cx="163376" cy="199979"/>
          </a:xfrm>
          <a:custGeom>
            <a:avLst/>
            <a:gdLst>
              <a:gd name="T0" fmla="*/ 43 w 138"/>
              <a:gd name="T1" fmla="*/ 169 h 169"/>
              <a:gd name="T2" fmla="*/ 51 w 138"/>
              <a:gd name="T3" fmla="*/ 111 h 169"/>
              <a:gd name="T4" fmla="*/ 35 w 138"/>
              <a:gd name="T5" fmla="*/ 160 h 169"/>
              <a:gd name="T6" fmla="*/ 68 w 138"/>
              <a:gd name="T7" fmla="*/ 169 h 169"/>
              <a:gd name="T8" fmla="*/ 76 w 138"/>
              <a:gd name="T9" fmla="*/ 111 h 169"/>
              <a:gd name="T10" fmla="*/ 59 w 138"/>
              <a:gd name="T11" fmla="*/ 160 h 169"/>
              <a:gd name="T12" fmla="*/ 76 w 138"/>
              <a:gd name="T13" fmla="*/ 21 h 169"/>
              <a:gd name="T14" fmla="*/ 35 w 138"/>
              <a:gd name="T15" fmla="*/ 21 h 169"/>
              <a:gd name="T16" fmla="*/ 106 w 138"/>
              <a:gd name="T17" fmla="*/ 106 h 169"/>
              <a:gd name="T18" fmla="*/ 82 w 138"/>
              <a:gd name="T19" fmla="*/ 49 h 169"/>
              <a:gd name="T20" fmla="*/ 67 w 138"/>
              <a:gd name="T21" fmla="*/ 45 h 169"/>
              <a:gd name="T22" fmla="*/ 44 w 138"/>
              <a:gd name="T23" fmla="*/ 45 h 169"/>
              <a:gd name="T24" fmla="*/ 29 w 138"/>
              <a:gd name="T25" fmla="*/ 49 h 169"/>
              <a:gd name="T26" fmla="*/ 5 w 138"/>
              <a:gd name="T27" fmla="*/ 106 h 169"/>
              <a:gd name="T28" fmla="*/ 31 w 138"/>
              <a:gd name="T29" fmla="*/ 78 h 169"/>
              <a:gd name="T30" fmla="*/ 80 w 138"/>
              <a:gd name="T31" fmla="*/ 103 h 169"/>
              <a:gd name="T32" fmla="*/ 94 w 138"/>
              <a:gd name="T33" fmla="*/ 103 h 169"/>
              <a:gd name="T34" fmla="*/ 121 w 138"/>
              <a:gd name="T35" fmla="*/ 165 h 169"/>
              <a:gd name="T36" fmla="*/ 109 w 138"/>
              <a:gd name="T37" fmla="*/ 159 h 169"/>
              <a:gd name="T38" fmla="*/ 92 w 138"/>
              <a:gd name="T39" fmla="*/ 165 h 169"/>
              <a:gd name="T40" fmla="*/ 133 w 138"/>
              <a:gd name="T41" fmla="*/ 169 h 169"/>
              <a:gd name="T42" fmla="*/ 138 w 138"/>
              <a:gd name="T43" fmla="*/ 155 h 169"/>
              <a:gd name="T44" fmla="*/ 121 w 138"/>
              <a:gd name="T45" fmla="*/ 165 h 169"/>
              <a:gd name="T46" fmla="*/ 129 w 138"/>
              <a:gd name="T47" fmla="*/ 132 h 169"/>
              <a:gd name="T48" fmla="*/ 96 w 138"/>
              <a:gd name="T49" fmla="*/ 132 h 169"/>
              <a:gd name="T50" fmla="*/ 92 w 138"/>
              <a:gd name="T51" fmla="*/ 149 h 169"/>
              <a:gd name="T52" fmla="*/ 109 w 138"/>
              <a:gd name="T53" fmla="*/ 148 h 169"/>
              <a:gd name="T54" fmla="*/ 121 w 138"/>
              <a:gd name="T55" fmla="*/ 154 h 169"/>
              <a:gd name="T56" fmla="*/ 138 w 138"/>
              <a:gd name="T57" fmla="*/ 136 h 169"/>
              <a:gd name="T58" fmla="*/ 106 w 138"/>
              <a:gd name="T59" fmla="*/ 132 h 169"/>
              <a:gd name="T60" fmla="*/ 106 w 138"/>
              <a:gd name="T61" fmla="*/ 132 h 169"/>
              <a:gd name="T62" fmla="*/ 113 w 138"/>
              <a:gd name="T63" fmla="*/ 161 h 169"/>
              <a:gd name="T64" fmla="*/ 117 w 138"/>
              <a:gd name="T65" fmla="*/ 15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8" h="169">
                <a:moveTo>
                  <a:pt x="35" y="160"/>
                </a:moveTo>
                <a:cubicBezTo>
                  <a:pt x="35" y="165"/>
                  <a:pt x="38" y="169"/>
                  <a:pt x="43" y="169"/>
                </a:cubicBezTo>
                <a:cubicBezTo>
                  <a:pt x="47" y="169"/>
                  <a:pt x="51" y="165"/>
                  <a:pt x="51" y="160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35" y="111"/>
                  <a:pt x="35" y="111"/>
                  <a:pt x="35" y="111"/>
                </a:cubicBezTo>
                <a:lnTo>
                  <a:pt x="35" y="160"/>
                </a:lnTo>
                <a:close/>
                <a:moveTo>
                  <a:pt x="59" y="160"/>
                </a:moveTo>
                <a:cubicBezTo>
                  <a:pt x="59" y="165"/>
                  <a:pt x="63" y="169"/>
                  <a:pt x="68" y="169"/>
                </a:cubicBezTo>
                <a:cubicBezTo>
                  <a:pt x="72" y="169"/>
                  <a:pt x="76" y="165"/>
                  <a:pt x="76" y="160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59" y="111"/>
                  <a:pt x="59" y="111"/>
                  <a:pt x="59" y="111"/>
                </a:cubicBezTo>
                <a:lnTo>
                  <a:pt x="59" y="160"/>
                </a:lnTo>
                <a:close/>
                <a:moveTo>
                  <a:pt x="55" y="41"/>
                </a:moveTo>
                <a:cubicBezTo>
                  <a:pt x="67" y="41"/>
                  <a:pt x="76" y="32"/>
                  <a:pt x="76" y="21"/>
                </a:cubicBezTo>
                <a:cubicBezTo>
                  <a:pt x="76" y="9"/>
                  <a:pt x="67" y="0"/>
                  <a:pt x="55" y="0"/>
                </a:cubicBezTo>
                <a:cubicBezTo>
                  <a:pt x="44" y="0"/>
                  <a:pt x="35" y="9"/>
                  <a:pt x="35" y="21"/>
                </a:cubicBezTo>
                <a:cubicBezTo>
                  <a:pt x="35" y="32"/>
                  <a:pt x="44" y="41"/>
                  <a:pt x="55" y="41"/>
                </a:cubicBezTo>
                <a:close/>
                <a:moveTo>
                  <a:pt x="106" y="106"/>
                </a:moveTo>
                <a:cubicBezTo>
                  <a:pt x="110" y="104"/>
                  <a:pt x="111" y="99"/>
                  <a:pt x="109" y="95"/>
                </a:cubicBezTo>
                <a:cubicBezTo>
                  <a:pt x="82" y="49"/>
                  <a:pt x="82" y="49"/>
                  <a:pt x="82" y="49"/>
                </a:cubicBezTo>
                <a:cubicBezTo>
                  <a:pt x="80" y="45"/>
                  <a:pt x="70" y="45"/>
                  <a:pt x="69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55" y="61"/>
                  <a:pt x="55" y="61"/>
                  <a:pt x="55" y="61"/>
                </a:cubicBezTo>
                <a:cubicBezTo>
                  <a:pt x="44" y="45"/>
                  <a:pt x="44" y="45"/>
                  <a:pt x="44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1" y="45"/>
                  <a:pt x="31" y="45"/>
                  <a:pt x="29" y="49"/>
                </a:cubicBezTo>
                <a:cubicBezTo>
                  <a:pt x="2" y="95"/>
                  <a:pt x="2" y="95"/>
                  <a:pt x="2" y="95"/>
                </a:cubicBezTo>
                <a:cubicBezTo>
                  <a:pt x="0" y="99"/>
                  <a:pt x="1" y="104"/>
                  <a:pt x="5" y="106"/>
                </a:cubicBezTo>
                <a:cubicBezTo>
                  <a:pt x="9" y="109"/>
                  <a:pt x="14" y="107"/>
                  <a:pt x="16" y="103"/>
                </a:cubicBezTo>
                <a:cubicBezTo>
                  <a:pt x="31" y="78"/>
                  <a:pt x="31" y="78"/>
                  <a:pt x="31" y="78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0" y="78"/>
                  <a:pt x="80" y="78"/>
                  <a:pt x="80" y="78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7" y="107"/>
                  <a:pt x="102" y="109"/>
                  <a:pt x="106" y="106"/>
                </a:cubicBezTo>
                <a:close/>
                <a:moveTo>
                  <a:pt x="121" y="165"/>
                </a:moveTo>
                <a:cubicBezTo>
                  <a:pt x="109" y="165"/>
                  <a:pt x="109" y="165"/>
                  <a:pt x="109" y="165"/>
                </a:cubicBezTo>
                <a:cubicBezTo>
                  <a:pt x="109" y="159"/>
                  <a:pt x="109" y="159"/>
                  <a:pt x="109" y="159"/>
                </a:cubicBezTo>
                <a:cubicBezTo>
                  <a:pt x="103" y="159"/>
                  <a:pt x="98" y="157"/>
                  <a:pt x="92" y="15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7"/>
                  <a:pt x="94" y="169"/>
                  <a:pt x="96" y="169"/>
                </a:cubicBezTo>
                <a:cubicBezTo>
                  <a:pt x="133" y="169"/>
                  <a:pt x="133" y="169"/>
                  <a:pt x="133" y="169"/>
                </a:cubicBezTo>
                <a:cubicBezTo>
                  <a:pt x="136" y="169"/>
                  <a:pt x="138" y="167"/>
                  <a:pt x="138" y="165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2" y="157"/>
                  <a:pt x="127" y="159"/>
                  <a:pt x="121" y="159"/>
                </a:cubicBezTo>
                <a:lnTo>
                  <a:pt x="121" y="165"/>
                </a:lnTo>
                <a:close/>
                <a:moveTo>
                  <a:pt x="133" y="132"/>
                </a:moveTo>
                <a:cubicBezTo>
                  <a:pt x="129" y="132"/>
                  <a:pt x="129" y="132"/>
                  <a:pt x="129" y="132"/>
                </a:cubicBezTo>
                <a:cubicBezTo>
                  <a:pt x="126" y="116"/>
                  <a:pt x="104" y="116"/>
                  <a:pt x="101" y="132"/>
                </a:cubicBezTo>
                <a:cubicBezTo>
                  <a:pt x="96" y="132"/>
                  <a:pt x="96" y="132"/>
                  <a:pt x="96" y="132"/>
                </a:cubicBezTo>
                <a:cubicBezTo>
                  <a:pt x="94" y="132"/>
                  <a:pt x="92" y="134"/>
                  <a:pt x="92" y="136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8" y="152"/>
                  <a:pt x="103" y="153"/>
                  <a:pt x="109" y="154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121" y="148"/>
                  <a:pt x="121" y="148"/>
                  <a:pt x="121" y="148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7" y="153"/>
                  <a:pt x="132" y="152"/>
                  <a:pt x="138" y="149"/>
                </a:cubicBezTo>
                <a:cubicBezTo>
                  <a:pt x="138" y="136"/>
                  <a:pt x="138" y="136"/>
                  <a:pt x="138" y="136"/>
                </a:cubicBezTo>
                <a:cubicBezTo>
                  <a:pt x="138" y="134"/>
                  <a:pt x="136" y="132"/>
                  <a:pt x="133" y="132"/>
                </a:cubicBezTo>
                <a:close/>
                <a:moveTo>
                  <a:pt x="106" y="132"/>
                </a:moveTo>
                <a:cubicBezTo>
                  <a:pt x="109" y="123"/>
                  <a:pt x="121" y="123"/>
                  <a:pt x="124" y="132"/>
                </a:cubicBezTo>
                <a:lnTo>
                  <a:pt x="106" y="132"/>
                </a:lnTo>
                <a:close/>
                <a:moveTo>
                  <a:pt x="113" y="152"/>
                </a:moveTo>
                <a:cubicBezTo>
                  <a:pt x="113" y="161"/>
                  <a:pt x="113" y="161"/>
                  <a:pt x="113" y="161"/>
                </a:cubicBezTo>
                <a:cubicBezTo>
                  <a:pt x="117" y="161"/>
                  <a:pt x="117" y="161"/>
                  <a:pt x="117" y="161"/>
                </a:cubicBezTo>
                <a:cubicBezTo>
                  <a:pt x="117" y="152"/>
                  <a:pt x="117" y="152"/>
                  <a:pt x="117" y="152"/>
                </a:cubicBezTo>
                <a:lnTo>
                  <a:pt x="113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0" name="Freeform 98">
            <a:extLst>
              <a:ext uri="{FF2B5EF4-FFF2-40B4-BE49-F238E27FC236}">
                <a16:creationId xmlns:a16="http://schemas.microsoft.com/office/drawing/2014/main" id="{E3C6A134-6EE4-4EDF-93E0-5CC066886C11}"/>
              </a:ext>
            </a:extLst>
          </p:cNvPr>
          <p:cNvSpPr>
            <a:spLocks noEditPoints="1"/>
          </p:cNvSpPr>
          <p:nvPr/>
        </p:nvSpPr>
        <p:spPr bwMode="auto">
          <a:xfrm>
            <a:off x="7397209" y="5934999"/>
            <a:ext cx="163376" cy="199979"/>
          </a:xfrm>
          <a:custGeom>
            <a:avLst/>
            <a:gdLst>
              <a:gd name="T0" fmla="*/ 43 w 138"/>
              <a:gd name="T1" fmla="*/ 169 h 169"/>
              <a:gd name="T2" fmla="*/ 51 w 138"/>
              <a:gd name="T3" fmla="*/ 111 h 169"/>
              <a:gd name="T4" fmla="*/ 35 w 138"/>
              <a:gd name="T5" fmla="*/ 160 h 169"/>
              <a:gd name="T6" fmla="*/ 68 w 138"/>
              <a:gd name="T7" fmla="*/ 169 h 169"/>
              <a:gd name="T8" fmla="*/ 76 w 138"/>
              <a:gd name="T9" fmla="*/ 111 h 169"/>
              <a:gd name="T10" fmla="*/ 59 w 138"/>
              <a:gd name="T11" fmla="*/ 160 h 169"/>
              <a:gd name="T12" fmla="*/ 76 w 138"/>
              <a:gd name="T13" fmla="*/ 21 h 169"/>
              <a:gd name="T14" fmla="*/ 35 w 138"/>
              <a:gd name="T15" fmla="*/ 21 h 169"/>
              <a:gd name="T16" fmla="*/ 106 w 138"/>
              <a:gd name="T17" fmla="*/ 106 h 169"/>
              <a:gd name="T18" fmla="*/ 82 w 138"/>
              <a:gd name="T19" fmla="*/ 49 h 169"/>
              <a:gd name="T20" fmla="*/ 67 w 138"/>
              <a:gd name="T21" fmla="*/ 45 h 169"/>
              <a:gd name="T22" fmla="*/ 44 w 138"/>
              <a:gd name="T23" fmla="*/ 45 h 169"/>
              <a:gd name="T24" fmla="*/ 29 w 138"/>
              <a:gd name="T25" fmla="*/ 49 h 169"/>
              <a:gd name="T26" fmla="*/ 5 w 138"/>
              <a:gd name="T27" fmla="*/ 106 h 169"/>
              <a:gd name="T28" fmla="*/ 31 w 138"/>
              <a:gd name="T29" fmla="*/ 78 h 169"/>
              <a:gd name="T30" fmla="*/ 80 w 138"/>
              <a:gd name="T31" fmla="*/ 103 h 169"/>
              <a:gd name="T32" fmla="*/ 94 w 138"/>
              <a:gd name="T33" fmla="*/ 103 h 169"/>
              <a:gd name="T34" fmla="*/ 121 w 138"/>
              <a:gd name="T35" fmla="*/ 165 h 169"/>
              <a:gd name="T36" fmla="*/ 109 w 138"/>
              <a:gd name="T37" fmla="*/ 159 h 169"/>
              <a:gd name="T38" fmla="*/ 92 w 138"/>
              <a:gd name="T39" fmla="*/ 165 h 169"/>
              <a:gd name="T40" fmla="*/ 133 w 138"/>
              <a:gd name="T41" fmla="*/ 169 h 169"/>
              <a:gd name="T42" fmla="*/ 138 w 138"/>
              <a:gd name="T43" fmla="*/ 155 h 169"/>
              <a:gd name="T44" fmla="*/ 121 w 138"/>
              <a:gd name="T45" fmla="*/ 165 h 169"/>
              <a:gd name="T46" fmla="*/ 129 w 138"/>
              <a:gd name="T47" fmla="*/ 132 h 169"/>
              <a:gd name="T48" fmla="*/ 96 w 138"/>
              <a:gd name="T49" fmla="*/ 132 h 169"/>
              <a:gd name="T50" fmla="*/ 92 w 138"/>
              <a:gd name="T51" fmla="*/ 149 h 169"/>
              <a:gd name="T52" fmla="*/ 109 w 138"/>
              <a:gd name="T53" fmla="*/ 148 h 169"/>
              <a:gd name="T54" fmla="*/ 121 w 138"/>
              <a:gd name="T55" fmla="*/ 154 h 169"/>
              <a:gd name="T56" fmla="*/ 138 w 138"/>
              <a:gd name="T57" fmla="*/ 136 h 169"/>
              <a:gd name="T58" fmla="*/ 106 w 138"/>
              <a:gd name="T59" fmla="*/ 132 h 169"/>
              <a:gd name="T60" fmla="*/ 106 w 138"/>
              <a:gd name="T61" fmla="*/ 132 h 169"/>
              <a:gd name="T62" fmla="*/ 113 w 138"/>
              <a:gd name="T63" fmla="*/ 161 h 169"/>
              <a:gd name="T64" fmla="*/ 117 w 138"/>
              <a:gd name="T65" fmla="*/ 15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8" h="169">
                <a:moveTo>
                  <a:pt x="35" y="160"/>
                </a:moveTo>
                <a:cubicBezTo>
                  <a:pt x="35" y="165"/>
                  <a:pt x="38" y="169"/>
                  <a:pt x="43" y="169"/>
                </a:cubicBezTo>
                <a:cubicBezTo>
                  <a:pt x="47" y="169"/>
                  <a:pt x="51" y="165"/>
                  <a:pt x="51" y="160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35" y="111"/>
                  <a:pt x="35" y="111"/>
                  <a:pt x="35" y="111"/>
                </a:cubicBezTo>
                <a:lnTo>
                  <a:pt x="35" y="160"/>
                </a:lnTo>
                <a:close/>
                <a:moveTo>
                  <a:pt x="59" y="160"/>
                </a:moveTo>
                <a:cubicBezTo>
                  <a:pt x="59" y="165"/>
                  <a:pt x="63" y="169"/>
                  <a:pt x="68" y="169"/>
                </a:cubicBezTo>
                <a:cubicBezTo>
                  <a:pt x="72" y="169"/>
                  <a:pt x="76" y="165"/>
                  <a:pt x="76" y="160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59" y="111"/>
                  <a:pt x="59" y="111"/>
                  <a:pt x="59" y="111"/>
                </a:cubicBezTo>
                <a:lnTo>
                  <a:pt x="59" y="160"/>
                </a:lnTo>
                <a:close/>
                <a:moveTo>
                  <a:pt x="55" y="41"/>
                </a:moveTo>
                <a:cubicBezTo>
                  <a:pt x="67" y="41"/>
                  <a:pt x="76" y="32"/>
                  <a:pt x="76" y="21"/>
                </a:cubicBezTo>
                <a:cubicBezTo>
                  <a:pt x="76" y="9"/>
                  <a:pt x="67" y="0"/>
                  <a:pt x="55" y="0"/>
                </a:cubicBezTo>
                <a:cubicBezTo>
                  <a:pt x="44" y="0"/>
                  <a:pt x="35" y="9"/>
                  <a:pt x="35" y="21"/>
                </a:cubicBezTo>
                <a:cubicBezTo>
                  <a:pt x="35" y="32"/>
                  <a:pt x="44" y="41"/>
                  <a:pt x="55" y="41"/>
                </a:cubicBezTo>
                <a:close/>
                <a:moveTo>
                  <a:pt x="106" y="106"/>
                </a:moveTo>
                <a:cubicBezTo>
                  <a:pt x="110" y="104"/>
                  <a:pt x="111" y="99"/>
                  <a:pt x="109" y="95"/>
                </a:cubicBezTo>
                <a:cubicBezTo>
                  <a:pt x="82" y="49"/>
                  <a:pt x="82" y="49"/>
                  <a:pt x="82" y="49"/>
                </a:cubicBezTo>
                <a:cubicBezTo>
                  <a:pt x="80" y="45"/>
                  <a:pt x="70" y="45"/>
                  <a:pt x="69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55" y="61"/>
                  <a:pt x="55" y="61"/>
                  <a:pt x="55" y="61"/>
                </a:cubicBezTo>
                <a:cubicBezTo>
                  <a:pt x="44" y="45"/>
                  <a:pt x="44" y="45"/>
                  <a:pt x="44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1" y="45"/>
                  <a:pt x="31" y="45"/>
                  <a:pt x="29" y="49"/>
                </a:cubicBezTo>
                <a:cubicBezTo>
                  <a:pt x="2" y="95"/>
                  <a:pt x="2" y="95"/>
                  <a:pt x="2" y="95"/>
                </a:cubicBezTo>
                <a:cubicBezTo>
                  <a:pt x="0" y="99"/>
                  <a:pt x="1" y="104"/>
                  <a:pt x="5" y="106"/>
                </a:cubicBezTo>
                <a:cubicBezTo>
                  <a:pt x="9" y="109"/>
                  <a:pt x="14" y="107"/>
                  <a:pt x="16" y="103"/>
                </a:cubicBezTo>
                <a:cubicBezTo>
                  <a:pt x="31" y="78"/>
                  <a:pt x="31" y="78"/>
                  <a:pt x="31" y="78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0" y="78"/>
                  <a:pt x="80" y="78"/>
                  <a:pt x="80" y="78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7" y="107"/>
                  <a:pt x="102" y="109"/>
                  <a:pt x="106" y="106"/>
                </a:cubicBezTo>
                <a:close/>
                <a:moveTo>
                  <a:pt x="121" y="165"/>
                </a:moveTo>
                <a:cubicBezTo>
                  <a:pt x="109" y="165"/>
                  <a:pt x="109" y="165"/>
                  <a:pt x="109" y="165"/>
                </a:cubicBezTo>
                <a:cubicBezTo>
                  <a:pt x="109" y="159"/>
                  <a:pt x="109" y="159"/>
                  <a:pt x="109" y="159"/>
                </a:cubicBezTo>
                <a:cubicBezTo>
                  <a:pt x="103" y="159"/>
                  <a:pt x="98" y="157"/>
                  <a:pt x="92" y="15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7"/>
                  <a:pt x="94" y="169"/>
                  <a:pt x="96" y="169"/>
                </a:cubicBezTo>
                <a:cubicBezTo>
                  <a:pt x="133" y="169"/>
                  <a:pt x="133" y="169"/>
                  <a:pt x="133" y="169"/>
                </a:cubicBezTo>
                <a:cubicBezTo>
                  <a:pt x="136" y="169"/>
                  <a:pt x="138" y="167"/>
                  <a:pt x="138" y="165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2" y="157"/>
                  <a:pt x="127" y="159"/>
                  <a:pt x="121" y="159"/>
                </a:cubicBezTo>
                <a:lnTo>
                  <a:pt x="121" y="165"/>
                </a:lnTo>
                <a:close/>
                <a:moveTo>
                  <a:pt x="133" y="132"/>
                </a:moveTo>
                <a:cubicBezTo>
                  <a:pt x="129" y="132"/>
                  <a:pt x="129" y="132"/>
                  <a:pt x="129" y="132"/>
                </a:cubicBezTo>
                <a:cubicBezTo>
                  <a:pt x="126" y="116"/>
                  <a:pt x="104" y="116"/>
                  <a:pt x="101" y="132"/>
                </a:cubicBezTo>
                <a:cubicBezTo>
                  <a:pt x="96" y="132"/>
                  <a:pt x="96" y="132"/>
                  <a:pt x="96" y="132"/>
                </a:cubicBezTo>
                <a:cubicBezTo>
                  <a:pt x="94" y="132"/>
                  <a:pt x="92" y="134"/>
                  <a:pt x="92" y="136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8" y="152"/>
                  <a:pt x="103" y="153"/>
                  <a:pt x="109" y="154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121" y="148"/>
                  <a:pt x="121" y="148"/>
                  <a:pt x="121" y="148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7" y="153"/>
                  <a:pt x="132" y="152"/>
                  <a:pt x="138" y="149"/>
                </a:cubicBezTo>
                <a:cubicBezTo>
                  <a:pt x="138" y="136"/>
                  <a:pt x="138" y="136"/>
                  <a:pt x="138" y="136"/>
                </a:cubicBezTo>
                <a:cubicBezTo>
                  <a:pt x="138" y="134"/>
                  <a:pt x="136" y="132"/>
                  <a:pt x="133" y="132"/>
                </a:cubicBezTo>
                <a:close/>
                <a:moveTo>
                  <a:pt x="106" y="132"/>
                </a:moveTo>
                <a:cubicBezTo>
                  <a:pt x="109" y="123"/>
                  <a:pt x="121" y="123"/>
                  <a:pt x="124" y="132"/>
                </a:cubicBezTo>
                <a:lnTo>
                  <a:pt x="106" y="132"/>
                </a:lnTo>
                <a:close/>
                <a:moveTo>
                  <a:pt x="113" y="152"/>
                </a:moveTo>
                <a:cubicBezTo>
                  <a:pt x="113" y="161"/>
                  <a:pt x="113" y="161"/>
                  <a:pt x="113" y="161"/>
                </a:cubicBezTo>
                <a:cubicBezTo>
                  <a:pt x="117" y="161"/>
                  <a:pt x="117" y="161"/>
                  <a:pt x="117" y="161"/>
                </a:cubicBezTo>
                <a:cubicBezTo>
                  <a:pt x="117" y="152"/>
                  <a:pt x="117" y="152"/>
                  <a:pt x="117" y="152"/>
                </a:cubicBezTo>
                <a:lnTo>
                  <a:pt x="113" y="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CC550BF-4FAD-4FB2-A4C1-DC53C343A07C}"/>
              </a:ext>
            </a:extLst>
          </p:cNvPr>
          <p:cNvGrpSpPr/>
          <p:nvPr/>
        </p:nvGrpSpPr>
        <p:grpSpPr>
          <a:xfrm>
            <a:off x="2556501" y="2276994"/>
            <a:ext cx="1870614" cy="1870614"/>
            <a:chOff x="8333045" y="1169405"/>
            <a:chExt cx="1661011" cy="1661011"/>
          </a:xfrm>
        </p:grpSpPr>
        <p:sp>
          <p:nvSpPr>
            <p:cNvPr id="7" name="椭圆 6"/>
            <p:cNvSpPr/>
            <p:nvPr/>
          </p:nvSpPr>
          <p:spPr>
            <a:xfrm>
              <a:off x="8333045" y="1169405"/>
              <a:ext cx="1661011" cy="1661011"/>
            </a:xfrm>
            <a:prstGeom prst="ellipse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7800000" scaled="0"/>
              </a:gradFill>
            </a:ln>
            <a:effectLst>
              <a:outerShdw blurRad="279400" dist="139700" dir="7800000" sx="101000" sy="101000" algn="ctr" rotWithShape="0">
                <a:schemeClr val="tx1">
                  <a:alpha val="70000"/>
                </a:schemeClr>
              </a:outerShdw>
            </a:effectLst>
          </p:spPr>
          <p:txBody>
            <a:bodyPr wrap="none" anchor="ctr"/>
            <a:lstStyle/>
            <a:p>
              <a:pPr algn="ctr" latinLnBrk="1"/>
              <a:endParaRPr kumimoji="1" lang="zh-CN" altLang="en-US" sz="7200" b="1" dirty="0">
                <a:solidFill>
                  <a:srgbClr val="187C86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572099" y="1492576"/>
              <a:ext cx="1174579" cy="1065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 defTabSz="1218590">
                <a:defRPr sz="9595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en-US" altLang="zh-CN" sz="7200" b="1" dirty="0">
                  <a:solidFill>
                    <a:srgbClr val="187C86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7200" b="1" dirty="0">
                <a:solidFill>
                  <a:srgbClr val="187C8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0CB07E39-70DF-4296-A0B3-A658F46CBE40}"/>
              </a:ext>
            </a:extLst>
          </p:cNvPr>
          <p:cNvSpPr txBox="1"/>
          <p:nvPr/>
        </p:nvSpPr>
        <p:spPr>
          <a:xfrm>
            <a:off x="4701507" y="4121191"/>
            <a:ext cx="26650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200" spc="200">
                <a:solidFill>
                  <a:srgbClr val="245188"/>
                </a:solidFill>
                <a:effectLst>
                  <a:outerShdw blurRad="127000" dist="635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marL="457200" indent="-457200">
              <a:buClr>
                <a:srgbClr val="187C86"/>
              </a:buClr>
              <a:buFont typeface="Wingdings" panose="05000000000000000000" pitchFamily="2" charset="2"/>
              <a:buChar char="u"/>
            </a:pPr>
            <a:r>
              <a:rPr lang="zh-CN" altLang="en-US" sz="180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Performance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3CEC6E7-C1E4-4F4C-ABF8-348220D8FD0D}"/>
              </a:ext>
            </a:extLst>
          </p:cNvPr>
          <p:cNvSpPr txBox="1"/>
          <p:nvPr/>
        </p:nvSpPr>
        <p:spPr>
          <a:xfrm>
            <a:off x="4701507" y="4546630"/>
            <a:ext cx="26650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200" spc="200">
                <a:solidFill>
                  <a:srgbClr val="245188"/>
                </a:solidFill>
                <a:effectLst>
                  <a:outerShdw blurRad="127000" dist="635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marL="457200" indent="-457200">
              <a:buClr>
                <a:srgbClr val="187C86"/>
              </a:buClr>
              <a:buFont typeface="Wingdings" panose="05000000000000000000" pitchFamily="2" charset="2"/>
              <a:buChar char="u"/>
            </a:pPr>
            <a:r>
              <a:rPr lang="zh-CN" altLang="en-US" sz="180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Performance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3D02955-F0A9-4B79-9E71-1E950BB983AE}"/>
              </a:ext>
            </a:extLst>
          </p:cNvPr>
          <p:cNvSpPr txBox="1"/>
          <p:nvPr/>
        </p:nvSpPr>
        <p:spPr>
          <a:xfrm>
            <a:off x="6870047" y="4121191"/>
            <a:ext cx="26650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200" spc="200">
                <a:solidFill>
                  <a:srgbClr val="245188"/>
                </a:solidFill>
                <a:effectLst>
                  <a:outerShdw blurRad="127000" dist="635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marL="457200" indent="-457200">
              <a:buClr>
                <a:srgbClr val="187C86"/>
              </a:buClr>
              <a:buFont typeface="Wingdings" panose="05000000000000000000" pitchFamily="2" charset="2"/>
              <a:buChar char="u"/>
            </a:pPr>
            <a:r>
              <a:rPr lang="zh-CN" altLang="en-US" sz="180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Performance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B87BDDE-41BC-4304-BD9F-65ED9AA2433A}"/>
              </a:ext>
            </a:extLst>
          </p:cNvPr>
          <p:cNvSpPr txBox="1"/>
          <p:nvPr/>
        </p:nvSpPr>
        <p:spPr>
          <a:xfrm>
            <a:off x="6870047" y="4546630"/>
            <a:ext cx="26650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3200" spc="200">
                <a:solidFill>
                  <a:srgbClr val="245188"/>
                </a:solidFill>
                <a:effectLst>
                  <a:outerShdw blurRad="127000" dist="635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marL="457200" indent="-457200">
              <a:buClr>
                <a:srgbClr val="187C86"/>
              </a:buClr>
              <a:buFont typeface="Wingdings" panose="05000000000000000000" pitchFamily="2" charset="2"/>
              <a:buChar char="u"/>
            </a:pPr>
            <a:r>
              <a:rPr lang="zh-CN" altLang="en-US" sz="1800" spc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333064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 animBg="1"/>
      <p:bldP spid="34" grpId="0"/>
      <p:bldP spid="30" grpId="0"/>
      <p:bldP spid="31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-îśḷíďè">
            <a:extLst>
              <a:ext uri="{FF2B5EF4-FFF2-40B4-BE49-F238E27FC236}">
                <a16:creationId xmlns:a16="http://schemas.microsoft.com/office/drawing/2014/main" id="{8D539396-3449-4DE1-A9A3-9EFFF2020A8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38088" y="2724059"/>
            <a:ext cx="4905373" cy="3110685"/>
          </a:xfrm>
          <a:prstGeom prst="rect">
            <a:avLst/>
          </a:prstGeom>
          <a:solidFill>
            <a:srgbClr val="187C86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endParaRPr lang="zh-CN" altLang="en-US" kern="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PA-FooterText ">
            <a:extLst>
              <a:ext uri="{FF2B5EF4-FFF2-40B4-BE49-F238E27FC236}">
                <a16:creationId xmlns:a16="http://schemas.microsoft.com/office/drawing/2014/main" id="{B1A2783E-97C9-487A-B979-34BB8376720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flipH="1">
            <a:off x="1234698" y="4351688"/>
            <a:ext cx="4381731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  <a:defRPr/>
            </a:pPr>
            <a:r>
              <a:rPr lang="zh-CN" altLang="en-US" sz="1400" b="1" dirty="0">
                <a:solidFill>
                  <a:prstClr val="white"/>
                </a:solidFill>
                <a:cs typeface="+mn-ea"/>
                <a:sym typeface="+mn-lt"/>
              </a:rPr>
              <a:t>Key responsibilities and objectives during the project</a:t>
            </a:r>
            <a:r>
              <a:rPr lang="en-US" altLang="zh-CN" sz="1400" b="1" dirty="0">
                <a:solidFill>
                  <a:prstClr val="white"/>
                </a:solidFill>
                <a:cs typeface="+mn-ea"/>
                <a:sym typeface="+mn-lt"/>
              </a:rPr>
              <a:t>:</a:t>
            </a:r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To assist the project manager to complete the project site communication, data collection, project results preparation, project results confirmation, project collection and other work.</a:t>
            </a:r>
          </a:p>
        </p:txBody>
      </p:sp>
      <p:sp>
        <p:nvSpPr>
          <p:cNvPr id="20" name="PA-文本框 49">
            <a:extLst>
              <a:ext uri="{FF2B5EF4-FFF2-40B4-BE49-F238E27FC236}">
                <a16:creationId xmlns:a16="http://schemas.microsoft.com/office/drawing/2014/main" id="{D4083BF8-8713-454D-9C64-15B8B912023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096000" y="5029641"/>
            <a:ext cx="5443597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</a:defRPr>
            </a:lvl1pPr>
          </a:lstStyle>
          <a:p>
            <a:pPr>
              <a:defRPr/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After your content is typed here, or by copying your text, choose paste in this box and choose to keep only text.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10048AB-C696-4A1A-960A-01348A4F7F79}"/>
              </a:ext>
            </a:extLst>
          </p:cNvPr>
          <p:cNvGrpSpPr/>
          <p:nvPr/>
        </p:nvGrpSpPr>
        <p:grpSpPr>
          <a:xfrm>
            <a:off x="1124374" y="676893"/>
            <a:ext cx="3151109" cy="758569"/>
            <a:chOff x="711015" y="463951"/>
            <a:chExt cx="3151109" cy="758569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CF6FD024-6256-4B2D-BA2C-78E345BE7F3B}"/>
                </a:ext>
              </a:extLst>
            </p:cNvPr>
            <p:cNvSpPr txBox="1"/>
            <p:nvPr/>
          </p:nvSpPr>
          <p:spPr>
            <a:xfrm>
              <a:off x="1446078" y="599161"/>
              <a:ext cx="2416046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defRPr sz="3200" spc="200">
                  <a:solidFill>
                    <a:srgbClr val="245188"/>
                  </a:solidFill>
                  <a:effectLst>
                    <a:outerShdw blurRad="127000" dist="63500" dir="2700000" algn="tl" rotWithShape="0">
                      <a:schemeClr val="accent1">
                        <a:alpha val="2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28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Job performance</a:t>
              </a: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B1D322EA-F3B7-4B57-84E2-C5A0D63F722D}"/>
                </a:ext>
              </a:extLst>
            </p:cNvPr>
            <p:cNvGrpSpPr/>
            <p:nvPr/>
          </p:nvGrpSpPr>
          <p:grpSpPr>
            <a:xfrm>
              <a:off x="711015" y="463951"/>
              <a:ext cx="758569" cy="758569"/>
              <a:chOff x="1437523" y="2344193"/>
              <a:chExt cx="2598069" cy="2598069"/>
            </a:xfrm>
          </p:grpSpPr>
          <p:sp>
            <p:nvSpPr>
              <p:cNvPr id="25" name="菱形 24">
                <a:extLst>
                  <a:ext uri="{FF2B5EF4-FFF2-40B4-BE49-F238E27FC236}">
                    <a16:creationId xmlns:a16="http://schemas.microsoft.com/office/drawing/2014/main" id="{B40DF5FC-D6EF-4B7C-AE77-45A88BC5620F}"/>
                  </a:ext>
                </a:extLst>
              </p:cNvPr>
              <p:cNvSpPr/>
              <p:nvPr/>
            </p:nvSpPr>
            <p:spPr>
              <a:xfrm>
                <a:off x="1437523" y="2344193"/>
                <a:ext cx="2598069" cy="2598069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27B7D157-9D17-4483-B7A7-FF4B8C11EB61}"/>
                  </a:ext>
                </a:extLst>
              </p:cNvPr>
              <p:cNvSpPr/>
              <p:nvPr/>
            </p:nvSpPr>
            <p:spPr>
              <a:xfrm rot="16200000">
                <a:off x="1705516" y="3141401"/>
                <a:ext cx="2108245" cy="101836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5D6E1F55-8F72-4741-92A8-E90084ADC0D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19836"/>
          <a:stretch/>
        </p:blipFill>
        <p:spPr>
          <a:xfrm>
            <a:off x="1370764" y="2294290"/>
            <a:ext cx="3895414" cy="1985277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FB7EF2C6-E8C8-4A40-8E6E-95A7AA851239}"/>
              </a:ext>
            </a:extLst>
          </p:cNvPr>
          <p:cNvSpPr/>
          <p:nvPr/>
        </p:nvSpPr>
        <p:spPr>
          <a:xfrm>
            <a:off x="6286740" y="1631624"/>
            <a:ext cx="1806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Project completion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: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72110A6-0347-4DF8-B847-DB49050E21CE}"/>
              </a:ext>
            </a:extLst>
          </p:cNvPr>
          <p:cNvGrpSpPr/>
          <p:nvPr/>
        </p:nvGrpSpPr>
        <p:grpSpPr>
          <a:xfrm>
            <a:off x="6153786" y="2154517"/>
            <a:ext cx="5286635" cy="729283"/>
            <a:chOff x="6153786" y="2154517"/>
            <a:chExt cx="5286635" cy="729283"/>
          </a:xfrm>
        </p:grpSpPr>
        <p:grpSp>
          <p:nvGrpSpPr>
            <p:cNvPr id="6" name="íṡľíḑè">
              <a:extLst>
                <a:ext uri="{FF2B5EF4-FFF2-40B4-BE49-F238E27FC236}">
                  <a16:creationId xmlns:a16="http://schemas.microsoft.com/office/drawing/2014/main" id="{EC629C99-B858-45DE-9642-9EE6972A29B4}"/>
                </a:ext>
              </a:extLst>
            </p:cNvPr>
            <p:cNvGrpSpPr/>
            <p:nvPr/>
          </p:nvGrpSpPr>
          <p:grpSpPr>
            <a:xfrm>
              <a:off x="6153786" y="2294290"/>
              <a:ext cx="589510" cy="589510"/>
              <a:chOff x="7553961" y="1784207"/>
              <a:chExt cx="589510" cy="589510"/>
            </a:xfrm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grpSpPr>
          <p:sp>
            <p:nvSpPr>
              <p:cNvPr id="13" name="PA-isľîḋè">
                <a:extLst>
                  <a:ext uri="{FF2B5EF4-FFF2-40B4-BE49-F238E27FC236}">
                    <a16:creationId xmlns:a16="http://schemas.microsoft.com/office/drawing/2014/main" id="{7643B3AF-79E6-4F19-A08E-9F338664550C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7553961" y="1784207"/>
                <a:ext cx="589510" cy="589510"/>
              </a:xfrm>
              <a:prstGeom prst="ellipse">
                <a:avLst/>
              </a:prstGeom>
              <a:solidFill>
                <a:srgbClr val="187C86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PA-íŝľidê">
                <a:extLst>
                  <a:ext uri="{FF2B5EF4-FFF2-40B4-BE49-F238E27FC236}">
                    <a16:creationId xmlns:a16="http://schemas.microsoft.com/office/drawing/2014/main" id="{8F218D36-362B-442B-95AE-A7FAA17F915E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7686915" y="1901547"/>
                <a:ext cx="323603" cy="354830"/>
              </a:xfrm>
              <a:custGeom>
                <a:avLst/>
                <a:gdLst>
                  <a:gd name="connsiteX0" fmla="*/ 257952 w 552598"/>
                  <a:gd name="connsiteY0" fmla="*/ 238897 h 605921"/>
                  <a:gd name="connsiteX1" fmla="*/ 252845 w 552598"/>
                  <a:gd name="connsiteY1" fmla="*/ 243996 h 605921"/>
                  <a:gd name="connsiteX2" fmla="*/ 252845 w 552598"/>
                  <a:gd name="connsiteY2" fmla="*/ 308986 h 605921"/>
                  <a:gd name="connsiteX3" fmla="*/ 228056 w 552598"/>
                  <a:gd name="connsiteY3" fmla="*/ 308986 h 605921"/>
                  <a:gd name="connsiteX4" fmla="*/ 225642 w 552598"/>
                  <a:gd name="connsiteY4" fmla="*/ 314085 h 605921"/>
                  <a:gd name="connsiteX5" fmla="*/ 273271 w 552598"/>
                  <a:gd name="connsiteY5" fmla="*/ 372123 h 605921"/>
                  <a:gd name="connsiteX6" fmla="*/ 279306 w 552598"/>
                  <a:gd name="connsiteY6" fmla="*/ 372123 h 605921"/>
                  <a:gd name="connsiteX7" fmla="*/ 327027 w 552598"/>
                  <a:gd name="connsiteY7" fmla="*/ 314085 h 605921"/>
                  <a:gd name="connsiteX8" fmla="*/ 324520 w 552598"/>
                  <a:gd name="connsiteY8" fmla="*/ 308986 h 605921"/>
                  <a:gd name="connsiteX9" fmla="*/ 299731 w 552598"/>
                  <a:gd name="connsiteY9" fmla="*/ 308986 h 605921"/>
                  <a:gd name="connsiteX10" fmla="*/ 299731 w 552598"/>
                  <a:gd name="connsiteY10" fmla="*/ 243996 h 605921"/>
                  <a:gd name="connsiteX11" fmla="*/ 294718 w 552598"/>
                  <a:gd name="connsiteY11" fmla="*/ 238897 h 605921"/>
                  <a:gd name="connsiteX12" fmla="*/ 260737 w 552598"/>
                  <a:gd name="connsiteY12" fmla="*/ 130146 h 605921"/>
                  <a:gd name="connsiteX13" fmla="*/ 291932 w 552598"/>
                  <a:gd name="connsiteY13" fmla="*/ 130146 h 605921"/>
                  <a:gd name="connsiteX14" fmla="*/ 303445 w 552598"/>
                  <a:gd name="connsiteY14" fmla="*/ 141642 h 605921"/>
                  <a:gd name="connsiteX15" fmla="*/ 303445 w 552598"/>
                  <a:gd name="connsiteY15" fmla="*/ 167602 h 605921"/>
                  <a:gd name="connsiteX16" fmla="*/ 353580 w 552598"/>
                  <a:gd name="connsiteY16" fmla="*/ 188369 h 605921"/>
                  <a:gd name="connsiteX17" fmla="*/ 371963 w 552598"/>
                  <a:gd name="connsiteY17" fmla="*/ 170012 h 605921"/>
                  <a:gd name="connsiteX18" fmla="*/ 388118 w 552598"/>
                  <a:gd name="connsiteY18" fmla="*/ 170012 h 605921"/>
                  <a:gd name="connsiteX19" fmla="*/ 410215 w 552598"/>
                  <a:gd name="connsiteY19" fmla="*/ 192077 h 605921"/>
                  <a:gd name="connsiteX20" fmla="*/ 410215 w 552598"/>
                  <a:gd name="connsiteY20" fmla="*/ 208209 h 605921"/>
                  <a:gd name="connsiteX21" fmla="*/ 391832 w 552598"/>
                  <a:gd name="connsiteY21" fmla="*/ 226566 h 605921"/>
                  <a:gd name="connsiteX22" fmla="*/ 412628 w 552598"/>
                  <a:gd name="connsiteY22" fmla="*/ 276630 h 605921"/>
                  <a:gd name="connsiteX23" fmla="*/ 438625 w 552598"/>
                  <a:gd name="connsiteY23" fmla="*/ 276630 h 605921"/>
                  <a:gd name="connsiteX24" fmla="*/ 450137 w 552598"/>
                  <a:gd name="connsiteY24" fmla="*/ 288126 h 605921"/>
                  <a:gd name="connsiteX25" fmla="*/ 450137 w 552598"/>
                  <a:gd name="connsiteY25" fmla="*/ 319277 h 605921"/>
                  <a:gd name="connsiteX26" fmla="*/ 438625 w 552598"/>
                  <a:gd name="connsiteY26" fmla="*/ 330773 h 605921"/>
                  <a:gd name="connsiteX27" fmla="*/ 412628 w 552598"/>
                  <a:gd name="connsiteY27" fmla="*/ 330773 h 605921"/>
                  <a:gd name="connsiteX28" fmla="*/ 391832 w 552598"/>
                  <a:gd name="connsiteY28" fmla="*/ 380838 h 605921"/>
                  <a:gd name="connsiteX29" fmla="*/ 410215 w 552598"/>
                  <a:gd name="connsiteY29" fmla="*/ 399102 h 605921"/>
                  <a:gd name="connsiteX30" fmla="*/ 410215 w 552598"/>
                  <a:gd name="connsiteY30" fmla="*/ 415326 h 605921"/>
                  <a:gd name="connsiteX31" fmla="*/ 388118 w 552598"/>
                  <a:gd name="connsiteY31" fmla="*/ 437299 h 605921"/>
                  <a:gd name="connsiteX32" fmla="*/ 371963 w 552598"/>
                  <a:gd name="connsiteY32" fmla="*/ 437299 h 605921"/>
                  <a:gd name="connsiteX33" fmla="*/ 353580 w 552598"/>
                  <a:gd name="connsiteY33" fmla="*/ 419035 h 605921"/>
                  <a:gd name="connsiteX34" fmla="*/ 303445 w 552598"/>
                  <a:gd name="connsiteY34" fmla="*/ 439802 h 605921"/>
                  <a:gd name="connsiteX35" fmla="*/ 303445 w 552598"/>
                  <a:gd name="connsiteY35" fmla="*/ 465761 h 605921"/>
                  <a:gd name="connsiteX36" fmla="*/ 291932 w 552598"/>
                  <a:gd name="connsiteY36" fmla="*/ 477257 h 605921"/>
                  <a:gd name="connsiteX37" fmla="*/ 260737 w 552598"/>
                  <a:gd name="connsiteY37" fmla="*/ 477257 h 605921"/>
                  <a:gd name="connsiteX38" fmla="*/ 249224 w 552598"/>
                  <a:gd name="connsiteY38" fmla="*/ 465761 h 605921"/>
                  <a:gd name="connsiteX39" fmla="*/ 249224 w 552598"/>
                  <a:gd name="connsiteY39" fmla="*/ 439802 h 605921"/>
                  <a:gd name="connsiteX40" fmla="*/ 199089 w 552598"/>
                  <a:gd name="connsiteY40" fmla="*/ 419035 h 605921"/>
                  <a:gd name="connsiteX41" fmla="*/ 180799 w 552598"/>
                  <a:gd name="connsiteY41" fmla="*/ 437299 h 605921"/>
                  <a:gd name="connsiteX42" fmla="*/ 164551 w 552598"/>
                  <a:gd name="connsiteY42" fmla="*/ 437299 h 605921"/>
                  <a:gd name="connsiteX43" fmla="*/ 142547 w 552598"/>
                  <a:gd name="connsiteY43" fmla="*/ 415326 h 605921"/>
                  <a:gd name="connsiteX44" fmla="*/ 142547 w 552598"/>
                  <a:gd name="connsiteY44" fmla="*/ 399102 h 605921"/>
                  <a:gd name="connsiteX45" fmla="*/ 160837 w 552598"/>
                  <a:gd name="connsiteY45" fmla="*/ 380838 h 605921"/>
                  <a:gd name="connsiteX46" fmla="*/ 140041 w 552598"/>
                  <a:gd name="connsiteY46" fmla="*/ 330773 h 605921"/>
                  <a:gd name="connsiteX47" fmla="*/ 114044 w 552598"/>
                  <a:gd name="connsiteY47" fmla="*/ 330773 h 605921"/>
                  <a:gd name="connsiteX48" fmla="*/ 102532 w 552598"/>
                  <a:gd name="connsiteY48" fmla="*/ 319277 h 605921"/>
                  <a:gd name="connsiteX49" fmla="*/ 102532 w 552598"/>
                  <a:gd name="connsiteY49" fmla="*/ 288126 h 605921"/>
                  <a:gd name="connsiteX50" fmla="*/ 114044 w 552598"/>
                  <a:gd name="connsiteY50" fmla="*/ 276630 h 605921"/>
                  <a:gd name="connsiteX51" fmla="*/ 140041 w 552598"/>
                  <a:gd name="connsiteY51" fmla="*/ 276630 h 605921"/>
                  <a:gd name="connsiteX52" fmla="*/ 160837 w 552598"/>
                  <a:gd name="connsiteY52" fmla="*/ 226566 h 605921"/>
                  <a:gd name="connsiteX53" fmla="*/ 142547 w 552598"/>
                  <a:gd name="connsiteY53" fmla="*/ 208209 h 605921"/>
                  <a:gd name="connsiteX54" fmla="*/ 142547 w 552598"/>
                  <a:gd name="connsiteY54" fmla="*/ 192077 h 605921"/>
                  <a:gd name="connsiteX55" fmla="*/ 164551 w 552598"/>
                  <a:gd name="connsiteY55" fmla="*/ 170012 h 605921"/>
                  <a:gd name="connsiteX56" fmla="*/ 180799 w 552598"/>
                  <a:gd name="connsiteY56" fmla="*/ 170012 h 605921"/>
                  <a:gd name="connsiteX57" fmla="*/ 199089 w 552598"/>
                  <a:gd name="connsiteY57" fmla="*/ 188369 h 605921"/>
                  <a:gd name="connsiteX58" fmla="*/ 249224 w 552598"/>
                  <a:gd name="connsiteY58" fmla="*/ 167602 h 605921"/>
                  <a:gd name="connsiteX59" fmla="*/ 249224 w 552598"/>
                  <a:gd name="connsiteY59" fmla="*/ 141642 h 605921"/>
                  <a:gd name="connsiteX60" fmla="*/ 260737 w 552598"/>
                  <a:gd name="connsiteY60" fmla="*/ 130146 h 605921"/>
                  <a:gd name="connsiteX61" fmla="*/ 438507 w 552598"/>
                  <a:gd name="connsiteY61" fmla="*/ 79551 h 605921"/>
                  <a:gd name="connsiteX62" fmla="*/ 552598 w 552598"/>
                  <a:gd name="connsiteY62" fmla="*/ 302952 h 605921"/>
                  <a:gd name="connsiteX63" fmla="*/ 276329 w 552598"/>
                  <a:gd name="connsiteY63" fmla="*/ 578821 h 605921"/>
                  <a:gd name="connsiteX64" fmla="*/ 276329 w 552598"/>
                  <a:gd name="connsiteY64" fmla="*/ 602737 h 605921"/>
                  <a:gd name="connsiteX65" fmla="*/ 271316 w 552598"/>
                  <a:gd name="connsiteY65" fmla="*/ 605332 h 605921"/>
                  <a:gd name="connsiteX66" fmla="*/ 206426 w 552598"/>
                  <a:gd name="connsiteY66" fmla="*/ 560837 h 605921"/>
                  <a:gd name="connsiteX67" fmla="*/ 206426 w 552598"/>
                  <a:gd name="connsiteY67" fmla="*/ 555553 h 605921"/>
                  <a:gd name="connsiteX68" fmla="*/ 271316 w 552598"/>
                  <a:gd name="connsiteY68" fmla="*/ 511059 h 605921"/>
                  <a:gd name="connsiteX69" fmla="*/ 276329 w 552598"/>
                  <a:gd name="connsiteY69" fmla="*/ 513654 h 605921"/>
                  <a:gd name="connsiteX70" fmla="*/ 276329 w 552598"/>
                  <a:gd name="connsiteY70" fmla="*/ 537663 h 605921"/>
                  <a:gd name="connsiteX71" fmla="*/ 511381 w 552598"/>
                  <a:gd name="connsiteY71" fmla="*/ 302952 h 605921"/>
                  <a:gd name="connsiteX72" fmla="*/ 414278 w 552598"/>
                  <a:gd name="connsiteY72" fmla="*/ 112830 h 605921"/>
                  <a:gd name="connsiteX73" fmla="*/ 281414 w 552598"/>
                  <a:gd name="connsiteY73" fmla="*/ 589 h 605921"/>
                  <a:gd name="connsiteX74" fmla="*/ 346313 w 552598"/>
                  <a:gd name="connsiteY74" fmla="*/ 45086 h 605921"/>
                  <a:gd name="connsiteX75" fmla="*/ 346313 w 552598"/>
                  <a:gd name="connsiteY75" fmla="*/ 50277 h 605921"/>
                  <a:gd name="connsiteX76" fmla="*/ 281414 w 552598"/>
                  <a:gd name="connsiteY76" fmla="*/ 94775 h 605921"/>
                  <a:gd name="connsiteX77" fmla="*/ 276308 w 552598"/>
                  <a:gd name="connsiteY77" fmla="*/ 92179 h 605921"/>
                  <a:gd name="connsiteX78" fmla="*/ 276308 w 552598"/>
                  <a:gd name="connsiteY78" fmla="*/ 68262 h 605921"/>
                  <a:gd name="connsiteX79" fmla="*/ 41223 w 552598"/>
                  <a:gd name="connsiteY79" fmla="*/ 303077 h 605921"/>
                  <a:gd name="connsiteX80" fmla="*/ 138432 w 552598"/>
                  <a:gd name="connsiteY80" fmla="*/ 493302 h 605921"/>
                  <a:gd name="connsiteX81" fmla="*/ 114200 w 552598"/>
                  <a:gd name="connsiteY81" fmla="*/ 526582 h 605921"/>
                  <a:gd name="connsiteX82" fmla="*/ 0 w 552598"/>
                  <a:gd name="connsiteY82" fmla="*/ 303077 h 605921"/>
                  <a:gd name="connsiteX83" fmla="*/ 276308 w 552598"/>
                  <a:gd name="connsiteY83" fmla="*/ 27195 h 605921"/>
                  <a:gd name="connsiteX84" fmla="*/ 276308 w 552598"/>
                  <a:gd name="connsiteY84" fmla="*/ 3185 h 605921"/>
                  <a:gd name="connsiteX85" fmla="*/ 281414 w 552598"/>
                  <a:gd name="connsiteY85" fmla="*/ 589 h 60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552598" h="605921">
                    <a:moveTo>
                      <a:pt x="257952" y="238897"/>
                    </a:moveTo>
                    <a:cubicBezTo>
                      <a:pt x="255074" y="238897"/>
                      <a:pt x="252845" y="241122"/>
                      <a:pt x="252845" y="243996"/>
                    </a:cubicBezTo>
                    <a:lnTo>
                      <a:pt x="252845" y="308986"/>
                    </a:lnTo>
                    <a:lnTo>
                      <a:pt x="228056" y="308986"/>
                    </a:lnTo>
                    <a:cubicBezTo>
                      <a:pt x="225364" y="308986"/>
                      <a:pt x="223878" y="311953"/>
                      <a:pt x="225642" y="314085"/>
                    </a:cubicBezTo>
                    <a:lnTo>
                      <a:pt x="273271" y="372123"/>
                    </a:lnTo>
                    <a:cubicBezTo>
                      <a:pt x="274849" y="373977"/>
                      <a:pt x="277727" y="373977"/>
                      <a:pt x="279306" y="372123"/>
                    </a:cubicBezTo>
                    <a:lnTo>
                      <a:pt x="327027" y="314085"/>
                    </a:lnTo>
                    <a:cubicBezTo>
                      <a:pt x="328605" y="311953"/>
                      <a:pt x="327213" y="308894"/>
                      <a:pt x="324520" y="308986"/>
                    </a:cubicBezTo>
                    <a:lnTo>
                      <a:pt x="299731" y="308986"/>
                    </a:lnTo>
                    <a:lnTo>
                      <a:pt x="299731" y="243996"/>
                    </a:lnTo>
                    <a:cubicBezTo>
                      <a:pt x="299731" y="241122"/>
                      <a:pt x="297503" y="238897"/>
                      <a:pt x="294718" y="238897"/>
                    </a:cubicBezTo>
                    <a:close/>
                    <a:moveTo>
                      <a:pt x="260737" y="130146"/>
                    </a:moveTo>
                    <a:lnTo>
                      <a:pt x="291932" y="130146"/>
                    </a:lnTo>
                    <a:cubicBezTo>
                      <a:pt x="298431" y="130146"/>
                      <a:pt x="303445" y="135338"/>
                      <a:pt x="303445" y="141642"/>
                    </a:cubicBezTo>
                    <a:lnTo>
                      <a:pt x="303445" y="167602"/>
                    </a:lnTo>
                    <a:cubicBezTo>
                      <a:pt x="321642" y="171125"/>
                      <a:pt x="338632" y="178356"/>
                      <a:pt x="353580" y="188369"/>
                    </a:cubicBezTo>
                    <a:lnTo>
                      <a:pt x="371963" y="170012"/>
                    </a:lnTo>
                    <a:cubicBezTo>
                      <a:pt x="376420" y="165562"/>
                      <a:pt x="383661" y="165562"/>
                      <a:pt x="388118" y="170012"/>
                    </a:cubicBezTo>
                    <a:lnTo>
                      <a:pt x="410215" y="192077"/>
                    </a:lnTo>
                    <a:cubicBezTo>
                      <a:pt x="414671" y="196528"/>
                      <a:pt x="414671" y="203759"/>
                      <a:pt x="410215" y="208209"/>
                    </a:cubicBezTo>
                    <a:lnTo>
                      <a:pt x="391832" y="226566"/>
                    </a:lnTo>
                    <a:cubicBezTo>
                      <a:pt x="401859" y="241400"/>
                      <a:pt x="409100" y="258459"/>
                      <a:pt x="412628" y="276630"/>
                    </a:cubicBezTo>
                    <a:lnTo>
                      <a:pt x="438625" y="276630"/>
                    </a:lnTo>
                    <a:cubicBezTo>
                      <a:pt x="445124" y="276630"/>
                      <a:pt x="450137" y="281822"/>
                      <a:pt x="450137" y="288126"/>
                    </a:cubicBezTo>
                    <a:lnTo>
                      <a:pt x="450137" y="319277"/>
                    </a:lnTo>
                    <a:cubicBezTo>
                      <a:pt x="450137" y="325674"/>
                      <a:pt x="444938" y="330773"/>
                      <a:pt x="438625" y="330773"/>
                    </a:cubicBezTo>
                    <a:lnTo>
                      <a:pt x="412628" y="330773"/>
                    </a:lnTo>
                    <a:cubicBezTo>
                      <a:pt x="409100" y="348945"/>
                      <a:pt x="401859" y="365818"/>
                      <a:pt x="391832" y="380838"/>
                    </a:cubicBezTo>
                    <a:lnTo>
                      <a:pt x="410215" y="399102"/>
                    </a:lnTo>
                    <a:cubicBezTo>
                      <a:pt x="414671" y="403552"/>
                      <a:pt x="414671" y="410876"/>
                      <a:pt x="410215" y="415326"/>
                    </a:cubicBezTo>
                    <a:lnTo>
                      <a:pt x="388118" y="437299"/>
                    </a:lnTo>
                    <a:cubicBezTo>
                      <a:pt x="383661" y="441749"/>
                      <a:pt x="376420" y="441749"/>
                      <a:pt x="371963" y="437299"/>
                    </a:cubicBezTo>
                    <a:lnTo>
                      <a:pt x="353580" y="419035"/>
                    </a:lnTo>
                    <a:cubicBezTo>
                      <a:pt x="338725" y="429047"/>
                      <a:pt x="321642" y="436186"/>
                      <a:pt x="303445" y="439802"/>
                    </a:cubicBezTo>
                    <a:lnTo>
                      <a:pt x="303445" y="465761"/>
                    </a:lnTo>
                    <a:cubicBezTo>
                      <a:pt x="303445" y="472158"/>
                      <a:pt x="298246" y="477257"/>
                      <a:pt x="291932" y="477257"/>
                    </a:cubicBezTo>
                    <a:lnTo>
                      <a:pt x="260737" y="477257"/>
                    </a:lnTo>
                    <a:cubicBezTo>
                      <a:pt x="254331" y="477257"/>
                      <a:pt x="249224" y="472065"/>
                      <a:pt x="249224" y="465761"/>
                    </a:cubicBezTo>
                    <a:lnTo>
                      <a:pt x="249224" y="439802"/>
                    </a:lnTo>
                    <a:cubicBezTo>
                      <a:pt x="231027" y="436186"/>
                      <a:pt x="214130" y="429047"/>
                      <a:pt x="199089" y="419035"/>
                    </a:cubicBezTo>
                    <a:lnTo>
                      <a:pt x="180799" y="437299"/>
                    </a:lnTo>
                    <a:cubicBezTo>
                      <a:pt x="176342" y="441749"/>
                      <a:pt x="169008" y="441749"/>
                      <a:pt x="164551" y="437299"/>
                    </a:cubicBezTo>
                    <a:lnTo>
                      <a:pt x="142547" y="415326"/>
                    </a:lnTo>
                    <a:cubicBezTo>
                      <a:pt x="138091" y="410876"/>
                      <a:pt x="138091" y="403552"/>
                      <a:pt x="142547" y="399102"/>
                    </a:cubicBezTo>
                    <a:lnTo>
                      <a:pt x="160837" y="380838"/>
                    </a:lnTo>
                    <a:cubicBezTo>
                      <a:pt x="150810" y="366004"/>
                      <a:pt x="143661" y="348945"/>
                      <a:pt x="140041" y="330773"/>
                    </a:cubicBezTo>
                    <a:lnTo>
                      <a:pt x="114044" y="330773"/>
                    </a:lnTo>
                    <a:cubicBezTo>
                      <a:pt x="107638" y="330773"/>
                      <a:pt x="102532" y="325582"/>
                      <a:pt x="102532" y="319277"/>
                    </a:cubicBezTo>
                    <a:lnTo>
                      <a:pt x="102532" y="288126"/>
                    </a:lnTo>
                    <a:cubicBezTo>
                      <a:pt x="102532" y="281636"/>
                      <a:pt x="107731" y="276630"/>
                      <a:pt x="114044" y="276630"/>
                    </a:cubicBezTo>
                    <a:lnTo>
                      <a:pt x="140041" y="276630"/>
                    </a:lnTo>
                    <a:cubicBezTo>
                      <a:pt x="143661" y="258459"/>
                      <a:pt x="150810" y="241492"/>
                      <a:pt x="160837" y="226566"/>
                    </a:cubicBezTo>
                    <a:lnTo>
                      <a:pt x="142547" y="208209"/>
                    </a:lnTo>
                    <a:cubicBezTo>
                      <a:pt x="138091" y="203759"/>
                      <a:pt x="138091" y="196528"/>
                      <a:pt x="142547" y="192077"/>
                    </a:cubicBezTo>
                    <a:lnTo>
                      <a:pt x="164551" y="170012"/>
                    </a:lnTo>
                    <a:cubicBezTo>
                      <a:pt x="169008" y="165562"/>
                      <a:pt x="176342" y="165562"/>
                      <a:pt x="180799" y="170012"/>
                    </a:cubicBezTo>
                    <a:lnTo>
                      <a:pt x="199089" y="188369"/>
                    </a:lnTo>
                    <a:cubicBezTo>
                      <a:pt x="213944" y="178356"/>
                      <a:pt x="231027" y="171125"/>
                      <a:pt x="249224" y="167602"/>
                    </a:cubicBezTo>
                    <a:lnTo>
                      <a:pt x="249224" y="141642"/>
                    </a:lnTo>
                    <a:cubicBezTo>
                      <a:pt x="249224" y="135153"/>
                      <a:pt x="254424" y="130146"/>
                      <a:pt x="260737" y="130146"/>
                    </a:cubicBezTo>
                    <a:close/>
                    <a:moveTo>
                      <a:pt x="438507" y="79551"/>
                    </a:moveTo>
                    <a:cubicBezTo>
                      <a:pt x="510081" y="131462"/>
                      <a:pt x="552598" y="214890"/>
                      <a:pt x="552598" y="302952"/>
                    </a:cubicBezTo>
                    <a:cubicBezTo>
                      <a:pt x="552598" y="455069"/>
                      <a:pt x="428760" y="578821"/>
                      <a:pt x="276329" y="578821"/>
                    </a:cubicBezTo>
                    <a:lnTo>
                      <a:pt x="276329" y="602737"/>
                    </a:lnTo>
                    <a:cubicBezTo>
                      <a:pt x="276329" y="605332"/>
                      <a:pt x="273358" y="606815"/>
                      <a:pt x="271316" y="605332"/>
                    </a:cubicBezTo>
                    <a:lnTo>
                      <a:pt x="206426" y="560837"/>
                    </a:lnTo>
                    <a:cubicBezTo>
                      <a:pt x="204569" y="559539"/>
                      <a:pt x="204569" y="556759"/>
                      <a:pt x="206426" y="555553"/>
                    </a:cubicBezTo>
                    <a:lnTo>
                      <a:pt x="271316" y="511059"/>
                    </a:lnTo>
                    <a:cubicBezTo>
                      <a:pt x="273544" y="509575"/>
                      <a:pt x="276329" y="511059"/>
                      <a:pt x="276329" y="513654"/>
                    </a:cubicBezTo>
                    <a:lnTo>
                      <a:pt x="276329" y="537663"/>
                    </a:lnTo>
                    <a:cubicBezTo>
                      <a:pt x="405923" y="537663"/>
                      <a:pt x="511381" y="432358"/>
                      <a:pt x="511381" y="302952"/>
                    </a:cubicBezTo>
                    <a:cubicBezTo>
                      <a:pt x="511381" y="228053"/>
                      <a:pt x="475176" y="156954"/>
                      <a:pt x="414278" y="112830"/>
                    </a:cubicBezTo>
                    <a:close/>
                    <a:moveTo>
                      <a:pt x="281414" y="589"/>
                    </a:moveTo>
                    <a:lnTo>
                      <a:pt x="346313" y="45086"/>
                    </a:lnTo>
                    <a:cubicBezTo>
                      <a:pt x="348170" y="46384"/>
                      <a:pt x="348170" y="49072"/>
                      <a:pt x="346313" y="50277"/>
                    </a:cubicBezTo>
                    <a:lnTo>
                      <a:pt x="281414" y="94775"/>
                    </a:lnTo>
                    <a:cubicBezTo>
                      <a:pt x="279186" y="96258"/>
                      <a:pt x="276308" y="94775"/>
                      <a:pt x="276308" y="92179"/>
                    </a:cubicBezTo>
                    <a:lnTo>
                      <a:pt x="276308" y="68262"/>
                    </a:lnTo>
                    <a:cubicBezTo>
                      <a:pt x="146695" y="68262"/>
                      <a:pt x="41223" y="173665"/>
                      <a:pt x="41223" y="303077"/>
                    </a:cubicBezTo>
                    <a:cubicBezTo>
                      <a:pt x="41223" y="377980"/>
                      <a:pt x="77526" y="449176"/>
                      <a:pt x="138432" y="493302"/>
                    </a:cubicBezTo>
                    <a:lnTo>
                      <a:pt x="114200" y="526582"/>
                    </a:lnTo>
                    <a:cubicBezTo>
                      <a:pt x="42709" y="474762"/>
                      <a:pt x="0" y="391237"/>
                      <a:pt x="0" y="303077"/>
                    </a:cubicBezTo>
                    <a:cubicBezTo>
                      <a:pt x="0" y="150953"/>
                      <a:pt x="123948" y="27195"/>
                      <a:pt x="276308" y="27195"/>
                    </a:cubicBezTo>
                    <a:lnTo>
                      <a:pt x="276308" y="3185"/>
                    </a:lnTo>
                    <a:cubicBezTo>
                      <a:pt x="276308" y="589"/>
                      <a:pt x="279279" y="-894"/>
                      <a:pt x="281414" y="58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wrap="square" lIns="91440" tIns="45720" rIns="91440" bIns="4572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/>
                </a:pP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C026E1B2-F121-48D1-893B-629CE2A4B7EF}"/>
                </a:ext>
              </a:extLst>
            </p:cNvPr>
            <p:cNvGrpSpPr/>
            <p:nvPr/>
          </p:nvGrpSpPr>
          <p:grpSpPr>
            <a:xfrm>
              <a:off x="6876250" y="2154517"/>
              <a:ext cx="4564171" cy="645385"/>
              <a:chOff x="6888479" y="2365374"/>
              <a:chExt cx="4564171" cy="645385"/>
            </a:xfrm>
          </p:grpSpPr>
          <p:cxnSp>
            <p:nvCxnSpPr>
              <p:cNvPr id="4" name="PA-直接连接符 30">
                <a:extLst>
                  <a:ext uri="{FF2B5EF4-FFF2-40B4-BE49-F238E27FC236}">
                    <a16:creationId xmlns:a16="http://schemas.microsoft.com/office/drawing/2014/main" id="{4D634E77-DBDB-4A44-82AF-A35617F6F3A8}"/>
                  </a:ext>
                </a:extLst>
              </p:cNvPr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7017671" y="3010759"/>
                <a:ext cx="3398778" cy="0"/>
              </a:xfrm>
              <a:prstGeom prst="line">
                <a:avLst/>
              </a:prstGeom>
              <a:noFill/>
              <a:ln w="317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85241ACB-6DF2-41C0-81A3-F168051081C4}"/>
                  </a:ext>
                </a:extLst>
              </p:cNvPr>
              <p:cNvSpPr/>
              <p:nvPr/>
            </p:nvSpPr>
            <p:spPr>
              <a:xfrm>
                <a:off x="6888479" y="2365374"/>
                <a:ext cx="456417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1.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Complete the initial project data collection and on-site communication</a:t>
                </a: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;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5428947-B6A6-4AE7-8798-3056A47A79CF}"/>
              </a:ext>
            </a:extLst>
          </p:cNvPr>
          <p:cNvGrpSpPr/>
          <p:nvPr/>
        </p:nvGrpSpPr>
        <p:grpSpPr>
          <a:xfrm>
            <a:off x="6153786" y="3107199"/>
            <a:ext cx="5221734" cy="710032"/>
            <a:chOff x="6153786" y="3107199"/>
            <a:chExt cx="4794961" cy="710032"/>
          </a:xfrm>
        </p:grpSpPr>
        <p:grpSp>
          <p:nvGrpSpPr>
            <p:cNvPr id="7" name="î$lïdè">
              <a:extLst>
                <a:ext uri="{FF2B5EF4-FFF2-40B4-BE49-F238E27FC236}">
                  <a16:creationId xmlns:a16="http://schemas.microsoft.com/office/drawing/2014/main" id="{2E435BBF-0AF1-4B8A-87AA-F729CBF09810}"/>
                </a:ext>
              </a:extLst>
            </p:cNvPr>
            <p:cNvGrpSpPr/>
            <p:nvPr/>
          </p:nvGrpSpPr>
          <p:grpSpPr>
            <a:xfrm>
              <a:off x="6153786" y="3227721"/>
              <a:ext cx="589510" cy="589510"/>
              <a:chOff x="7553961" y="3029932"/>
              <a:chExt cx="589510" cy="589510"/>
            </a:xfrm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grpSpPr>
          <p:sp>
            <p:nvSpPr>
              <p:cNvPr id="11" name="PA-í$ḷiďe">
                <a:extLst>
                  <a:ext uri="{FF2B5EF4-FFF2-40B4-BE49-F238E27FC236}">
                    <a16:creationId xmlns:a16="http://schemas.microsoft.com/office/drawing/2014/main" id="{5C856B5E-C8C9-4C00-91CA-D3680339D020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7553961" y="3029932"/>
                <a:ext cx="589510" cy="589510"/>
              </a:xfrm>
              <a:prstGeom prst="ellipse">
                <a:avLst/>
              </a:prstGeom>
              <a:solidFill>
                <a:srgbClr val="187C86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PA-iṧlïḓe">
                <a:extLst>
                  <a:ext uri="{FF2B5EF4-FFF2-40B4-BE49-F238E27FC236}">
                    <a16:creationId xmlns:a16="http://schemas.microsoft.com/office/drawing/2014/main" id="{A89C8DB9-9665-4EBE-8FA2-C0E08F9A2D9A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7667621" y="3132150"/>
                <a:ext cx="362190" cy="385074"/>
              </a:xfrm>
              <a:custGeom>
                <a:avLst/>
                <a:gdLst>
                  <a:gd name="connsiteX0" fmla="*/ 133148 w 570667"/>
                  <a:gd name="connsiteY0" fmla="*/ 372716 h 606722"/>
                  <a:gd name="connsiteX1" fmla="*/ 98615 w 570667"/>
                  <a:gd name="connsiteY1" fmla="*/ 385336 h 606722"/>
                  <a:gd name="connsiteX2" fmla="*/ 157624 w 570667"/>
                  <a:gd name="connsiteY2" fmla="*/ 426037 h 606722"/>
                  <a:gd name="connsiteX3" fmla="*/ 133148 w 570667"/>
                  <a:gd name="connsiteY3" fmla="*/ 372716 h 606722"/>
                  <a:gd name="connsiteX4" fmla="*/ 222418 w 570667"/>
                  <a:gd name="connsiteY4" fmla="*/ 358586 h 606722"/>
                  <a:gd name="connsiteX5" fmla="*/ 170885 w 570667"/>
                  <a:gd name="connsiteY5" fmla="*/ 364096 h 606722"/>
                  <a:gd name="connsiteX6" fmla="*/ 222418 w 570667"/>
                  <a:gd name="connsiteY6" fmla="*/ 439368 h 606722"/>
                  <a:gd name="connsiteX7" fmla="*/ 152195 w 570667"/>
                  <a:gd name="connsiteY7" fmla="*/ 260564 h 606722"/>
                  <a:gd name="connsiteX8" fmla="*/ 160472 w 570667"/>
                  <a:gd name="connsiteY8" fmla="*/ 326949 h 606722"/>
                  <a:gd name="connsiteX9" fmla="*/ 222418 w 570667"/>
                  <a:gd name="connsiteY9" fmla="*/ 320195 h 606722"/>
                  <a:gd name="connsiteX10" fmla="*/ 222418 w 570667"/>
                  <a:gd name="connsiteY10" fmla="*/ 260564 h 606722"/>
                  <a:gd name="connsiteX11" fmla="*/ 39339 w 570667"/>
                  <a:gd name="connsiteY11" fmla="*/ 260564 h 606722"/>
                  <a:gd name="connsiteX12" fmla="*/ 73338 w 570667"/>
                  <a:gd name="connsiteY12" fmla="*/ 354854 h 606722"/>
                  <a:gd name="connsiteX13" fmla="*/ 123091 w 570667"/>
                  <a:gd name="connsiteY13" fmla="*/ 335658 h 606722"/>
                  <a:gd name="connsiteX14" fmla="*/ 113657 w 570667"/>
                  <a:gd name="connsiteY14" fmla="*/ 260564 h 606722"/>
                  <a:gd name="connsiteX15" fmla="*/ 435071 w 570667"/>
                  <a:gd name="connsiteY15" fmla="*/ 190994 h 606722"/>
                  <a:gd name="connsiteX16" fmla="*/ 449493 w 570667"/>
                  <a:gd name="connsiteY16" fmla="*/ 199593 h 606722"/>
                  <a:gd name="connsiteX17" fmla="*/ 568250 w 570667"/>
                  <a:gd name="connsiteY17" fmla="*/ 420443 h 606722"/>
                  <a:gd name="connsiteX18" fmla="*/ 550445 w 570667"/>
                  <a:gd name="connsiteY18" fmla="*/ 450127 h 606722"/>
                  <a:gd name="connsiteX19" fmla="*/ 488574 w 570667"/>
                  <a:gd name="connsiteY19" fmla="*/ 450127 h 606722"/>
                  <a:gd name="connsiteX20" fmla="*/ 488574 w 570667"/>
                  <a:gd name="connsiteY20" fmla="*/ 590370 h 606722"/>
                  <a:gd name="connsiteX21" fmla="*/ 472194 w 570667"/>
                  <a:gd name="connsiteY21" fmla="*/ 606722 h 606722"/>
                  <a:gd name="connsiteX22" fmla="*/ 397948 w 570667"/>
                  <a:gd name="connsiteY22" fmla="*/ 606722 h 606722"/>
                  <a:gd name="connsiteX23" fmla="*/ 381568 w 570667"/>
                  <a:gd name="connsiteY23" fmla="*/ 590370 h 606722"/>
                  <a:gd name="connsiteX24" fmla="*/ 381568 w 570667"/>
                  <a:gd name="connsiteY24" fmla="*/ 450127 h 606722"/>
                  <a:gd name="connsiteX25" fmla="*/ 319697 w 570667"/>
                  <a:gd name="connsiteY25" fmla="*/ 450127 h 606722"/>
                  <a:gd name="connsiteX26" fmla="*/ 301892 w 570667"/>
                  <a:gd name="connsiteY26" fmla="*/ 420443 h 606722"/>
                  <a:gd name="connsiteX27" fmla="*/ 420649 w 570667"/>
                  <a:gd name="connsiteY27" fmla="*/ 199593 h 606722"/>
                  <a:gd name="connsiteX28" fmla="*/ 435071 w 570667"/>
                  <a:gd name="connsiteY28" fmla="*/ 190994 h 606722"/>
                  <a:gd name="connsiteX29" fmla="*/ 322724 w 570667"/>
                  <a:gd name="connsiteY29" fmla="*/ 155254 h 606722"/>
                  <a:gd name="connsiteX30" fmla="*/ 260956 w 570667"/>
                  <a:gd name="connsiteY30" fmla="*/ 162008 h 606722"/>
                  <a:gd name="connsiteX31" fmla="*/ 260956 w 570667"/>
                  <a:gd name="connsiteY31" fmla="*/ 222083 h 606722"/>
                  <a:gd name="connsiteX32" fmla="*/ 331180 w 570667"/>
                  <a:gd name="connsiteY32" fmla="*/ 222083 h 606722"/>
                  <a:gd name="connsiteX33" fmla="*/ 322724 w 570667"/>
                  <a:gd name="connsiteY33" fmla="*/ 155254 h 606722"/>
                  <a:gd name="connsiteX34" fmla="*/ 160650 w 570667"/>
                  <a:gd name="connsiteY34" fmla="*/ 155254 h 606722"/>
                  <a:gd name="connsiteX35" fmla="*/ 152195 w 570667"/>
                  <a:gd name="connsiteY35" fmla="*/ 222083 h 606722"/>
                  <a:gd name="connsiteX36" fmla="*/ 222418 w 570667"/>
                  <a:gd name="connsiteY36" fmla="*/ 222083 h 606722"/>
                  <a:gd name="connsiteX37" fmla="*/ 222418 w 570667"/>
                  <a:gd name="connsiteY37" fmla="*/ 162008 h 606722"/>
                  <a:gd name="connsiteX38" fmla="*/ 160650 w 570667"/>
                  <a:gd name="connsiteY38" fmla="*/ 155254 h 606722"/>
                  <a:gd name="connsiteX39" fmla="*/ 73605 w 570667"/>
                  <a:gd name="connsiteY39" fmla="*/ 127438 h 606722"/>
                  <a:gd name="connsiteX40" fmla="*/ 39339 w 570667"/>
                  <a:gd name="connsiteY40" fmla="*/ 222083 h 606722"/>
                  <a:gd name="connsiteX41" fmla="*/ 113746 w 570667"/>
                  <a:gd name="connsiteY41" fmla="*/ 222083 h 606722"/>
                  <a:gd name="connsiteX42" fmla="*/ 123269 w 570667"/>
                  <a:gd name="connsiteY42" fmla="*/ 146544 h 606722"/>
                  <a:gd name="connsiteX43" fmla="*/ 73605 w 570667"/>
                  <a:gd name="connsiteY43" fmla="*/ 127438 h 606722"/>
                  <a:gd name="connsiteX44" fmla="*/ 325305 w 570667"/>
                  <a:gd name="connsiteY44" fmla="*/ 56431 h 606722"/>
                  <a:gd name="connsiteX45" fmla="*/ 349870 w 570667"/>
                  <a:gd name="connsiteY45" fmla="*/ 109575 h 606722"/>
                  <a:gd name="connsiteX46" fmla="*/ 384403 w 570667"/>
                  <a:gd name="connsiteY46" fmla="*/ 97045 h 606722"/>
                  <a:gd name="connsiteX47" fmla="*/ 325305 w 570667"/>
                  <a:gd name="connsiteY47" fmla="*/ 56431 h 606722"/>
                  <a:gd name="connsiteX48" fmla="*/ 158069 w 570667"/>
                  <a:gd name="connsiteY48" fmla="*/ 56431 h 606722"/>
                  <a:gd name="connsiteX49" fmla="*/ 98971 w 570667"/>
                  <a:gd name="connsiteY49" fmla="*/ 97045 h 606722"/>
                  <a:gd name="connsiteX50" fmla="*/ 133504 w 570667"/>
                  <a:gd name="connsiteY50" fmla="*/ 109575 h 606722"/>
                  <a:gd name="connsiteX51" fmla="*/ 158069 w 570667"/>
                  <a:gd name="connsiteY51" fmla="*/ 56431 h 606722"/>
                  <a:gd name="connsiteX52" fmla="*/ 260956 w 570667"/>
                  <a:gd name="connsiteY52" fmla="*/ 43723 h 606722"/>
                  <a:gd name="connsiteX53" fmla="*/ 260956 w 570667"/>
                  <a:gd name="connsiteY53" fmla="*/ 123616 h 606722"/>
                  <a:gd name="connsiteX54" fmla="*/ 312222 w 570667"/>
                  <a:gd name="connsiteY54" fmla="*/ 118195 h 606722"/>
                  <a:gd name="connsiteX55" fmla="*/ 260956 w 570667"/>
                  <a:gd name="connsiteY55" fmla="*/ 43723 h 606722"/>
                  <a:gd name="connsiteX56" fmla="*/ 222418 w 570667"/>
                  <a:gd name="connsiteY56" fmla="*/ 43723 h 606722"/>
                  <a:gd name="connsiteX57" fmla="*/ 171152 w 570667"/>
                  <a:gd name="connsiteY57" fmla="*/ 118195 h 606722"/>
                  <a:gd name="connsiteX58" fmla="*/ 222418 w 570667"/>
                  <a:gd name="connsiteY58" fmla="*/ 123616 h 606722"/>
                  <a:gd name="connsiteX59" fmla="*/ 241643 w 570667"/>
                  <a:gd name="connsiteY59" fmla="*/ 0 h 606722"/>
                  <a:gd name="connsiteX60" fmla="*/ 471448 w 570667"/>
                  <a:gd name="connsiteY60" fmla="*/ 166362 h 606722"/>
                  <a:gd name="connsiteX61" fmla="*/ 424900 w 570667"/>
                  <a:gd name="connsiteY61" fmla="*/ 153565 h 606722"/>
                  <a:gd name="connsiteX62" fmla="*/ 409769 w 570667"/>
                  <a:gd name="connsiteY62" fmla="*/ 127438 h 606722"/>
                  <a:gd name="connsiteX63" fmla="*/ 360105 w 570667"/>
                  <a:gd name="connsiteY63" fmla="*/ 146544 h 606722"/>
                  <a:gd name="connsiteX64" fmla="*/ 369273 w 570667"/>
                  <a:gd name="connsiteY64" fmla="*/ 213996 h 606722"/>
                  <a:gd name="connsiteX65" fmla="*/ 329043 w 570667"/>
                  <a:gd name="connsiteY65" fmla="*/ 288824 h 606722"/>
                  <a:gd name="connsiteX66" fmla="*/ 331180 w 570667"/>
                  <a:gd name="connsiteY66" fmla="*/ 260564 h 606722"/>
                  <a:gd name="connsiteX67" fmla="*/ 260956 w 570667"/>
                  <a:gd name="connsiteY67" fmla="*/ 260564 h 606722"/>
                  <a:gd name="connsiteX68" fmla="*/ 260956 w 570667"/>
                  <a:gd name="connsiteY68" fmla="*/ 320195 h 606722"/>
                  <a:gd name="connsiteX69" fmla="*/ 309730 w 570667"/>
                  <a:gd name="connsiteY69" fmla="*/ 324727 h 606722"/>
                  <a:gd name="connsiteX70" fmla="*/ 290238 w 570667"/>
                  <a:gd name="connsiteY70" fmla="*/ 360897 h 606722"/>
                  <a:gd name="connsiteX71" fmla="*/ 260956 w 570667"/>
                  <a:gd name="connsiteY71" fmla="*/ 358586 h 606722"/>
                  <a:gd name="connsiteX72" fmla="*/ 260956 w 570667"/>
                  <a:gd name="connsiteY72" fmla="*/ 439368 h 606722"/>
                  <a:gd name="connsiteX73" fmla="*/ 261757 w 570667"/>
                  <a:gd name="connsiteY73" fmla="*/ 438835 h 606722"/>
                  <a:gd name="connsiteX74" fmla="*/ 287212 w 570667"/>
                  <a:gd name="connsiteY74" fmla="*/ 478648 h 606722"/>
                  <a:gd name="connsiteX75" fmla="*/ 241643 w 570667"/>
                  <a:gd name="connsiteY75" fmla="*/ 483091 h 606722"/>
                  <a:gd name="connsiteX76" fmla="*/ 0 w 570667"/>
                  <a:gd name="connsiteY76" fmla="*/ 241368 h 606722"/>
                  <a:gd name="connsiteX77" fmla="*/ 241643 w 570667"/>
                  <a:gd name="connsiteY77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570667" h="606722">
                    <a:moveTo>
                      <a:pt x="133148" y="372716"/>
                    </a:moveTo>
                    <a:cubicBezTo>
                      <a:pt x="120866" y="376271"/>
                      <a:pt x="109295" y="380537"/>
                      <a:pt x="98615" y="385336"/>
                    </a:cubicBezTo>
                    <a:cubicBezTo>
                      <a:pt x="115615" y="402132"/>
                      <a:pt x="135551" y="415995"/>
                      <a:pt x="157624" y="426037"/>
                    </a:cubicBezTo>
                    <a:cubicBezTo>
                      <a:pt x="147478" y="409597"/>
                      <a:pt x="139467" y="391379"/>
                      <a:pt x="133148" y="372716"/>
                    </a:cubicBezTo>
                    <a:close/>
                    <a:moveTo>
                      <a:pt x="222418" y="358586"/>
                    </a:moveTo>
                    <a:cubicBezTo>
                      <a:pt x="204618" y="359386"/>
                      <a:pt x="187351" y="361252"/>
                      <a:pt x="170885" y="364096"/>
                    </a:cubicBezTo>
                    <a:cubicBezTo>
                      <a:pt x="180320" y="391023"/>
                      <a:pt x="197586" y="425682"/>
                      <a:pt x="222418" y="439368"/>
                    </a:cubicBezTo>
                    <a:close/>
                    <a:moveTo>
                      <a:pt x="152195" y="260564"/>
                    </a:moveTo>
                    <a:cubicBezTo>
                      <a:pt x="153174" y="283758"/>
                      <a:pt x="156022" y="306153"/>
                      <a:pt x="160472" y="326949"/>
                    </a:cubicBezTo>
                    <a:cubicBezTo>
                      <a:pt x="180320" y="323305"/>
                      <a:pt x="201057" y="320994"/>
                      <a:pt x="222418" y="320195"/>
                    </a:cubicBezTo>
                    <a:lnTo>
                      <a:pt x="222418" y="260564"/>
                    </a:lnTo>
                    <a:close/>
                    <a:moveTo>
                      <a:pt x="39339" y="260564"/>
                    </a:moveTo>
                    <a:cubicBezTo>
                      <a:pt x="42632" y="295223"/>
                      <a:pt x="54737" y="327482"/>
                      <a:pt x="73338" y="354854"/>
                    </a:cubicBezTo>
                    <a:cubicBezTo>
                      <a:pt x="88291" y="347389"/>
                      <a:pt x="105023" y="340901"/>
                      <a:pt x="123091" y="335658"/>
                    </a:cubicBezTo>
                    <a:cubicBezTo>
                      <a:pt x="117929" y="312019"/>
                      <a:pt x="114725" y="286691"/>
                      <a:pt x="113657" y="260564"/>
                    </a:cubicBezTo>
                    <a:close/>
                    <a:moveTo>
                      <a:pt x="435071" y="190994"/>
                    </a:moveTo>
                    <a:cubicBezTo>
                      <a:pt x="440746" y="190994"/>
                      <a:pt x="446422" y="193861"/>
                      <a:pt x="449493" y="199593"/>
                    </a:cubicBezTo>
                    <a:lnTo>
                      <a:pt x="568250" y="420443"/>
                    </a:lnTo>
                    <a:cubicBezTo>
                      <a:pt x="575461" y="433863"/>
                      <a:pt x="565668" y="450127"/>
                      <a:pt x="550445" y="450127"/>
                    </a:cubicBezTo>
                    <a:lnTo>
                      <a:pt x="488574" y="450127"/>
                    </a:lnTo>
                    <a:lnTo>
                      <a:pt x="488574" y="590370"/>
                    </a:lnTo>
                    <a:cubicBezTo>
                      <a:pt x="488574" y="599346"/>
                      <a:pt x="481274" y="606722"/>
                      <a:pt x="472194" y="606722"/>
                    </a:cubicBezTo>
                    <a:lnTo>
                      <a:pt x="397948" y="606722"/>
                    </a:lnTo>
                    <a:cubicBezTo>
                      <a:pt x="388868" y="606722"/>
                      <a:pt x="381568" y="599346"/>
                      <a:pt x="381568" y="590370"/>
                    </a:cubicBezTo>
                    <a:lnTo>
                      <a:pt x="381568" y="450127"/>
                    </a:lnTo>
                    <a:lnTo>
                      <a:pt x="319697" y="450127"/>
                    </a:lnTo>
                    <a:cubicBezTo>
                      <a:pt x="304474" y="450127"/>
                      <a:pt x="294681" y="433863"/>
                      <a:pt x="301892" y="420443"/>
                    </a:cubicBezTo>
                    <a:lnTo>
                      <a:pt x="420649" y="199593"/>
                    </a:lnTo>
                    <a:cubicBezTo>
                      <a:pt x="423720" y="193861"/>
                      <a:pt x="429396" y="190994"/>
                      <a:pt x="435071" y="190994"/>
                    </a:cubicBezTo>
                    <a:close/>
                    <a:moveTo>
                      <a:pt x="322724" y="155254"/>
                    </a:moveTo>
                    <a:cubicBezTo>
                      <a:pt x="302966" y="158897"/>
                      <a:pt x="282228" y="161208"/>
                      <a:pt x="260956" y="162008"/>
                    </a:cubicBezTo>
                    <a:lnTo>
                      <a:pt x="260956" y="222083"/>
                    </a:lnTo>
                    <a:lnTo>
                      <a:pt x="331180" y="222083"/>
                    </a:lnTo>
                    <a:cubicBezTo>
                      <a:pt x="330112" y="198711"/>
                      <a:pt x="327263" y="176227"/>
                      <a:pt x="322724" y="155254"/>
                    </a:cubicBezTo>
                    <a:close/>
                    <a:moveTo>
                      <a:pt x="160650" y="155254"/>
                    </a:moveTo>
                    <a:cubicBezTo>
                      <a:pt x="156111" y="176227"/>
                      <a:pt x="153263" y="198711"/>
                      <a:pt x="152195" y="222083"/>
                    </a:cubicBezTo>
                    <a:lnTo>
                      <a:pt x="222418" y="222083"/>
                    </a:lnTo>
                    <a:lnTo>
                      <a:pt x="222418" y="162008"/>
                    </a:lnTo>
                    <a:cubicBezTo>
                      <a:pt x="201146" y="161119"/>
                      <a:pt x="180409" y="158897"/>
                      <a:pt x="160650" y="155254"/>
                    </a:cubicBezTo>
                    <a:close/>
                    <a:moveTo>
                      <a:pt x="73605" y="127438"/>
                    </a:moveTo>
                    <a:cubicBezTo>
                      <a:pt x="54826" y="154898"/>
                      <a:pt x="42632" y="187246"/>
                      <a:pt x="39339" y="222083"/>
                    </a:cubicBezTo>
                    <a:lnTo>
                      <a:pt x="113746" y="222083"/>
                    </a:lnTo>
                    <a:cubicBezTo>
                      <a:pt x="114814" y="195778"/>
                      <a:pt x="118018" y="170361"/>
                      <a:pt x="123269" y="146544"/>
                    </a:cubicBezTo>
                    <a:cubicBezTo>
                      <a:pt x="105201" y="141390"/>
                      <a:pt x="88558" y="134903"/>
                      <a:pt x="73605" y="127438"/>
                    </a:cubicBezTo>
                    <a:close/>
                    <a:moveTo>
                      <a:pt x="325305" y="56431"/>
                    </a:moveTo>
                    <a:cubicBezTo>
                      <a:pt x="335719" y="72961"/>
                      <a:pt x="343729" y="91179"/>
                      <a:pt x="349870" y="109575"/>
                    </a:cubicBezTo>
                    <a:cubicBezTo>
                      <a:pt x="362242" y="106020"/>
                      <a:pt x="373812" y="101843"/>
                      <a:pt x="384403" y="97045"/>
                    </a:cubicBezTo>
                    <a:cubicBezTo>
                      <a:pt x="367404" y="80248"/>
                      <a:pt x="347378" y="66385"/>
                      <a:pt x="325305" y="56431"/>
                    </a:cubicBezTo>
                    <a:close/>
                    <a:moveTo>
                      <a:pt x="158069" y="56431"/>
                    </a:moveTo>
                    <a:cubicBezTo>
                      <a:pt x="135996" y="66385"/>
                      <a:pt x="115971" y="80248"/>
                      <a:pt x="98971" y="97045"/>
                    </a:cubicBezTo>
                    <a:cubicBezTo>
                      <a:pt x="109562" y="101843"/>
                      <a:pt x="121133" y="106020"/>
                      <a:pt x="133504" y="109575"/>
                    </a:cubicBezTo>
                    <a:cubicBezTo>
                      <a:pt x="139645" y="91179"/>
                      <a:pt x="147656" y="72961"/>
                      <a:pt x="158069" y="56431"/>
                    </a:cubicBezTo>
                    <a:close/>
                    <a:moveTo>
                      <a:pt x="260956" y="43723"/>
                    </a:moveTo>
                    <a:lnTo>
                      <a:pt x="260956" y="123616"/>
                    </a:lnTo>
                    <a:cubicBezTo>
                      <a:pt x="278579" y="122816"/>
                      <a:pt x="295845" y="120950"/>
                      <a:pt x="312222" y="118195"/>
                    </a:cubicBezTo>
                    <a:cubicBezTo>
                      <a:pt x="302699" y="91446"/>
                      <a:pt x="285610" y="57320"/>
                      <a:pt x="260956" y="43723"/>
                    </a:cubicBezTo>
                    <a:close/>
                    <a:moveTo>
                      <a:pt x="222418" y="43723"/>
                    </a:moveTo>
                    <a:cubicBezTo>
                      <a:pt x="197764" y="57231"/>
                      <a:pt x="180676" y="91446"/>
                      <a:pt x="171152" y="118195"/>
                    </a:cubicBezTo>
                    <a:cubicBezTo>
                      <a:pt x="187529" y="120950"/>
                      <a:pt x="204707" y="122816"/>
                      <a:pt x="222418" y="123616"/>
                    </a:cubicBezTo>
                    <a:close/>
                    <a:moveTo>
                      <a:pt x="241643" y="0"/>
                    </a:moveTo>
                    <a:cubicBezTo>
                      <a:pt x="348802" y="0"/>
                      <a:pt x="439763" y="69940"/>
                      <a:pt x="471448" y="166362"/>
                    </a:cubicBezTo>
                    <a:cubicBezTo>
                      <a:pt x="458988" y="155342"/>
                      <a:pt x="441988" y="150366"/>
                      <a:pt x="424900" y="153565"/>
                    </a:cubicBezTo>
                    <a:cubicBezTo>
                      <a:pt x="420449" y="144500"/>
                      <a:pt x="415465" y="135702"/>
                      <a:pt x="409769" y="127438"/>
                    </a:cubicBezTo>
                    <a:cubicBezTo>
                      <a:pt x="394817" y="134903"/>
                      <a:pt x="378173" y="141390"/>
                      <a:pt x="360105" y="146544"/>
                    </a:cubicBezTo>
                    <a:cubicBezTo>
                      <a:pt x="364823" y="167873"/>
                      <a:pt x="367849" y="190535"/>
                      <a:pt x="369273" y="213996"/>
                    </a:cubicBezTo>
                    <a:lnTo>
                      <a:pt x="329043" y="288824"/>
                    </a:lnTo>
                    <a:cubicBezTo>
                      <a:pt x="330022" y="279582"/>
                      <a:pt x="330735" y="270162"/>
                      <a:pt x="331180" y="260564"/>
                    </a:cubicBezTo>
                    <a:lnTo>
                      <a:pt x="260956" y="260564"/>
                    </a:lnTo>
                    <a:lnTo>
                      <a:pt x="260956" y="320195"/>
                    </a:lnTo>
                    <a:cubicBezTo>
                      <a:pt x="277600" y="320817"/>
                      <a:pt x="293887" y="322416"/>
                      <a:pt x="309730" y="324727"/>
                    </a:cubicBezTo>
                    <a:lnTo>
                      <a:pt x="290238" y="360897"/>
                    </a:lnTo>
                    <a:cubicBezTo>
                      <a:pt x="280715" y="359830"/>
                      <a:pt x="270925" y="359030"/>
                      <a:pt x="260956" y="358586"/>
                    </a:cubicBezTo>
                    <a:lnTo>
                      <a:pt x="260956" y="439368"/>
                    </a:lnTo>
                    <a:cubicBezTo>
                      <a:pt x="261223" y="439190"/>
                      <a:pt x="261490" y="439012"/>
                      <a:pt x="261757" y="438835"/>
                    </a:cubicBezTo>
                    <a:cubicBezTo>
                      <a:pt x="264249" y="455186"/>
                      <a:pt x="273417" y="469494"/>
                      <a:pt x="287212" y="478648"/>
                    </a:cubicBezTo>
                    <a:cubicBezTo>
                      <a:pt x="272438" y="481580"/>
                      <a:pt x="257218" y="483091"/>
                      <a:pt x="241643" y="483091"/>
                    </a:cubicBezTo>
                    <a:cubicBezTo>
                      <a:pt x="112233" y="483091"/>
                      <a:pt x="0" y="377337"/>
                      <a:pt x="0" y="241368"/>
                    </a:cubicBezTo>
                    <a:cubicBezTo>
                      <a:pt x="0" y="108242"/>
                      <a:pt x="108405" y="0"/>
                      <a:pt x="241643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374A2DE-B42F-44EF-88F2-C1CC7684B6C3}"/>
                </a:ext>
              </a:extLst>
            </p:cNvPr>
            <p:cNvGrpSpPr/>
            <p:nvPr/>
          </p:nvGrpSpPr>
          <p:grpSpPr>
            <a:xfrm>
              <a:off x="6876798" y="3107199"/>
              <a:ext cx="4071949" cy="634912"/>
              <a:chOff x="6876798" y="3107199"/>
              <a:chExt cx="4071949" cy="634912"/>
            </a:xfrm>
          </p:grpSpPr>
          <p:cxnSp>
            <p:nvCxnSpPr>
              <p:cNvPr id="5" name="PA-直接连接符 31">
                <a:extLst>
                  <a:ext uri="{FF2B5EF4-FFF2-40B4-BE49-F238E27FC236}">
                    <a16:creationId xmlns:a16="http://schemas.microsoft.com/office/drawing/2014/main" id="{9F45413E-C169-4C7C-A46B-765DC7995FC8}"/>
                  </a:ext>
                </a:extLst>
              </p:cNvPr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7005442" y="3742111"/>
                <a:ext cx="3398778" cy="0"/>
              </a:xfrm>
              <a:prstGeom prst="line">
                <a:avLst/>
              </a:prstGeom>
              <a:noFill/>
              <a:ln w="317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C96F3694-8692-4A18-8C4C-B59A4C4A4689}"/>
                  </a:ext>
                </a:extLst>
              </p:cNvPr>
              <p:cNvSpPr/>
              <p:nvPr/>
            </p:nvSpPr>
            <p:spPr>
              <a:xfrm>
                <a:off x="6876798" y="3107199"/>
                <a:ext cx="407194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2.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complete the project site</a:t>
                </a: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23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evaluation of business processes</a:t>
                </a: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;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FA9EFEC-BDF7-4A18-8DDB-C6828193D9E0}"/>
              </a:ext>
            </a:extLst>
          </p:cNvPr>
          <p:cNvGrpSpPr/>
          <p:nvPr/>
        </p:nvGrpSpPr>
        <p:grpSpPr>
          <a:xfrm>
            <a:off x="6153786" y="3906584"/>
            <a:ext cx="5318156" cy="844080"/>
            <a:chOff x="6153786" y="3906584"/>
            <a:chExt cx="5318156" cy="844080"/>
          </a:xfrm>
        </p:grpSpPr>
        <p:grpSp>
          <p:nvGrpSpPr>
            <p:cNvPr id="8" name="îSľîḑe">
              <a:extLst>
                <a:ext uri="{FF2B5EF4-FFF2-40B4-BE49-F238E27FC236}">
                  <a16:creationId xmlns:a16="http://schemas.microsoft.com/office/drawing/2014/main" id="{3179A92F-E374-47B2-BA6A-0C4D4D33383A}"/>
                </a:ext>
              </a:extLst>
            </p:cNvPr>
            <p:cNvGrpSpPr/>
            <p:nvPr/>
          </p:nvGrpSpPr>
          <p:grpSpPr>
            <a:xfrm>
              <a:off x="6153786" y="4161154"/>
              <a:ext cx="589510" cy="589510"/>
              <a:chOff x="7553961" y="4275658"/>
              <a:chExt cx="589510" cy="589510"/>
            </a:xfrm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grpSpPr>
          <p:sp>
            <p:nvSpPr>
              <p:cNvPr id="9" name="PA-íṩḻíḋé">
                <a:extLst>
                  <a:ext uri="{FF2B5EF4-FFF2-40B4-BE49-F238E27FC236}">
                    <a16:creationId xmlns:a16="http://schemas.microsoft.com/office/drawing/2014/main" id="{D7291E62-B5C3-4B1D-9A0D-F6A9944CF93E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7553961" y="4275658"/>
                <a:ext cx="589510" cy="589510"/>
              </a:xfrm>
              <a:prstGeom prst="ellipse">
                <a:avLst/>
              </a:prstGeom>
              <a:solidFill>
                <a:srgbClr val="187C86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PA-ïṧḻïḋe">
                <a:extLst>
                  <a:ext uri="{FF2B5EF4-FFF2-40B4-BE49-F238E27FC236}">
                    <a16:creationId xmlns:a16="http://schemas.microsoft.com/office/drawing/2014/main" id="{F932F78D-50DD-4DAC-B5F5-6E1DE16E7E03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655392" y="4383277"/>
                <a:ext cx="386648" cy="374272"/>
              </a:xfrm>
              <a:custGeom>
                <a:avLst/>
                <a:gdLst>
                  <a:gd name="connsiteX0" fmla="*/ 452855 w 582453"/>
                  <a:gd name="connsiteY0" fmla="*/ 373207 h 563815"/>
                  <a:gd name="connsiteX1" fmla="*/ 462456 w 582453"/>
                  <a:gd name="connsiteY1" fmla="*/ 374525 h 563815"/>
                  <a:gd name="connsiteX2" fmla="*/ 539855 w 582453"/>
                  <a:gd name="connsiteY2" fmla="*/ 418461 h 563815"/>
                  <a:gd name="connsiteX3" fmla="*/ 545132 w 582453"/>
                  <a:gd name="connsiteY3" fmla="*/ 436035 h 563815"/>
                  <a:gd name="connsiteX4" fmla="*/ 534578 w 582453"/>
                  <a:gd name="connsiteY4" fmla="*/ 443065 h 563815"/>
                  <a:gd name="connsiteX5" fmla="*/ 527541 w 582453"/>
                  <a:gd name="connsiteY5" fmla="*/ 441308 h 563815"/>
                  <a:gd name="connsiteX6" fmla="*/ 450729 w 582453"/>
                  <a:gd name="connsiteY6" fmla="*/ 397372 h 563815"/>
                  <a:gd name="connsiteX7" fmla="*/ 445452 w 582453"/>
                  <a:gd name="connsiteY7" fmla="*/ 379797 h 563815"/>
                  <a:gd name="connsiteX8" fmla="*/ 452855 w 582453"/>
                  <a:gd name="connsiteY8" fmla="*/ 373207 h 563815"/>
                  <a:gd name="connsiteX9" fmla="*/ 128583 w 582453"/>
                  <a:gd name="connsiteY9" fmla="*/ 372080 h 563815"/>
                  <a:gd name="connsiteX10" fmla="*/ 136726 w 582453"/>
                  <a:gd name="connsiteY10" fmla="*/ 378020 h 563815"/>
                  <a:gd name="connsiteX11" fmla="*/ 131444 w 582453"/>
                  <a:gd name="connsiteY11" fmla="*/ 395617 h 563815"/>
                  <a:gd name="connsiteX12" fmla="*/ 54564 w 582453"/>
                  <a:gd name="connsiteY12" fmla="*/ 439610 h 563815"/>
                  <a:gd name="connsiteX13" fmla="*/ 47522 w 582453"/>
                  <a:gd name="connsiteY13" fmla="*/ 441370 h 563815"/>
                  <a:gd name="connsiteX14" fmla="*/ 36958 w 582453"/>
                  <a:gd name="connsiteY14" fmla="*/ 434331 h 563815"/>
                  <a:gd name="connsiteX15" fmla="*/ 42240 w 582453"/>
                  <a:gd name="connsiteY15" fmla="*/ 416734 h 563815"/>
                  <a:gd name="connsiteX16" fmla="*/ 119120 w 582453"/>
                  <a:gd name="connsiteY16" fmla="*/ 372740 h 563815"/>
                  <a:gd name="connsiteX17" fmla="*/ 128583 w 582453"/>
                  <a:gd name="connsiteY17" fmla="*/ 372080 h 563815"/>
                  <a:gd name="connsiteX18" fmla="*/ 481761 w 582453"/>
                  <a:gd name="connsiteY18" fmla="*/ 276633 h 563815"/>
                  <a:gd name="connsiteX19" fmla="*/ 569792 w 582453"/>
                  <a:gd name="connsiteY19" fmla="*/ 276633 h 563815"/>
                  <a:gd name="connsiteX20" fmla="*/ 582116 w 582453"/>
                  <a:gd name="connsiteY20" fmla="*/ 288924 h 563815"/>
                  <a:gd name="connsiteX21" fmla="*/ 569792 w 582453"/>
                  <a:gd name="connsiteY21" fmla="*/ 301216 h 563815"/>
                  <a:gd name="connsiteX22" fmla="*/ 481761 w 582453"/>
                  <a:gd name="connsiteY22" fmla="*/ 301216 h 563815"/>
                  <a:gd name="connsiteX23" fmla="*/ 469437 w 582453"/>
                  <a:gd name="connsiteY23" fmla="*/ 288924 h 563815"/>
                  <a:gd name="connsiteX24" fmla="*/ 481761 w 582453"/>
                  <a:gd name="connsiteY24" fmla="*/ 276633 h 563815"/>
                  <a:gd name="connsiteX25" fmla="*/ 12323 w 582453"/>
                  <a:gd name="connsiteY25" fmla="*/ 276633 h 563815"/>
                  <a:gd name="connsiteX26" fmla="*/ 99762 w 582453"/>
                  <a:gd name="connsiteY26" fmla="*/ 276633 h 563815"/>
                  <a:gd name="connsiteX27" fmla="*/ 112085 w 582453"/>
                  <a:gd name="connsiteY27" fmla="*/ 288940 h 563815"/>
                  <a:gd name="connsiteX28" fmla="*/ 99762 w 582453"/>
                  <a:gd name="connsiteY28" fmla="*/ 301248 h 563815"/>
                  <a:gd name="connsiteX29" fmla="*/ 12323 w 582453"/>
                  <a:gd name="connsiteY29" fmla="*/ 301248 h 563815"/>
                  <a:gd name="connsiteX30" fmla="*/ 0 w 582453"/>
                  <a:gd name="connsiteY30" fmla="*/ 288940 h 563815"/>
                  <a:gd name="connsiteX31" fmla="*/ 12323 w 582453"/>
                  <a:gd name="connsiteY31" fmla="*/ 276633 h 563815"/>
                  <a:gd name="connsiteX32" fmla="*/ 291091 w 582453"/>
                  <a:gd name="connsiteY32" fmla="*/ 230905 h 563815"/>
                  <a:gd name="connsiteX33" fmla="*/ 273482 w 582453"/>
                  <a:gd name="connsiteY33" fmla="*/ 462418 h 563815"/>
                  <a:gd name="connsiteX34" fmla="*/ 291091 w 582453"/>
                  <a:gd name="connsiteY34" fmla="*/ 324096 h 563815"/>
                  <a:gd name="connsiteX35" fmla="*/ 291091 w 582453"/>
                  <a:gd name="connsiteY35" fmla="*/ 488207 h 563815"/>
                  <a:gd name="connsiteX36" fmla="*/ 291091 w 582453"/>
                  <a:gd name="connsiteY36" fmla="*/ 230905 h 563815"/>
                  <a:gd name="connsiteX37" fmla="*/ 291091 w 582453"/>
                  <a:gd name="connsiteY37" fmla="*/ 155883 h 563815"/>
                  <a:gd name="connsiteX38" fmla="*/ 433138 w 582453"/>
                  <a:gd name="connsiteY38" fmla="*/ 301238 h 563815"/>
                  <a:gd name="connsiteX39" fmla="*/ 352136 w 582453"/>
                  <a:gd name="connsiteY39" fmla="*/ 480001 h 563815"/>
                  <a:gd name="connsiteX40" fmla="*/ 348614 w 582453"/>
                  <a:gd name="connsiteY40" fmla="*/ 512824 h 563815"/>
                  <a:gd name="connsiteX41" fmla="*/ 289330 w 582453"/>
                  <a:gd name="connsiteY41" fmla="*/ 563815 h 563815"/>
                  <a:gd name="connsiteX42" fmla="*/ 229459 w 582453"/>
                  <a:gd name="connsiteY42" fmla="*/ 512824 h 563815"/>
                  <a:gd name="connsiteX43" fmla="*/ 225937 w 582453"/>
                  <a:gd name="connsiteY43" fmla="*/ 480001 h 563815"/>
                  <a:gd name="connsiteX44" fmla="*/ 145522 w 582453"/>
                  <a:gd name="connsiteY44" fmla="*/ 301238 h 563815"/>
                  <a:gd name="connsiteX45" fmla="*/ 291091 w 582453"/>
                  <a:gd name="connsiteY45" fmla="*/ 155883 h 563815"/>
                  <a:gd name="connsiteX46" fmla="*/ 536996 w 582453"/>
                  <a:gd name="connsiteY46" fmla="*/ 136984 h 563815"/>
                  <a:gd name="connsiteX47" fmla="*/ 545132 w 582453"/>
                  <a:gd name="connsiteY47" fmla="*/ 143583 h 563815"/>
                  <a:gd name="connsiteX48" fmla="*/ 539855 w 582453"/>
                  <a:gd name="connsiteY48" fmla="*/ 161180 h 563815"/>
                  <a:gd name="connsiteX49" fmla="*/ 462456 w 582453"/>
                  <a:gd name="connsiteY49" fmla="*/ 205173 h 563815"/>
                  <a:gd name="connsiteX50" fmla="*/ 456007 w 582453"/>
                  <a:gd name="connsiteY50" fmla="*/ 206933 h 563815"/>
                  <a:gd name="connsiteX51" fmla="*/ 445452 w 582453"/>
                  <a:gd name="connsiteY51" fmla="*/ 199894 h 563815"/>
                  <a:gd name="connsiteX52" fmla="*/ 450729 w 582453"/>
                  <a:gd name="connsiteY52" fmla="*/ 182297 h 563815"/>
                  <a:gd name="connsiteX53" fmla="*/ 527541 w 582453"/>
                  <a:gd name="connsiteY53" fmla="*/ 138303 h 563815"/>
                  <a:gd name="connsiteX54" fmla="*/ 536996 w 582453"/>
                  <a:gd name="connsiteY54" fmla="*/ 136984 h 563815"/>
                  <a:gd name="connsiteX55" fmla="*/ 44441 w 582453"/>
                  <a:gd name="connsiteY55" fmla="*/ 136984 h 563815"/>
                  <a:gd name="connsiteX56" fmla="*/ 54564 w 582453"/>
                  <a:gd name="connsiteY56" fmla="*/ 138303 h 563815"/>
                  <a:gd name="connsiteX57" fmla="*/ 131444 w 582453"/>
                  <a:gd name="connsiteY57" fmla="*/ 182297 h 563815"/>
                  <a:gd name="connsiteX58" fmla="*/ 136726 w 582453"/>
                  <a:gd name="connsiteY58" fmla="*/ 199894 h 563815"/>
                  <a:gd name="connsiteX59" fmla="*/ 126162 w 582453"/>
                  <a:gd name="connsiteY59" fmla="*/ 206933 h 563815"/>
                  <a:gd name="connsiteX60" fmla="*/ 119120 w 582453"/>
                  <a:gd name="connsiteY60" fmla="*/ 205173 h 563815"/>
                  <a:gd name="connsiteX61" fmla="*/ 42240 w 582453"/>
                  <a:gd name="connsiteY61" fmla="*/ 161180 h 563815"/>
                  <a:gd name="connsiteX62" fmla="*/ 36958 w 582453"/>
                  <a:gd name="connsiteY62" fmla="*/ 143583 h 563815"/>
                  <a:gd name="connsiteX63" fmla="*/ 44441 w 582453"/>
                  <a:gd name="connsiteY63" fmla="*/ 136984 h 563815"/>
                  <a:gd name="connsiteX64" fmla="*/ 426494 w 582453"/>
                  <a:gd name="connsiteY64" fmla="*/ 35635 h 563815"/>
                  <a:gd name="connsiteX65" fmla="*/ 436617 w 582453"/>
                  <a:gd name="connsiteY65" fmla="*/ 36954 h 563815"/>
                  <a:gd name="connsiteX66" fmla="*/ 441898 w 582453"/>
                  <a:gd name="connsiteY66" fmla="*/ 54539 h 563815"/>
                  <a:gd name="connsiteX67" fmla="*/ 397887 w 582453"/>
                  <a:gd name="connsiteY67" fmla="*/ 131329 h 563815"/>
                  <a:gd name="connsiteX68" fmla="*/ 387325 w 582453"/>
                  <a:gd name="connsiteY68" fmla="*/ 138363 h 563815"/>
                  <a:gd name="connsiteX69" fmla="*/ 380283 w 582453"/>
                  <a:gd name="connsiteY69" fmla="*/ 136604 h 563815"/>
                  <a:gd name="connsiteX70" fmla="*/ 375002 w 582453"/>
                  <a:gd name="connsiteY70" fmla="*/ 119019 h 563815"/>
                  <a:gd name="connsiteX71" fmla="*/ 419013 w 582453"/>
                  <a:gd name="connsiteY71" fmla="*/ 42230 h 563815"/>
                  <a:gd name="connsiteX72" fmla="*/ 426494 w 582453"/>
                  <a:gd name="connsiteY72" fmla="*/ 35635 h 563815"/>
                  <a:gd name="connsiteX73" fmla="*/ 155032 w 582453"/>
                  <a:gd name="connsiteY73" fmla="*/ 33845 h 563815"/>
                  <a:gd name="connsiteX74" fmla="*/ 163176 w 582453"/>
                  <a:gd name="connsiteY74" fmla="*/ 40440 h 563815"/>
                  <a:gd name="connsiteX75" fmla="*/ 206613 w 582453"/>
                  <a:gd name="connsiteY75" fmla="*/ 117229 h 563815"/>
                  <a:gd name="connsiteX76" fmla="*/ 201330 w 582453"/>
                  <a:gd name="connsiteY76" fmla="*/ 134814 h 563815"/>
                  <a:gd name="connsiteX77" fmla="*/ 194873 w 582453"/>
                  <a:gd name="connsiteY77" fmla="*/ 136573 h 563815"/>
                  <a:gd name="connsiteX78" fmla="*/ 184308 w 582453"/>
                  <a:gd name="connsiteY78" fmla="*/ 129539 h 563815"/>
                  <a:gd name="connsiteX79" fmla="*/ 140284 w 582453"/>
                  <a:gd name="connsiteY79" fmla="*/ 52749 h 563815"/>
                  <a:gd name="connsiteX80" fmla="*/ 145567 w 582453"/>
                  <a:gd name="connsiteY80" fmla="*/ 35164 h 563815"/>
                  <a:gd name="connsiteX81" fmla="*/ 155032 w 582453"/>
                  <a:gd name="connsiteY81" fmla="*/ 33845 h 563815"/>
                  <a:gd name="connsiteX82" fmla="*/ 291044 w 582453"/>
                  <a:gd name="connsiteY82" fmla="*/ 0 h 563815"/>
                  <a:gd name="connsiteX83" fmla="*/ 303382 w 582453"/>
                  <a:gd name="connsiteY83" fmla="*/ 12313 h 563815"/>
                  <a:gd name="connsiteX84" fmla="*/ 303382 w 582453"/>
                  <a:gd name="connsiteY84" fmla="*/ 99678 h 563815"/>
                  <a:gd name="connsiteX85" fmla="*/ 291044 w 582453"/>
                  <a:gd name="connsiteY85" fmla="*/ 111991 h 563815"/>
                  <a:gd name="connsiteX86" fmla="*/ 278705 w 582453"/>
                  <a:gd name="connsiteY86" fmla="*/ 99678 h 563815"/>
                  <a:gd name="connsiteX87" fmla="*/ 278705 w 582453"/>
                  <a:gd name="connsiteY87" fmla="*/ 12313 h 563815"/>
                  <a:gd name="connsiteX88" fmla="*/ 291044 w 582453"/>
                  <a:gd name="connsiteY88" fmla="*/ 0 h 56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582453" h="563815">
                    <a:moveTo>
                      <a:pt x="452855" y="373207"/>
                    </a:moveTo>
                    <a:cubicBezTo>
                      <a:pt x="455860" y="372328"/>
                      <a:pt x="459231" y="372767"/>
                      <a:pt x="462456" y="374525"/>
                    </a:cubicBezTo>
                    <a:lnTo>
                      <a:pt x="539855" y="418461"/>
                    </a:lnTo>
                    <a:cubicBezTo>
                      <a:pt x="545132" y="421976"/>
                      <a:pt x="548650" y="429005"/>
                      <a:pt x="545132" y="436035"/>
                    </a:cubicBezTo>
                    <a:cubicBezTo>
                      <a:pt x="543373" y="441308"/>
                      <a:pt x="539855" y="443065"/>
                      <a:pt x="534578" y="443065"/>
                    </a:cubicBezTo>
                    <a:cubicBezTo>
                      <a:pt x="531060" y="443065"/>
                      <a:pt x="529300" y="443065"/>
                      <a:pt x="527541" y="441308"/>
                    </a:cubicBezTo>
                    <a:lnTo>
                      <a:pt x="450729" y="397372"/>
                    </a:lnTo>
                    <a:cubicBezTo>
                      <a:pt x="443693" y="393857"/>
                      <a:pt x="441934" y="386827"/>
                      <a:pt x="445452" y="379797"/>
                    </a:cubicBezTo>
                    <a:cubicBezTo>
                      <a:pt x="447211" y="376282"/>
                      <a:pt x="449850" y="374085"/>
                      <a:pt x="452855" y="373207"/>
                    </a:cubicBezTo>
                    <a:close/>
                    <a:moveTo>
                      <a:pt x="128583" y="372080"/>
                    </a:moveTo>
                    <a:cubicBezTo>
                      <a:pt x="131884" y="373180"/>
                      <a:pt x="134965" y="375380"/>
                      <a:pt x="136726" y="378020"/>
                    </a:cubicBezTo>
                    <a:cubicBezTo>
                      <a:pt x="140247" y="383299"/>
                      <a:pt x="138486" y="392098"/>
                      <a:pt x="131444" y="395617"/>
                    </a:cubicBezTo>
                    <a:lnTo>
                      <a:pt x="54564" y="439610"/>
                    </a:lnTo>
                    <a:cubicBezTo>
                      <a:pt x="52804" y="441370"/>
                      <a:pt x="49283" y="441370"/>
                      <a:pt x="47522" y="441370"/>
                    </a:cubicBezTo>
                    <a:cubicBezTo>
                      <a:pt x="44001" y="441370"/>
                      <a:pt x="38719" y="437851"/>
                      <a:pt x="36958" y="434331"/>
                    </a:cubicBezTo>
                    <a:cubicBezTo>
                      <a:pt x="33437" y="429052"/>
                      <a:pt x="35198" y="420253"/>
                      <a:pt x="42240" y="416734"/>
                    </a:cubicBezTo>
                    <a:lnTo>
                      <a:pt x="119120" y="372740"/>
                    </a:lnTo>
                    <a:cubicBezTo>
                      <a:pt x="121761" y="370981"/>
                      <a:pt x="125282" y="370981"/>
                      <a:pt x="128583" y="372080"/>
                    </a:cubicBezTo>
                    <a:close/>
                    <a:moveTo>
                      <a:pt x="481761" y="276633"/>
                    </a:moveTo>
                    <a:lnTo>
                      <a:pt x="569792" y="276633"/>
                    </a:lnTo>
                    <a:cubicBezTo>
                      <a:pt x="578595" y="276633"/>
                      <a:pt x="583877" y="281901"/>
                      <a:pt x="582116" y="288924"/>
                    </a:cubicBezTo>
                    <a:cubicBezTo>
                      <a:pt x="582116" y="295948"/>
                      <a:pt x="576835" y="301216"/>
                      <a:pt x="569792" y="301216"/>
                    </a:cubicBezTo>
                    <a:lnTo>
                      <a:pt x="481761" y="301216"/>
                    </a:lnTo>
                    <a:cubicBezTo>
                      <a:pt x="474719" y="301216"/>
                      <a:pt x="469437" y="295948"/>
                      <a:pt x="469437" y="288924"/>
                    </a:cubicBezTo>
                    <a:cubicBezTo>
                      <a:pt x="469437" y="281901"/>
                      <a:pt x="474719" y="276633"/>
                      <a:pt x="481761" y="276633"/>
                    </a:cubicBezTo>
                    <a:close/>
                    <a:moveTo>
                      <a:pt x="12323" y="276633"/>
                    </a:moveTo>
                    <a:lnTo>
                      <a:pt x="99762" y="276633"/>
                    </a:lnTo>
                    <a:cubicBezTo>
                      <a:pt x="106804" y="276633"/>
                      <a:pt x="112085" y="281908"/>
                      <a:pt x="112085" y="288940"/>
                    </a:cubicBezTo>
                    <a:cubicBezTo>
                      <a:pt x="112085" y="295973"/>
                      <a:pt x="106804" y="303006"/>
                      <a:pt x="99762" y="301248"/>
                    </a:cubicBezTo>
                    <a:lnTo>
                      <a:pt x="12323" y="301248"/>
                    </a:lnTo>
                    <a:cubicBezTo>
                      <a:pt x="5281" y="301248"/>
                      <a:pt x="0" y="295973"/>
                      <a:pt x="0" y="288940"/>
                    </a:cubicBezTo>
                    <a:cubicBezTo>
                      <a:pt x="0" y="281908"/>
                      <a:pt x="5281" y="276633"/>
                      <a:pt x="12323" y="276633"/>
                    </a:cubicBezTo>
                    <a:close/>
                    <a:moveTo>
                      <a:pt x="291091" y="230905"/>
                    </a:moveTo>
                    <a:cubicBezTo>
                      <a:pt x="193067" y="324096"/>
                      <a:pt x="232981" y="407910"/>
                      <a:pt x="273482" y="462418"/>
                    </a:cubicBezTo>
                    <a:cubicBezTo>
                      <a:pt x="277004" y="465935"/>
                      <a:pt x="257634" y="379777"/>
                      <a:pt x="291091" y="324096"/>
                    </a:cubicBezTo>
                    <a:cubicBezTo>
                      <a:pt x="273482" y="378018"/>
                      <a:pt x="296374" y="457143"/>
                      <a:pt x="291091" y="488207"/>
                    </a:cubicBezTo>
                    <a:cubicBezTo>
                      <a:pt x="403203" y="374502"/>
                      <a:pt x="324548" y="280138"/>
                      <a:pt x="291091" y="230905"/>
                    </a:cubicBezTo>
                    <a:close/>
                    <a:moveTo>
                      <a:pt x="291091" y="155883"/>
                    </a:moveTo>
                    <a:cubicBezTo>
                      <a:pt x="371506" y="155883"/>
                      <a:pt x="436660" y="220941"/>
                      <a:pt x="433138" y="301238"/>
                    </a:cubicBezTo>
                    <a:cubicBezTo>
                      <a:pt x="433138" y="407910"/>
                      <a:pt x="357419" y="421977"/>
                      <a:pt x="352136" y="480001"/>
                    </a:cubicBezTo>
                    <a:lnTo>
                      <a:pt x="348614" y="512824"/>
                    </a:lnTo>
                    <a:cubicBezTo>
                      <a:pt x="343332" y="542715"/>
                      <a:pt x="319266" y="563815"/>
                      <a:pt x="289330" y="563815"/>
                    </a:cubicBezTo>
                    <a:cubicBezTo>
                      <a:pt x="259395" y="563815"/>
                      <a:pt x="234742" y="540957"/>
                      <a:pt x="229459" y="512824"/>
                    </a:cubicBezTo>
                    <a:lnTo>
                      <a:pt x="225937" y="480001"/>
                    </a:lnTo>
                    <a:cubicBezTo>
                      <a:pt x="222415" y="421977"/>
                      <a:pt x="145522" y="409668"/>
                      <a:pt x="145522" y="301238"/>
                    </a:cubicBezTo>
                    <a:cubicBezTo>
                      <a:pt x="145522" y="220941"/>
                      <a:pt x="210089" y="155883"/>
                      <a:pt x="291091" y="155883"/>
                    </a:cubicBezTo>
                    <a:close/>
                    <a:moveTo>
                      <a:pt x="536996" y="136984"/>
                    </a:moveTo>
                    <a:cubicBezTo>
                      <a:pt x="540295" y="137864"/>
                      <a:pt x="543373" y="140064"/>
                      <a:pt x="545132" y="143583"/>
                    </a:cubicBezTo>
                    <a:cubicBezTo>
                      <a:pt x="548650" y="148862"/>
                      <a:pt x="546891" y="157661"/>
                      <a:pt x="539855" y="161180"/>
                    </a:cubicBezTo>
                    <a:lnTo>
                      <a:pt x="462456" y="205173"/>
                    </a:lnTo>
                    <a:cubicBezTo>
                      <a:pt x="460697" y="206933"/>
                      <a:pt x="457766" y="206933"/>
                      <a:pt x="456007" y="206933"/>
                    </a:cubicBezTo>
                    <a:cubicBezTo>
                      <a:pt x="452488" y="206933"/>
                      <a:pt x="447211" y="205173"/>
                      <a:pt x="445452" y="199894"/>
                    </a:cubicBezTo>
                    <a:cubicBezTo>
                      <a:pt x="441934" y="194615"/>
                      <a:pt x="443693" y="185816"/>
                      <a:pt x="450729" y="182297"/>
                    </a:cubicBezTo>
                    <a:lnTo>
                      <a:pt x="527541" y="138303"/>
                    </a:lnTo>
                    <a:cubicBezTo>
                      <a:pt x="530180" y="136544"/>
                      <a:pt x="533698" y="136104"/>
                      <a:pt x="536996" y="136984"/>
                    </a:cubicBezTo>
                    <a:close/>
                    <a:moveTo>
                      <a:pt x="44441" y="136984"/>
                    </a:moveTo>
                    <a:cubicBezTo>
                      <a:pt x="47522" y="136104"/>
                      <a:pt x="51043" y="136544"/>
                      <a:pt x="54564" y="138303"/>
                    </a:cubicBezTo>
                    <a:lnTo>
                      <a:pt x="131444" y="182297"/>
                    </a:lnTo>
                    <a:cubicBezTo>
                      <a:pt x="138486" y="185816"/>
                      <a:pt x="140247" y="194615"/>
                      <a:pt x="136726" y="199894"/>
                    </a:cubicBezTo>
                    <a:cubicBezTo>
                      <a:pt x="134965" y="205173"/>
                      <a:pt x="131444" y="206933"/>
                      <a:pt x="126162" y="206933"/>
                    </a:cubicBezTo>
                    <a:cubicBezTo>
                      <a:pt x="122641" y="206933"/>
                      <a:pt x="120880" y="206933"/>
                      <a:pt x="119120" y="205173"/>
                    </a:cubicBezTo>
                    <a:lnTo>
                      <a:pt x="42240" y="161180"/>
                    </a:lnTo>
                    <a:cubicBezTo>
                      <a:pt x="35198" y="157661"/>
                      <a:pt x="33437" y="150622"/>
                      <a:pt x="36958" y="143583"/>
                    </a:cubicBezTo>
                    <a:cubicBezTo>
                      <a:pt x="38719" y="140064"/>
                      <a:pt x="41360" y="137864"/>
                      <a:pt x="44441" y="136984"/>
                    </a:cubicBezTo>
                    <a:close/>
                    <a:moveTo>
                      <a:pt x="426494" y="35635"/>
                    </a:moveTo>
                    <a:cubicBezTo>
                      <a:pt x="429575" y="34756"/>
                      <a:pt x="433096" y="35196"/>
                      <a:pt x="436617" y="36954"/>
                    </a:cubicBezTo>
                    <a:cubicBezTo>
                      <a:pt x="443659" y="40471"/>
                      <a:pt x="445419" y="49264"/>
                      <a:pt x="441898" y="54539"/>
                    </a:cubicBezTo>
                    <a:lnTo>
                      <a:pt x="397887" y="131329"/>
                    </a:lnTo>
                    <a:cubicBezTo>
                      <a:pt x="396127" y="136604"/>
                      <a:pt x="392606" y="138363"/>
                      <a:pt x="387325" y="138363"/>
                    </a:cubicBezTo>
                    <a:cubicBezTo>
                      <a:pt x="383804" y="138363"/>
                      <a:pt x="382044" y="138363"/>
                      <a:pt x="380283" y="136604"/>
                    </a:cubicBezTo>
                    <a:cubicBezTo>
                      <a:pt x="373241" y="133087"/>
                      <a:pt x="371481" y="126053"/>
                      <a:pt x="375002" y="119019"/>
                    </a:cubicBezTo>
                    <a:lnTo>
                      <a:pt x="419013" y="42230"/>
                    </a:lnTo>
                    <a:cubicBezTo>
                      <a:pt x="420773" y="38713"/>
                      <a:pt x="423414" y="36515"/>
                      <a:pt x="426494" y="35635"/>
                    </a:cubicBezTo>
                    <a:close/>
                    <a:moveTo>
                      <a:pt x="155032" y="33845"/>
                    </a:moveTo>
                    <a:cubicBezTo>
                      <a:pt x="158334" y="34725"/>
                      <a:pt x="161415" y="36923"/>
                      <a:pt x="163176" y="40440"/>
                    </a:cubicBezTo>
                    <a:lnTo>
                      <a:pt x="206613" y="117229"/>
                    </a:lnTo>
                    <a:cubicBezTo>
                      <a:pt x="210135" y="122505"/>
                      <a:pt x="208374" y="131297"/>
                      <a:pt x="201330" y="134814"/>
                    </a:cubicBezTo>
                    <a:cubicBezTo>
                      <a:pt x="199569" y="136573"/>
                      <a:pt x="196634" y="136573"/>
                      <a:pt x="194873" y="136573"/>
                    </a:cubicBezTo>
                    <a:cubicBezTo>
                      <a:pt x="191352" y="136573"/>
                      <a:pt x="186069" y="134814"/>
                      <a:pt x="184308" y="129539"/>
                    </a:cubicBezTo>
                    <a:lnTo>
                      <a:pt x="140284" y="52749"/>
                    </a:lnTo>
                    <a:cubicBezTo>
                      <a:pt x="136762" y="47474"/>
                      <a:pt x="138523" y="38681"/>
                      <a:pt x="145567" y="35164"/>
                    </a:cubicBezTo>
                    <a:cubicBezTo>
                      <a:pt x="148208" y="33406"/>
                      <a:pt x="151730" y="32966"/>
                      <a:pt x="155032" y="33845"/>
                    </a:cubicBezTo>
                    <a:close/>
                    <a:moveTo>
                      <a:pt x="291044" y="0"/>
                    </a:moveTo>
                    <a:cubicBezTo>
                      <a:pt x="298094" y="0"/>
                      <a:pt x="303382" y="5277"/>
                      <a:pt x="303382" y="12313"/>
                    </a:cubicBezTo>
                    <a:lnTo>
                      <a:pt x="303382" y="99678"/>
                    </a:lnTo>
                    <a:cubicBezTo>
                      <a:pt x="303382" y="106714"/>
                      <a:pt x="298094" y="111991"/>
                      <a:pt x="291044" y="111991"/>
                    </a:cubicBezTo>
                    <a:cubicBezTo>
                      <a:pt x="283993" y="111991"/>
                      <a:pt x="278705" y="104955"/>
                      <a:pt x="278705" y="99678"/>
                    </a:cubicBezTo>
                    <a:lnTo>
                      <a:pt x="278705" y="12313"/>
                    </a:lnTo>
                    <a:cubicBezTo>
                      <a:pt x="278705" y="5277"/>
                      <a:pt x="283993" y="0"/>
                      <a:pt x="291044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8BD03B33-C668-4FD7-8614-69BBE504801A}"/>
                </a:ext>
              </a:extLst>
            </p:cNvPr>
            <p:cNvGrpSpPr/>
            <p:nvPr/>
          </p:nvGrpSpPr>
          <p:grpSpPr>
            <a:xfrm>
              <a:off x="6941149" y="3906584"/>
              <a:ext cx="4530793" cy="844080"/>
              <a:chOff x="6941149" y="3906584"/>
              <a:chExt cx="4530793" cy="844080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A06F1D74-9D08-4892-8C14-80F5334C127A}"/>
                  </a:ext>
                </a:extLst>
              </p:cNvPr>
              <p:cNvSpPr/>
              <p:nvPr/>
            </p:nvSpPr>
            <p:spPr>
              <a:xfrm>
                <a:off x="6941149" y="3906584"/>
                <a:ext cx="453079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3.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To assist in the completion of project results recognition and project repayment work.</a:t>
                </a:r>
              </a:p>
            </p:txBody>
          </p:sp>
          <p:cxnSp>
            <p:nvCxnSpPr>
              <p:cNvPr id="36" name="PA-直接连接符 31">
                <a:extLst>
                  <a:ext uri="{FF2B5EF4-FFF2-40B4-BE49-F238E27FC236}">
                    <a16:creationId xmlns:a16="http://schemas.microsoft.com/office/drawing/2014/main" id="{3B0330AA-6179-4A55-A0BA-521AF758597E}"/>
                  </a:ext>
                </a:extLst>
              </p:cNvPr>
              <p:cNvCxnSpPr/>
              <p:nvPr>
                <p:custDataLst>
                  <p:tags r:id="rId4"/>
                </p:custDataLst>
              </p:nvPr>
            </p:nvCxnSpPr>
            <p:spPr>
              <a:xfrm>
                <a:off x="7081243" y="4750664"/>
                <a:ext cx="3398778" cy="0"/>
              </a:xfrm>
              <a:prstGeom prst="line">
                <a:avLst/>
              </a:prstGeom>
              <a:noFill/>
              <a:ln w="3175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09568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8324A182-111B-4209-A997-D73E7A40C484}"/>
              </a:ext>
            </a:extLst>
          </p:cNvPr>
          <p:cNvGrpSpPr/>
          <p:nvPr/>
        </p:nvGrpSpPr>
        <p:grpSpPr>
          <a:xfrm>
            <a:off x="1842389" y="2211400"/>
            <a:ext cx="1764020" cy="1568839"/>
            <a:chOff x="1842389" y="2211400"/>
            <a:chExt cx="1764020" cy="1568839"/>
          </a:xfrm>
          <a:effectLst>
            <a:outerShdw blurRad="127000" dist="1143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FC1D9480-77B3-4DC5-A3CE-FFA50593C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389" y="2211400"/>
              <a:ext cx="1740040" cy="1568839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87C86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01" tIns="60949" rIns="121901" bIns="609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" name="TextBox 45">
              <a:extLst>
                <a:ext uri="{FF2B5EF4-FFF2-40B4-BE49-F238E27FC236}">
                  <a16:creationId xmlns:a16="http://schemas.microsoft.com/office/drawing/2014/main" id="{77A19BDB-F996-47EC-B7C4-1235B1DD1635}"/>
                </a:ext>
              </a:extLst>
            </p:cNvPr>
            <p:cNvSpPr txBox="1"/>
            <p:nvPr/>
          </p:nvSpPr>
          <p:spPr>
            <a:xfrm>
              <a:off x="2066838" y="2803033"/>
              <a:ext cx="97950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>
                <a:spcBef>
                  <a:spcPct val="0"/>
                </a:spcBef>
              </a:pPr>
              <a:r>
                <a:rPr lang="en-US" altLang="zh-CN" sz="2400" b="1" spc="100" dirty="0">
                  <a:latin typeface="+mn-lt"/>
                  <a:ea typeface="+mn-ea"/>
                  <a:cs typeface="+mn-ea"/>
                  <a:sym typeface="+mn-lt"/>
                </a:rPr>
                <a:t>tittle</a:t>
              </a:r>
              <a:endParaRPr lang="zh-CN" altLang="en-US" sz="24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C2C8CC9-5755-4733-96A4-E7238AC6D3C3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3173472" y="2792528"/>
              <a:ext cx="432937" cy="390341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b="1" dirty="0">
                  <a:solidFill>
                    <a:srgbClr val="187C86"/>
                  </a:solidFill>
                  <a:cs typeface="+mn-ea"/>
                  <a:sym typeface="+mn-lt"/>
                </a:rPr>
                <a:t>1</a:t>
              </a:r>
              <a:endParaRPr lang="zh-CN" altLang="en-US" sz="1600" b="1" dirty="0">
                <a:solidFill>
                  <a:srgbClr val="187C8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F591D84-2F48-47BE-BFFD-56ADAE6D5F04}"/>
              </a:ext>
            </a:extLst>
          </p:cNvPr>
          <p:cNvGrpSpPr/>
          <p:nvPr/>
        </p:nvGrpSpPr>
        <p:grpSpPr>
          <a:xfrm>
            <a:off x="3322591" y="3079695"/>
            <a:ext cx="1761468" cy="1568839"/>
            <a:chOff x="3322591" y="3079695"/>
            <a:chExt cx="1761468" cy="1568839"/>
          </a:xfrm>
          <a:effectLst>
            <a:outerShdw blurRad="127000" dist="1143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4F11EB6-80B8-46E1-9378-5DB98255D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591" y="3079695"/>
              <a:ext cx="1740040" cy="1568839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87C86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01" tIns="60949" rIns="121901" bIns="609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54">
              <a:extLst>
                <a:ext uri="{FF2B5EF4-FFF2-40B4-BE49-F238E27FC236}">
                  <a16:creationId xmlns:a16="http://schemas.microsoft.com/office/drawing/2014/main" id="{66DF4524-FBE0-479E-8D0F-118EF0446E33}"/>
                </a:ext>
              </a:extLst>
            </p:cNvPr>
            <p:cNvSpPr txBox="1"/>
            <p:nvPr/>
          </p:nvSpPr>
          <p:spPr>
            <a:xfrm>
              <a:off x="3548824" y="3662927"/>
              <a:ext cx="102052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>
                <a:spcBef>
                  <a:spcPct val="0"/>
                </a:spcBef>
              </a:pPr>
              <a:r>
                <a:rPr lang="en-US" altLang="zh-CN" sz="2400" b="1" spc="100" dirty="0">
                  <a:latin typeface="+mn-lt"/>
                  <a:ea typeface="+mn-ea"/>
                  <a:cs typeface="+mn-ea"/>
                  <a:sym typeface="+mn-lt"/>
                </a:rPr>
                <a:t>tittle</a:t>
              </a:r>
              <a:endParaRPr lang="zh-CN" altLang="en-US" sz="24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2C6DC87-5925-4618-A7DD-C2FB83121F2A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651122" y="3665845"/>
              <a:ext cx="432937" cy="390341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b="1" dirty="0">
                  <a:solidFill>
                    <a:srgbClr val="187C86"/>
                  </a:solidFill>
                  <a:cs typeface="+mn-ea"/>
                  <a:sym typeface="+mn-lt"/>
                </a:rPr>
                <a:t>2</a:t>
              </a:r>
              <a:endParaRPr lang="zh-CN" altLang="en-US" sz="1600" b="1" dirty="0">
                <a:solidFill>
                  <a:srgbClr val="187C8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C49CC64-1636-4030-AD0F-E450F8ACCCF9}"/>
              </a:ext>
            </a:extLst>
          </p:cNvPr>
          <p:cNvGrpSpPr/>
          <p:nvPr/>
        </p:nvGrpSpPr>
        <p:grpSpPr>
          <a:xfrm>
            <a:off x="1842389" y="3949681"/>
            <a:ext cx="1764020" cy="1568839"/>
            <a:chOff x="1842389" y="3949681"/>
            <a:chExt cx="1764020" cy="1568839"/>
          </a:xfrm>
          <a:effectLst>
            <a:outerShdw blurRad="127000" dist="1143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78754FE-B351-4554-ACB3-D45D71FCB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389" y="3949681"/>
              <a:ext cx="1740040" cy="1568839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87C86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01" tIns="60949" rIns="121901" bIns="6094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2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58">
              <a:extLst>
                <a:ext uri="{FF2B5EF4-FFF2-40B4-BE49-F238E27FC236}">
                  <a16:creationId xmlns:a16="http://schemas.microsoft.com/office/drawing/2014/main" id="{A96DEB6B-5DD9-4C99-AC1A-5C69D6A41089}"/>
                </a:ext>
              </a:extLst>
            </p:cNvPr>
            <p:cNvSpPr txBox="1"/>
            <p:nvPr/>
          </p:nvSpPr>
          <p:spPr>
            <a:xfrm>
              <a:off x="2136091" y="4471650"/>
              <a:ext cx="103738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>
                <a:spcBef>
                  <a:spcPct val="0"/>
                </a:spcBef>
              </a:pPr>
              <a:r>
                <a:rPr lang="en-US" altLang="zh-CN" sz="2400" b="1" spc="100" dirty="0">
                  <a:latin typeface="+mn-lt"/>
                  <a:ea typeface="+mn-ea"/>
                  <a:cs typeface="+mn-ea"/>
                  <a:sym typeface="+mn-lt"/>
                </a:rPr>
                <a:t>tittle</a:t>
              </a:r>
              <a:endParaRPr lang="zh-CN" altLang="en-US" sz="24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52606E9-CDD8-4705-B848-F9E54B1123BB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3173472" y="4530811"/>
              <a:ext cx="432937" cy="390341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 b="1" dirty="0">
                  <a:solidFill>
                    <a:srgbClr val="187C86"/>
                  </a:solidFill>
                  <a:cs typeface="+mn-ea"/>
                  <a:sym typeface="+mn-lt"/>
                </a:rPr>
                <a:t>3</a:t>
              </a:r>
              <a:endParaRPr lang="zh-CN" altLang="en-US" sz="1600" b="1" dirty="0">
                <a:solidFill>
                  <a:srgbClr val="187C8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A68A05D-B750-461B-A76C-629A9206D7D5}"/>
              </a:ext>
            </a:extLst>
          </p:cNvPr>
          <p:cNvGrpSpPr/>
          <p:nvPr/>
        </p:nvGrpSpPr>
        <p:grpSpPr>
          <a:xfrm>
            <a:off x="3562736" y="1755561"/>
            <a:ext cx="6277573" cy="1100032"/>
            <a:chOff x="3562736" y="1755561"/>
            <a:chExt cx="6277573" cy="110003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44C562E-E5F3-4D91-9176-E931AB4A0A98}"/>
                </a:ext>
              </a:extLst>
            </p:cNvPr>
            <p:cNvSpPr/>
            <p:nvPr/>
          </p:nvSpPr>
          <p:spPr>
            <a:xfrm>
              <a:off x="3562736" y="1755561"/>
              <a:ext cx="6277573" cy="110003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noFill/>
            <a:ln w="19050">
              <a:solidFill>
                <a:srgbClr val="187C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1" tIns="60949" rIns="121901" bIns="60949"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62">
              <a:extLst>
                <a:ext uri="{FF2B5EF4-FFF2-40B4-BE49-F238E27FC236}">
                  <a16:creationId xmlns:a16="http://schemas.microsoft.com/office/drawing/2014/main" id="{10ABFAF5-62A7-4355-8360-8D2A4E5118BF}"/>
                </a:ext>
              </a:extLst>
            </p:cNvPr>
            <p:cNvSpPr txBox="1"/>
            <p:nvPr/>
          </p:nvSpPr>
          <p:spPr>
            <a:xfrm>
              <a:off x="4098827" y="1832989"/>
              <a:ext cx="5159122" cy="62517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/>
                </a:defRPr>
              </a:lvl1pPr>
            </a:lstStyle>
            <a:p>
              <a:pPr algn="just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1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Complete on-site communication work, in-depth understanding of customer needs, as well as the project's interim results reporting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;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0D331D3-51DE-454D-958C-03D1784DC00B}"/>
              </a:ext>
            </a:extLst>
          </p:cNvPr>
          <p:cNvGrpSpPr/>
          <p:nvPr/>
        </p:nvGrpSpPr>
        <p:grpSpPr>
          <a:xfrm>
            <a:off x="5324114" y="3224390"/>
            <a:ext cx="4801048" cy="1175187"/>
            <a:chOff x="5324114" y="3224390"/>
            <a:chExt cx="4801048" cy="1175187"/>
          </a:xfrm>
        </p:grpSpPr>
        <p:sp>
          <p:nvSpPr>
            <p:cNvPr id="7" name="矩形 3">
              <a:extLst>
                <a:ext uri="{FF2B5EF4-FFF2-40B4-BE49-F238E27FC236}">
                  <a16:creationId xmlns:a16="http://schemas.microsoft.com/office/drawing/2014/main" id="{0A8820D6-2091-4BED-9427-79BF79DECC79}"/>
                </a:ext>
              </a:extLst>
            </p:cNvPr>
            <p:cNvSpPr/>
            <p:nvPr/>
          </p:nvSpPr>
          <p:spPr>
            <a:xfrm>
              <a:off x="5324114" y="3299545"/>
              <a:ext cx="4801048" cy="1100032"/>
            </a:xfrm>
            <a:custGeom>
              <a:avLst/>
              <a:gdLst/>
              <a:ahLst/>
              <a:cxnLst/>
              <a:rect l="l" t="t" r="r" b="b"/>
              <a:pathLst>
                <a:path w="5192450" h="1305562">
                  <a:moveTo>
                    <a:pt x="648072" y="0"/>
                  </a:moveTo>
                  <a:lnTo>
                    <a:pt x="4680520" y="0"/>
                  </a:lnTo>
                  <a:lnTo>
                    <a:pt x="4680520" y="534"/>
                  </a:lnTo>
                  <a:lnTo>
                    <a:pt x="4756983" y="534"/>
                  </a:lnTo>
                  <a:cubicBezTo>
                    <a:pt x="4781822" y="0"/>
                    <a:pt x="4807189" y="5871"/>
                    <a:pt x="4830442" y="19749"/>
                  </a:cubicBezTo>
                  <a:cubicBezTo>
                    <a:pt x="4852109" y="32025"/>
                    <a:pt x="4869549" y="49639"/>
                    <a:pt x="4881176" y="70456"/>
                  </a:cubicBezTo>
                  <a:lnTo>
                    <a:pt x="5172368" y="579657"/>
                  </a:lnTo>
                  <a:cubicBezTo>
                    <a:pt x="5185051" y="601007"/>
                    <a:pt x="5192450" y="626093"/>
                    <a:pt x="5192450" y="652781"/>
                  </a:cubicBezTo>
                  <a:cubicBezTo>
                    <a:pt x="5192450" y="680003"/>
                    <a:pt x="5185051" y="705089"/>
                    <a:pt x="5171839" y="726439"/>
                  </a:cubicBezTo>
                  <a:lnTo>
                    <a:pt x="4881176" y="1235640"/>
                  </a:lnTo>
                  <a:cubicBezTo>
                    <a:pt x="4869021" y="1255923"/>
                    <a:pt x="4852109" y="1273537"/>
                    <a:pt x="4830442" y="1286347"/>
                  </a:cubicBezTo>
                  <a:cubicBezTo>
                    <a:pt x="4807717" y="1299691"/>
                    <a:pt x="4782879" y="1305562"/>
                    <a:pt x="4758040" y="1305028"/>
                  </a:cubicBezTo>
                  <a:lnTo>
                    <a:pt x="4680520" y="1305028"/>
                  </a:lnTo>
                  <a:lnTo>
                    <a:pt x="4680520" y="1305562"/>
                  </a:lnTo>
                  <a:lnTo>
                    <a:pt x="648072" y="1305562"/>
                  </a:lnTo>
                  <a:lnTo>
                    <a:pt x="648072" y="1305028"/>
                  </a:lnTo>
                  <a:lnTo>
                    <a:pt x="431239" y="1305028"/>
                  </a:lnTo>
                  <a:cubicBezTo>
                    <a:pt x="407986" y="1305028"/>
                    <a:pt x="383676" y="1299157"/>
                    <a:pt x="362008" y="1286347"/>
                  </a:cubicBezTo>
                  <a:cubicBezTo>
                    <a:pt x="340341" y="1273537"/>
                    <a:pt x="322901" y="1255923"/>
                    <a:pt x="311274" y="1235107"/>
                  </a:cubicBezTo>
                  <a:lnTo>
                    <a:pt x="19025" y="723770"/>
                  </a:lnTo>
                  <a:cubicBezTo>
                    <a:pt x="6870" y="702954"/>
                    <a:pt x="0" y="678935"/>
                    <a:pt x="0" y="652781"/>
                  </a:cubicBezTo>
                  <a:cubicBezTo>
                    <a:pt x="0" y="626627"/>
                    <a:pt x="6870" y="602608"/>
                    <a:pt x="19025" y="581258"/>
                  </a:cubicBezTo>
                  <a:lnTo>
                    <a:pt x="310217" y="72057"/>
                  </a:lnTo>
                  <a:cubicBezTo>
                    <a:pt x="322372" y="51240"/>
                    <a:pt x="339812" y="32559"/>
                    <a:pt x="362008" y="19749"/>
                  </a:cubicBezTo>
                  <a:cubicBezTo>
                    <a:pt x="382619" y="7473"/>
                    <a:pt x="405344" y="1068"/>
                    <a:pt x="428068" y="534"/>
                  </a:cubicBezTo>
                  <a:lnTo>
                    <a:pt x="648072" y="534"/>
                  </a:lnTo>
                  <a:close/>
                </a:path>
              </a:pathLst>
            </a:custGeom>
            <a:noFill/>
            <a:ln w="19050">
              <a:solidFill>
                <a:srgbClr val="187C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1" tIns="60949" rIns="121901" bIns="60949"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63">
              <a:extLst>
                <a:ext uri="{FF2B5EF4-FFF2-40B4-BE49-F238E27FC236}">
                  <a16:creationId xmlns:a16="http://schemas.microsoft.com/office/drawing/2014/main" id="{069D9866-5041-42D0-A96D-ABADCA51691F}"/>
                </a:ext>
              </a:extLst>
            </p:cNvPr>
            <p:cNvSpPr txBox="1"/>
            <p:nvPr/>
          </p:nvSpPr>
          <p:spPr>
            <a:xfrm>
              <a:off x="5878888" y="3224390"/>
              <a:ext cx="3691500" cy="62517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/>
                </a:defRPr>
              </a:lvl1pPr>
            </a:lstStyle>
            <a:p>
              <a:pPr algn="just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2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To assist the project manager in reviewing the outcome documents of other project members, including the risk matrix and internal control flowchart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;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217DAC6-C4AA-4834-95B3-ED7145D2819D}"/>
              </a:ext>
            </a:extLst>
          </p:cNvPr>
          <p:cNvGrpSpPr/>
          <p:nvPr/>
        </p:nvGrpSpPr>
        <p:grpSpPr>
          <a:xfrm>
            <a:off x="3562736" y="4921077"/>
            <a:ext cx="6277573" cy="1100032"/>
            <a:chOff x="3562736" y="4921077"/>
            <a:chExt cx="6277573" cy="1100032"/>
          </a:xfrm>
        </p:grpSpPr>
        <p:sp>
          <p:nvSpPr>
            <p:cNvPr id="8" name="矩形 3">
              <a:extLst>
                <a:ext uri="{FF2B5EF4-FFF2-40B4-BE49-F238E27FC236}">
                  <a16:creationId xmlns:a16="http://schemas.microsoft.com/office/drawing/2014/main" id="{0269AE2B-AA9F-4279-B851-7B0ABDA83521}"/>
                </a:ext>
              </a:extLst>
            </p:cNvPr>
            <p:cNvSpPr/>
            <p:nvPr/>
          </p:nvSpPr>
          <p:spPr>
            <a:xfrm>
              <a:off x="3562736" y="4921077"/>
              <a:ext cx="6277573" cy="110003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5"/>
                    <a:pt x="6019294" y="625800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5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noFill/>
            <a:ln w="19050">
              <a:solidFill>
                <a:srgbClr val="187C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1" tIns="60949" rIns="121901" bIns="60949"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64">
              <a:extLst>
                <a:ext uri="{FF2B5EF4-FFF2-40B4-BE49-F238E27FC236}">
                  <a16:creationId xmlns:a16="http://schemas.microsoft.com/office/drawing/2014/main" id="{D121E9CD-B4A9-4526-A8F2-5703DC417863}"/>
                </a:ext>
              </a:extLst>
            </p:cNvPr>
            <p:cNvSpPr txBox="1"/>
            <p:nvPr/>
          </p:nvSpPr>
          <p:spPr>
            <a:xfrm>
              <a:off x="4121961" y="5258064"/>
              <a:ext cx="5159122" cy="3450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/>
                </a:defRPr>
              </a:lvl1pPr>
            </a:lstStyle>
            <a:p>
              <a:pPr algn="just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3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To assist in the completion of project results recognition and project repayment work.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B6A2F43-2B0D-4859-9D84-322C25D3A23A}"/>
              </a:ext>
            </a:extLst>
          </p:cNvPr>
          <p:cNvGrpSpPr/>
          <p:nvPr/>
        </p:nvGrpSpPr>
        <p:grpSpPr>
          <a:xfrm>
            <a:off x="1124374" y="676893"/>
            <a:ext cx="3151109" cy="758569"/>
            <a:chOff x="711015" y="463951"/>
            <a:chExt cx="3151109" cy="758569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C0F6C60-0661-4BAD-B2AD-6A36BD1420DE}"/>
                </a:ext>
              </a:extLst>
            </p:cNvPr>
            <p:cNvSpPr txBox="1"/>
            <p:nvPr/>
          </p:nvSpPr>
          <p:spPr>
            <a:xfrm>
              <a:off x="1446078" y="599161"/>
              <a:ext cx="2416046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defRPr sz="3200" spc="200">
                  <a:solidFill>
                    <a:srgbClr val="245188"/>
                  </a:solidFill>
                  <a:effectLst>
                    <a:outerShdw blurRad="127000" dist="63500" dir="2700000" algn="tl" rotWithShape="0">
                      <a:schemeClr val="accent1">
                        <a:alpha val="2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lang="zh-CN" altLang="en-US" sz="2800" b="1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Job performance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88A02AEA-A6FE-4E1D-9A2C-58D367EAE81E}"/>
                </a:ext>
              </a:extLst>
            </p:cNvPr>
            <p:cNvGrpSpPr/>
            <p:nvPr/>
          </p:nvGrpSpPr>
          <p:grpSpPr>
            <a:xfrm>
              <a:off x="711015" y="463951"/>
              <a:ext cx="758569" cy="758569"/>
              <a:chOff x="1437523" y="2344193"/>
              <a:chExt cx="2598069" cy="2598069"/>
            </a:xfrm>
          </p:grpSpPr>
          <p:sp>
            <p:nvSpPr>
              <p:cNvPr id="26" name="菱形 25">
                <a:extLst>
                  <a:ext uri="{FF2B5EF4-FFF2-40B4-BE49-F238E27FC236}">
                    <a16:creationId xmlns:a16="http://schemas.microsoft.com/office/drawing/2014/main" id="{7A6CE883-A897-4682-8398-9B1239860506}"/>
                  </a:ext>
                </a:extLst>
              </p:cNvPr>
              <p:cNvSpPr/>
              <p:nvPr/>
            </p:nvSpPr>
            <p:spPr>
              <a:xfrm>
                <a:off x="1437523" y="2344193"/>
                <a:ext cx="2598069" cy="2598069"/>
              </a:xfrm>
              <a:prstGeom prst="diamond">
                <a:avLst/>
              </a:prstGeom>
              <a:solidFill>
                <a:srgbClr val="187C86"/>
              </a:solidFill>
              <a:ln w="38100">
                <a:gradFill>
                  <a:gsLst>
                    <a:gs pos="0">
                      <a:schemeClr val="bg1"/>
                    </a:gs>
                    <a:gs pos="100000">
                      <a:srgbClr val="D1D1D1"/>
                    </a:gs>
                  </a:gsLst>
                  <a:lin ang="7800000" scaled="0"/>
                </a:gradFill>
              </a:ln>
              <a:effectLst>
                <a:outerShdw blurRad="279400" dist="139700" dir="7800000" sx="101000" sy="101000" algn="ctr" rotWithShape="0">
                  <a:schemeClr val="tx1">
                    <a:alpha val="70000"/>
                  </a:schemeClr>
                </a:outerShdw>
              </a:effectLst>
            </p:spPr>
            <p:txBody>
              <a:bodyPr wrap="none" anchor="ctr"/>
              <a:lstStyle/>
              <a:p>
                <a:pPr algn="ctr" latinLnBrk="1"/>
                <a:endParaRPr kumimoji="1"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5824F36-434B-4D21-8F71-AB16D8260A3B}"/>
                  </a:ext>
                </a:extLst>
              </p:cNvPr>
              <p:cNvSpPr/>
              <p:nvPr/>
            </p:nvSpPr>
            <p:spPr>
              <a:xfrm rot="16200000">
                <a:off x="1705516" y="3141401"/>
                <a:ext cx="2108245" cy="1018361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804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v3jw2yf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1487</Words>
  <Application>Microsoft Office PowerPoint</Application>
  <PresentationFormat>宽屏</PresentationFormat>
  <Paragraphs>243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等线</vt:lpstr>
      <vt:lpstr>微软雅黑</vt:lpstr>
      <vt:lpstr>Arial</vt:lpstr>
      <vt:lpstr>Calibri</vt:lpstr>
      <vt:lpstr>Wingdings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57</cp:revision>
  <dcterms:created xsi:type="dcterms:W3CDTF">2019-07-15T05:01:21Z</dcterms:created>
  <dcterms:modified xsi:type="dcterms:W3CDTF">2021-08-25T14:10:14Z</dcterms:modified>
</cp:coreProperties>
</file>