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2" r:id="rId2"/>
  </p:sldMasterIdLst>
  <p:notesMasterIdLst>
    <p:notesMasterId r:id="rId29"/>
  </p:notesMasterIdLst>
  <p:sldIdLst>
    <p:sldId id="292" r:id="rId3"/>
    <p:sldId id="261" r:id="rId4"/>
    <p:sldId id="262" r:id="rId5"/>
    <p:sldId id="266" r:id="rId6"/>
    <p:sldId id="267" r:id="rId7"/>
    <p:sldId id="268" r:id="rId8"/>
    <p:sldId id="269" r:id="rId9"/>
    <p:sldId id="270" r:id="rId10"/>
    <p:sldId id="286" r:id="rId11"/>
    <p:sldId id="271" r:id="rId12"/>
    <p:sldId id="272" r:id="rId13"/>
    <p:sldId id="273" r:id="rId14"/>
    <p:sldId id="274" r:id="rId15"/>
    <p:sldId id="275" r:id="rId16"/>
    <p:sldId id="287" r:id="rId17"/>
    <p:sldId id="276" r:id="rId18"/>
    <p:sldId id="277" r:id="rId19"/>
    <p:sldId id="279" r:id="rId20"/>
    <p:sldId id="278" r:id="rId21"/>
    <p:sldId id="280" r:id="rId22"/>
    <p:sldId id="288" r:id="rId23"/>
    <p:sldId id="281" r:id="rId24"/>
    <p:sldId id="282" r:id="rId25"/>
    <p:sldId id="283" r:id="rId26"/>
    <p:sldId id="284" r:id="rId27"/>
    <p:sldId id="29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87C71"/>
    <a:srgbClr val="2D3633"/>
    <a:srgbClr val="0C0306"/>
    <a:srgbClr val="263937"/>
    <a:srgbClr val="974975"/>
    <a:srgbClr val="040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6314" autoAdjust="0"/>
  </p:normalViewPr>
  <p:slideViewPr>
    <p:cSldViewPr snapToGrid="0" showGuides="1">
      <p:cViewPr varScale="1">
        <p:scale>
          <a:sx n="68" d="100"/>
          <a:sy n="68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ED-4773-8EA9-6684B03C277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ED-4773-8EA9-6684B03C277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ED-4773-8EA9-6684B03C2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3-4CD6-B8C9-79DD200691E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3-4CD6-B8C9-79DD200691E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3-4CD6-B8C9-79DD20069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8-4BDB-9558-7F3D8C31AE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8-4BDB-9558-7F3D8C31AE6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8-4BDB-9558-7F3D8C31A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B1-4400-A428-0D91C8F4DFC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B1-4400-A428-0D91C8F4DFC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B1-4400-A428-0D91C8F4D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7BA8E-D23D-4AA6-AAF5-D2997172B230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5A7E6-8466-460F-99D0-7FDF2BA04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48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8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183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789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388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391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557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155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062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972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405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23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10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015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077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42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0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87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53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1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005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44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063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4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5A7E6-8466-460F-99D0-7FDF2BA043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62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E9BCD-EE88-43D9-9C04-C86947094D3C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47AB9-9498-42FF-B09B-BC779672D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78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71" b="55847"/>
          <a:stretch/>
        </p:blipFill>
        <p:spPr>
          <a:xfrm>
            <a:off x="-12" y="0"/>
            <a:ext cx="3807514" cy="3028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4" t="-1530" r="-4507" b="44766"/>
          <a:stretch/>
        </p:blipFill>
        <p:spPr>
          <a:xfrm>
            <a:off x="9761927" y="-44970"/>
            <a:ext cx="2989868" cy="38928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1" t="60547" r="-573" b="-4633"/>
          <a:stretch/>
        </p:blipFill>
        <p:spPr>
          <a:xfrm>
            <a:off x="8134499" y="4122295"/>
            <a:ext cx="4117461" cy="3023430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391160" y="406400"/>
            <a:ext cx="11424920" cy="6055360"/>
            <a:chOff x="391160" y="406400"/>
            <a:chExt cx="11424920" cy="6055360"/>
          </a:xfrm>
        </p:grpSpPr>
        <p:sp>
          <p:nvSpPr>
            <p:cNvPr id="13" name="矩形 1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033010" y="406400"/>
              <a:ext cx="2141220" cy="583585"/>
              <a:chOff x="5033010" y="406400"/>
              <a:chExt cx="2141220" cy="583585"/>
            </a:xfrm>
          </p:grpSpPr>
          <p:sp>
            <p:nvSpPr>
              <p:cNvPr id="16" name="同侧圆角矩形 15"/>
              <p:cNvSpPr/>
              <p:nvPr/>
            </p:nvSpPr>
            <p:spPr>
              <a:xfrm flipV="1">
                <a:off x="5033010" y="406400"/>
                <a:ext cx="2141220" cy="583585"/>
              </a:xfrm>
              <a:prstGeom prst="round2SameRect">
                <a:avLst/>
              </a:prstGeom>
              <a:solidFill>
                <a:srgbClr val="687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153660" y="467359"/>
                <a:ext cx="18999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spc="0" dirty="0">
                    <a:solidFill>
                      <a:schemeClr val="bg1"/>
                    </a:solidFill>
                    <a:latin typeface="Arial" panose="020B0604020202020204" pitchFamily="34" charset="0"/>
                    <a:ea typeface="华文行楷" panose="02010800040101010101" pitchFamily="2" charset="-122"/>
                    <a:cs typeface="Arial" panose="020B0604020202020204" pitchFamily="34" charset="0"/>
                  </a:rPr>
                  <a:t>Part   2</a:t>
                </a:r>
                <a:endParaRPr lang="zh-CN" altLang="en-US" sz="2400" spc="0" dirty="0">
                  <a:solidFill>
                    <a:schemeClr val="bg1"/>
                  </a:solidFill>
                  <a:latin typeface="Arial" panose="020B0604020202020204" pitchFamily="34" charset="0"/>
                  <a:ea typeface="华文行楷" panose="020108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553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71" b="55847"/>
          <a:stretch/>
        </p:blipFill>
        <p:spPr>
          <a:xfrm>
            <a:off x="-12" y="0"/>
            <a:ext cx="3807514" cy="3028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4" t="-1530" r="-4507" b="44766"/>
          <a:stretch/>
        </p:blipFill>
        <p:spPr>
          <a:xfrm>
            <a:off x="9761927" y="-44970"/>
            <a:ext cx="2989868" cy="38928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1" t="60547" r="-573" b="-4633"/>
          <a:stretch/>
        </p:blipFill>
        <p:spPr>
          <a:xfrm>
            <a:off x="8134499" y="4122295"/>
            <a:ext cx="4117461" cy="3023430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391160" y="406400"/>
            <a:ext cx="11424920" cy="6055360"/>
            <a:chOff x="391160" y="406400"/>
            <a:chExt cx="11424920" cy="6055360"/>
          </a:xfrm>
        </p:grpSpPr>
        <p:sp>
          <p:nvSpPr>
            <p:cNvPr id="13" name="矩形 12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033010" y="406400"/>
              <a:ext cx="2141220" cy="583585"/>
              <a:chOff x="5033010" y="406400"/>
              <a:chExt cx="2141220" cy="583585"/>
            </a:xfrm>
          </p:grpSpPr>
          <p:sp>
            <p:nvSpPr>
              <p:cNvPr id="16" name="同侧圆角矩形 15"/>
              <p:cNvSpPr/>
              <p:nvPr/>
            </p:nvSpPr>
            <p:spPr>
              <a:xfrm flipV="1">
                <a:off x="5033010" y="406400"/>
                <a:ext cx="2141220" cy="583585"/>
              </a:xfrm>
              <a:prstGeom prst="round2SameRect">
                <a:avLst/>
              </a:prstGeom>
              <a:solidFill>
                <a:srgbClr val="687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153660" y="467359"/>
                <a:ext cx="18999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spc="0" dirty="0">
                    <a:solidFill>
                      <a:schemeClr val="bg1"/>
                    </a:solidFill>
                    <a:latin typeface="Arial" panose="020B0604020202020204" pitchFamily="34" charset="0"/>
                    <a:ea typeface="华文行楷" panose="02010800040101010101" pitchFamily="2" charset="-122"/>
                    <a:cs typeface="Arial" panose="020B0604020202020204" pitchFamily="34" charset="0"/>
                  </a:rPr>
                  <a:t>Part   3</a:t>
                </a:r>
                <a:endParaRPr lang="zh-CN" altLang="en-US" sz="2400" spc="0" dirty="0">
                  <a:solidFill>
                    <a:schemeClr val="bg1"/>
                  </a:solidFill>
                  <a:latin typeface="Arial" panose="020B0604020202020204" pitchFamily="34" charset="0"/>
                  <a:ea typeface="华文行楷" panose="020108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70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71" b="55847"/>
          <a:stretch/>
        </p:blipFill>
        <p:spPr>
          <a:xfrm>
            <a:off x="-12" y="0"/>
            <a:ext cx="3807514" cy="30280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4" t="-1530" r="-4507" b="44766"/>
          <a:stretch/>
        </p:blipFill>
        <p:spPr>
          <a:xfrm>
            <a:off x="9761927" y="-44970"/>
            <a:ext cx="2989868" cy="38928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1" t="60547" r="-573" b="-4633"/>
          <a:stretch/>
        </p:blipFill>
        <p:spPr>
          <a:xfrm>
            <a:off x="8134499" y="4122295"/>
            <a:ext cx="4117461" cy="302343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391160" y="406400"/>
            <a:ext cx="11424920" cy="6055360"/>
            <a:chOff x="391160" y="406400"/>
            <a:chExt cx="11424920" cy="6055360"/>
          </a:xfrm>
        </p:grpSpPr>
        <p:sp>
          <p:nvSpPr>
            <p:cNvPr id="12" name="矩形 11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033010" y="406400"/>
              <a:ext cx="2141220" cy="583585"/>
              <a:chOff x="5033010" y="406400"/>
              <a:chExt cx="2141220" cy="583585"/>
            </a:xfrm>
          </p:grpSpPr>
          <p:sp>
            <p:nvSpPr>
              <p:cNvPr id="15" name="同侧圆角矩形 14"/>
              <p:cNvSpPr/>
              <p:nvPr/>
            </p:nvSpPr>
            <p:spPr>
              <a:xfrm flipV="1">
                <a:off x="5033010" y="406400"/>
                <a:ext cx="2141220" cy="583585"/>
              </a:xfrm>
              <a:prstGeom prst="round2SameRect">
                <a:avLst/>
              </a:prstGeom>
              <a:solidFill>
                <a:srgbClr val="687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153660" y="467359"/>
                <a:ext cx="18999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spc="0" dirty="0">
                    <a:solidFill>
                      <a:schemeClr val="bg1"/>
                    </a:solidFill>
                    <a:latin typeface="Arial" panose="020B0604020202020204" pitchFamily="34" charset="0"/>
                    <a:ea typeface="华文行楷" panose="02010800040101010101" pitchFamily="2" charset="-122"/>
                    <a:cs typeface="Arial" panose="020B0604020202020204" pitchFamily="34" charset="0"/>
                  </a:rPr>
                  <a:t>Part   4</a:t>
                </a:r>
                <a:endParaRPr lang="zh-CN" altLang="en-US" sz="2400" spc="0" dirty="0">
                  <a:solidFill>
                    <a:schemeClr val="bg1"/>
                  </a:solidFill>
                  <a:latin typeface="Arial" panose="020B0604020202020204" pitchFamily="34" charset="0"/>
                  <a:ea typeface="华文行楷" panose="020108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402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E9BCD-EE88-43D9-9C04-C86947094D3C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47AB9-9498-42FF-B09B-BC779672D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4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7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2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59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E9BCD-EE88-43D9-9C04-C86947094D3C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47AB9-9498-42FF-B09B-BC779672D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48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E9BCD-EE88-43D9-9C04-C86947094D3C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47AB9-9498-42FF-B09B-BC779672D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58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E9BCD-EE88-43D9-9C04-C86947094D3C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47AB9-9498-42FF-B09B-BC779672D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0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E9BCD-EE88-43D9-9C04-C86947094D3C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47AB9-9498-42FF-B09B-BC779672D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40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E9BCD-EE88-43D9-9C04-C86947094D3C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47AB9-9498-42FF-B09B-BC779672D8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2277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286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8E9BCD-EE88-43D9-9C04-C86947094D3C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47AB9-9498-42FF-B09B-BC779672D8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61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71" b="55847"/>
          <a:stretch/>
        </p:blipFill>
        <p:spPr>
          <a:xfrm>
            <a:off x="-12" y="0"/>
            <a:ext cx="3807514" cy="30280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4" t="-1530" r="-4507" b="44766"/>
          <a:stretch/>
        </p:blipFill>
        <p:spPr>
          <a:xfrm>
            <a:off x="9761927" y="-44970"/>
            <a:ext cx="2989868" cy="38928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1" t="60547" r="-573" b="-4633"/>
          <a:stretch/>
        </p:blipFill>
        <p:spPr>
          <a:xfrm>
            <a:off x="8134499" y="4122295"/>
            <a:ext cx="4117461" cy="30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2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71" b="55847"/>
          <a:stretch/>
        </p:blipFill>
        <p:spPr>
          <a:xfrm>
            <a:off x="-12" y="0"/>
            <a:ext cx="3807514" cy="30280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4" t="-1530" r="-4507" b="44766"/>
          <a:stretch/>
        </p:blipFill>
        <p:spPr>
          <a:xfrm>
            <a:off x="9761927" y="-44970"/>
            <a:ext cx="2989868" cy="38928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1" t="60547" r="-573" b="-4633"/>
          <a:stretch/>
        </p:blipFill>
        <p:spPr>
          <a:xfrm>
            <a:off x="8134499" y="4122295"/>
            <a:ext cx="4117461" cy="302343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391160" y="406400"/>
            <a:ext cx="11424920" cy="6055360"/>
            <a:chOff x="391160" y="406400"/>
            <a:chExt cx="11424920" cy="6055360"/>
          </a:xfrm>
        </p:grpSpPr>
        <p:sp>
          <p:nvSpPr>
            <p:cNvPr id="10" name="矩形 9"/>
            <p:cNvSpPr/>
            <p:nvPr/>
          </p:nvSpPr>
          <p:spPr>
            <a:xfrm>
              <a:off x="391160" y="406400"/>
              <a:ext cx="11424920" cy="605536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114300" dist="381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60400" y="660399"/>
              <a:ext cx="10886440" cy="5547361"/>
            </a:xfrm>
            <a:prstGeom prst="rect">
              <a:avLst/>
            </a:prstGeom>
            <a:noFill/>
            <a:ln w="41275"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033010" y="406400"/>
              <a:ext cx="2141220" cy="584179"/>
              <a:chOff x="5033010" y="406400"/>
              <a:chExt cx="2141220" cy="584179"/>
            </a:xfrm>
          </p:grpSpPr>
          <p:sp>
            <p:nvSpPr>
              <p:cNvPr id="13" name="同侧圆角矩形 12"/>
              <p:cNvSpPr/>
              <p:nvPr/>
            </p:nvSpPr>
            <p:spPr>
              <a:xfrm flipV="1">
                <a:off x="5033010" y="406400"/>
                <a:ext cx="2141220" cy="583585"/>
              </a:xfrm>
              <a:prstGeom prst="round2SameRect">
                <a:avLst/>
              </a:prstGeom>
              <a:solidFill>
                <a:srgbClr val="687C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153660" y="467359"/>
                <a:ext cx="1899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spc="0" dirty="0">
                    <a:solidFill>
                      <a:schemeClr val="bg1"/>
                    </a:solidFill>
                    <a:latin typeface="Arial" panose="020B0604020202020204" pitchFamily="34" charset="0"/>
                    <a:ea typeface="华文行楷" panose="02010800040101010101" pitchFamily="2" charset="-122"/>
                    <a:cs typeface="Arial" panose="020B0604020202020204" pitchFamily="34" charset="0"/>
                  </a:rPr>
                  <a:t>Part   1</a:t>
                </a:r>
                <a:endParaRPr lang="zh-CN" altLang="en-US" sz="2800" spc="0" dirty="0">
                  <a:solidFill>
                    <a:schemeClr val="bg1"/>
                  </a:solidFill>
                  <a:latin typeface="Arial" panose="020B0604020202020204" pitchFamily="34" charset="0"/>
                  <a:ea typeface="华文行楷" panose="0201080004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42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43628" y="2522373"/>
            <a:ext cx="6312131" cy="1320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文泉驿等宽微米黑" panose="020B0606030804020204" pitchFamily="34" charset="-122"/>
                <a:ea typeface="文泉驿等宽微米黑" panose="020B0606030804020204" pitchFamily="34" charset="-122"/>
                <a:cs typeface="文泉驿等宽微米黑" panose="020B0606030804020204" pitchFamily="34" charset="-122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文泉驿等宽微米黑" panose="020B0606030804020204" pitchFamily="34" charset="-122"/>
                <a:ea typeface="文泉驿等宽微米黑" panose="020B0606030804020204" pitchFamily="34" charset="-122"/>
                <a:cs typeface="文泉驿等宽微米黑" panose="020B0606030804020204" pitchFamily="34" charset="-122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文泉驿等宽微米黑" panose="020B0606030804020204" pitchFamily="34" charset="-122"/>
                <a:ea typeface="文泉驿等宽微米黑" panose="020B0606030804020204" pitchFamily="34" charset="-122"/>
                <a:cs typeface="文泉驿等宽微米黑" panose="020B0606030804020204" pitchFamily="34" charset="-122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文泉驿等宽微米黑" panose="020B0606030804020204" pitchFamily="34" charset="-122"/>
              <a:ea typeface="文泉驿等宽微米黑" panose="020B0606030804020204" pitchFamily="34" charset="-122"/>
              <a:cs typeface="文泉驿等宽微米黑" panose="020B0606030804020204" pitchFamily="34" charset="-122"/>
              <a:sym typeface="逐浪细阁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614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50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88814" y="1512856"/>
            <a:ext cx="5615640" cy="2579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  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  <a:cs typeface="+mn-ea"/>
                <a:sym typeface="+mn-lt"/>
              </a:rPr>
              <a:t>High-end</a:t>
            </a:r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bg1"/>
                </a:solidFill>
                <a:effectLst>
                  <a:outerShdw dist="38100" dir="2700000" algn="tl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cs typeface="+mn-ea"/>
                <a:sym typeface="+mn-lt"/>
              </a:rPr>
              <a:t>PPT TEMPLATES</a:t>
            </a:r>
            <a:endParaRPr lang="zh-CN" altLang="en-US" sz="5400" dirty="0">
              <a:solidFill>
                <a:schemeClr val="bg1"/>
              </a:solidFill>
              <a:effectLst>
                <a:outerShdw dist="38100" dir="2700000" algn="tl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9021" y="1274425"/>
            <a:ext cx="2232136" cy="168650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69085B0-B388-42F8-A853-2FCC794EDC22}"/>
              </a:ext>
            </a:extLst>
          </p:cNvPr>
          <p:cNvSpPr txBox="1"/>
          <p:nvPr/>
        </p:nvSpPr>
        <p:spPr>
          <a:xfrm>
            <a:off x="3576710" y="4076666"/>
            <a:ext cx="5010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ko-KR" sz="18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3">
            <a:hlinkClick r:id="rId3"/>
            <a:extLst>
              <a:ext uri="{FF2B5EF4-FFF2-40B4-BE49-F238E27FC236}">
                <a16:creationId xmlns:a16="http://schemas.microsoft.com/office/drawing/2014/main" id="{7AA17E69-BD30-46CA-A260-72067F6D5E38}"/>
              </a:ext>
            </a:extLst>
          </p:cNvPr>
          <p:cNvSpPr txBox="1"/>
          <p:nvPr/>
        </p:nvSpPr>
        <p:spPr>
          <a:xfrm>
            <a:off x="3511193" y="653291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CFF2272-C377-43CA-A559-9369FC9D4013}"/>
              </a:ext>
            </a:extLst>
          </p:cNvPr>
          <p:cNvSpPr txBox="1"/>
          <p:nvPr/>
        </p:nvSpPr>
        <p:spPr>
          <a:xfrm>
            <a:off x="6048908" y="3124675"/>
            <a:ext cx="438582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100" spc="300" dirty="0">
                <a:solidFill>
                  <a:srgbClr val="687C71"/>
                </a:solidFill>
                <a:cs typeface="+mn-ea"/>
                <a:sym typeface="+mn-lt"/>
              </a:rPr>
              <a:t>Click here to enter the text</a:t>
            </a:r>
            <a:endParaRPr kumimoji="0" lang="zh-CN" altLang="en-US" sz="1100" b="0" i="0" u="none" strike="noStrike" kern="1200" cap="none" spc="300" normalizeH="0" baseline="0" noProof="0" dirty="0">
              <a:ln>
                <a:noFill/>
              </a:ln>
              <a:solidFill>
                <a:srgbClr val="687C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2B043C-366C-4AB8-80C1-4481F537C920}"/>
              </a:ext>
            </a:extLst>
          </p:cNvPr>
          <p:cNvSpPr txBox="1"/>
          <p:nvPr/>
        </p:nvSpPr>
        <p:spPr>
          <a:xfrm>
            <a:off x="7571317" y="3124676"/>
            <a:ext cx="438582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100" spc="300" dirty="0">
                <a:solidFill>
                  <a:srgbClr val="687C71"/>
                </a:solidFill>
                <a:cs typeface="+mn-ea"/>
                <a:sym typeface="+mn-lt"/>
              </a:rPr>
              <a:t>Click here to enter the text</a:t>
            </a:r>
            <a:endParaRPr kumimoji="0" lang="zh-CN" altLang="en-US" sz="1100" b="0" i="0" u="none" strike="noStrike" kern="1200" cap="none" spc="300" normalizeH="0" baseline="0" noProof="0" dirty="0">
              <a:ln>
                <a:noFill/>
              </a:ln>
              <a:solidFill>
                <a:srgbClr val="687C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DF6E1B-5AE6-41F1-B140-9A6D9D2365CD}"/>
              </a:ext>
            </a:extLst>
          </p:cNvPr>
          <p:cNvSpPr txBox="1"/>
          <p:nvPr/>
        </p:nvSpPr>
        <p:spPr>
          <a:xfrm>
            <a:off x="8979487" y="3174608"/>
            <a:ext cx="438582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100" spc="300" dirty="0">
                <a:solidFill>
                  <a:srgbClr val="687C71"/>
                </a:solidFill>
                <a:cs typeface="+mn-ea"/>
                <a:sym typeface="+mn-lt"/>
              </a:rPr>
              <a:t>Click here to enter the text</a:t>
            </a:r>
            <a:endParaRPr kumimoji="0" lang="zh-CN" altLang="en-US" sz="1100" b="0" i="0" u="none" strike="noStrike" kern="1200" cap="none" spc="300" normalizeH="0" baseline="0" noProof="0" dirty="0">
              <a:ln>
                <a:noFill/>
              </a:ln>
              <a:solidFill>
                <a:srgbClr val="687C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5F3CEE-1CDA-4140-915C-1C91A2F221C4}"/>
              </a:ext>
            </a:extLst>
          </p:cNvPr>
          <p:cNvSpPr txBox="1"/>
          <p:nvPr/>
        </p:nvSpPr>
        <p:spPr>
          <a:xfrm>
            <a:off x="10387657" y="3174608"/>
            <a:ext cx="438582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100" spc="300" dirty="0">
                <a:solidFill>
                  <a:srgbClr val="687C71"/>
                </a:solidFill>
                <a:cs typeface="+mn-ea"/>
                <a:sym typeface="+mn-lt"/>
              </a:rPr>
              <a:t>Click here to enter the text</a:t>
            </a:r>
            <a:endParaRPr kumimoji="0" lang="zh-CN" altLang="en-US" sz="1100" b="0" i="0" u="none" strike="noStrike" kern="1200" cap="none" spc="300" normalizeH="0" baseline="0" noProof="0" dirty="0">
              <a:ln>
                <a:noFill/>
              </a:ln>
              <a:solidFill>
                <a:srgbClr val="687C7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A1BC6144-57AC-43F9-9DC6-88D51BFDA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440303"/>
              </p:ext>
            </p:extLst>
          </p:nvPr>
        </p:nvGraphicFramePr>
        <p:xfrm>
          <a:off x="5160266" y="17049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06B76CDD-EA2C-4E74-B502-42CCFA140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300352"/>
              </p:ext>
            </p:extLst>
          </p:nvPr>
        </p:nvGraphicFramePr>
        <p:xfrm>
          <a:off x="6600128" y="17049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7B1A9BEB-3D8E-49F7-A3F4-79667850B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084445"/>
              </p:ext>
            </p:extLst>
          </p:nvPr>
        </p:nvGraphicFramePr>
        <p:xfrm>
          <a:off x="8071345" y="17049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E0747ACB-9150-4105-AAFD-24342452F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84151"/>
              </p:ext>
            </p:extLst>
          </p:nvPr>
        </p:nvGraphicFramePr>
        <p:xfrm>
          <a:off x="9508187" y="171278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22BD4F0A-7A9B-4507-A6FF-31A88DB45B6B}"/>
              </a:ext>
            </a:extLst>
          </p:cNvPr>
          <p:cNvGrpSpPr/>
          <p:nvPr/>
        </p:nvGrpSpPr>
        <p:grpSpPr>
          <a:xfrm>
            <a:off x="865338" y="2145432"/>
            <a:ext cx="4124526" cy="3447416"/>
            <a:chOff x="1255366" y="1998833"/>
            <a:chExt cx="4124526" cy="344741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B8C4C68-468C-4BEA-B1BB-C61232D4F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2698E75-3C2A-44FF-83BE-417F7E1F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33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:c="http://schemas.openxmlformats.org/drawingml/2006/chart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1641872" y="1668744"/>
            <a:ext cx="4376896" cy="3961856"/>
            <a:chOff x="5573792" y="1617944"/>
            <a:chExt cx="4376896" cy="3961856"/>
          </a:xfrm>
        </p:grpSpPr>
        <p:sp>
          <p:nvSpPr>
            <p:cNvPr id="9" name="文本框 8"/>
            <p:cNvSpPr txBox="1"/>
            <p:nvPr/>
          </p:nvSpPr>
          <p:spPr>
            <a:xfrm>
              <a:off x="5573792" y="1617944"/>
              <a:ext cx="1908215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 Click to enter your text content. Click enter. Click to enter your text content. Click to enter your text content.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2024" y="1617944"/>
              <a:ext cx="738664" cy="3104962"/>
            </a:xfrm>
            <a:prstGeom prst="rect">
              <a:avLst/>
            </a:prstGeom>
            <a:noFill/>
            <a:ln>
              <a:solidFill>
                <a:srgbClr val="687C7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rgbClr val="687C71"/>
                  </a:solidFill>
                  <a:cs typeface="+mn-ea"/>
                  <a:sym typeface="+mn-lt"/>
                </a:rPr>
                <a:t>Tittle text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5" b="13736"/>
          <a:stretch/>
        </p:blipFill>
        <p:spPr>
          <a:xfrm>
            <a:off x="7386320" y="660399"/>
            <a:ext cx="4160520" cy="56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359198" y="1590113"/>
            <a:ext cx="10018343" cy="2643146"/>
            <a:chOff x="1359198" y="1590113"/>
            <a:chExt cx="10018343" cy="2643146"/>
          </a:xfrm>
        </p:grpSpPr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67425A0E-BEA2-42A3-A402-CC292BD3E5AE}"/>
                </a:ext>
              </a:extLst>
            </p:cNvPr>
            <p:cNvGrpSpPr/>
            <p:nvPr/>
          </p:nvGrpSpPr>
          <p:grpSpPr>
            <a:xfrm>
              <a:off x="4955663" y="3464602"/>
              <a:ext cx="2930700" cy="768657"/>
              <a:chOff x="838200" y="2256765"/>
              <a:chExt cx="2930700" cy="768657"/>
            </a:xfrm>
          </p:grpSpPr>
          <p:sp>
            <p:nvSpPr>
              <p:cNvPr id="9" name="TextBox 15">
                <a:extLst>
                  <a:ext uri="{FF2B5EF4-FFF2-40B4-BE49-F238E27FC236}">
                    <a16:creationId xmlns:a16="http://schemas.microsoft.com/office/drawing/2014/main" id="{F5D31CC4-80FE-4F94-B57F-E494461CC9B7}"/>
                  </a:ext>
                </a:extLst>
              </p:cNvPr>
              <p:cNvSpPr txBox="1"/>
              <p:nvPr/>
            </p:nvSpPr>
            <p:spPr>
              <a:xfrm>
                <a:off x="1701311" y="2642949"/>
                <a:ext cx="2067589" cy="37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687C71"/>
                    </a:solidFill>
                    <a:cs typeface="+mn-ea"/>
                    <a:sym typeface="+mn-lt"/>
                  </a:rPr>
                  <a:t>Click here to enter the text</a:t>
                </a:r>
                <a:endParaRPr lang="en-US" sz="1400" dirty="0">
                  <a:solidFill>
                    <a:srgbClr val="687C7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Title 4">
                <a:extLst>
                  <a:ext uri="{FF2B5EF4-FFF2-40B4-BE49-F238E27FC236}">
                    <a16:creationId xmlns:a16="http://schemas.microsoft.com/office/drawing/2014/main" id="{1B37BB9B-5A60-4823-B70E-46ABECEB8E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1310" y="2256765"/>
                <a:ext cx="2067589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l"/>
                <a:r>
                  <a:rPr lang="zh-CN" altLang="en-US" sz="2000" dirty="0">
                    <a:solidFill>
                      <a:srgbClr val="687C71"/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the title</a:t>
                </a:r>
                <a:endParaRPr lang="en-US" sz="2000" dirty="0">
                  <a:solidFill>
                    <a:srgbClr val="687C7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Rectangle 17">
                <a:extLst>
                  <a:ext uri="{FF2B5EF4-FFF2-40B4-BE49-F238E27FC236}">
                    <a16:creationId xmlns:a16="http://schemas.microsoft.com/office/drawing/2014/main" id="{83152C52-47E0-4485-A1E7-F52C4800FFD5}"/>
                  </a:ext>
                </a:extLst>
              </p:cNvPr>
              <p:cNvSpPr/>
              <p:nvPr/>
            </p:nvSpPr>
            <p:spPr>
              <a:xfrm>
                <a:off x="838200" y="2325510"/>
                <a:ext cx="699912" cy="699912"/>
              </a:xfrm>
              <a:prstGeom prst="rect">
                <a:avLst/>
              </a:prstGeom>
              <a:noFill/>
              <a:ln>
                <a:solidFill>
                  <a:srgbClr val="687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687C7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BB6B8216-974B-4879-BA5B-D8AA6A56B80B}"/>
                </a:ext>
              </a:extLst>
            </p:cNvPr>
            <p:cNvGrpSpPr/>
            <p:nvPr/>
          </p:nvGrpSpPr>
          <p:grpSpPr>
            <a:xfrm>
              <a:off x="1359198" y="3464602"/>
              <a:ext cx="2930700" cy="768657"/>
              <a:chOff x="838200" y="2256765"/>
              <a:chExt cx="2930700" cy="768657"/>
            </a:xfrm>
          </p:grpSpPr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6BCB3CDD-C3F0-4129-A003-C5F27B2D92E5}"/>
                  </a:ext>
                </a:extLst>
              </p:cNvPr>
              <p:cNvSpPr txBox="1"/>
              <p:nvPr/>
            </p:nvSpPr>
            <p:spPr>
              <a:xfrm>
                <a:off x="1701311" y="2642949"/>
                <a:ext cx="2067589" cy="37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687C71"/>
                    </a:solidFill>
                    <a:cs typeface="+mn-ea"/>
                    <a:sym typeface="+mn-lt"/>
                  </a:rPr>
                  <a:t>Click here to enter the text</a:t>
                </a:r>
                <a:endParaRPr lang="en-US" sz="1400" dirty="0">
                  <a:solidFill>
                    <a:srgbClr val="687C7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Title 4">
                <a:extLst>
                  <a:ext uri="{FF2B5EF4-FFF2-40B4-BE49-F238E27FC236}">
                    <a16:creationId xmlns:a16="http://schemas.microsoft.com/office/drawing/2014/main" id="{943CD255-F6DE-417D-87B1-6AAE68888F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1310" y="2256765"/>
                <a:ext cx="2067589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l"/>
                <a:r>
                  <a:rPr lang="zh-CN" altLang="en-US" sz="2000" dirty="0">
                    <a:solidFill>
                      <a:srgbClr val="687C71"/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the title</a:t>
                </a:r>
                <a:endParaRPr lang="en-US" sz="2000" dirty="0">
                  <a:solidFill>
                    <a:srgbClr val="687C7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Rectangle 17">
                <a:extLst>
                  <a:ext uri="{FF2B5EF4-FFF2-40B4-BE49-F238E27FC236}">
                    <a16:creationId xmlns:a16="http://schemas.microsoft.com/office/drawing/2014/main" id="{6485C4C1-E723-4CE7-BE4F-C7E15A2655B6}"/>
                  </a:ext>
                </a:extLst>
              </p:cNvPr>
              <p:cNvSpPr/>
              <p:nvPr/>
            </p:nvSpPr>
            <p:spPr>
              <a:xfrm>
                <a:off x="838200" y="2325510"/>
                <a:ext cx="699912" cy="699912"/>
              </a:xfrm>
              <a:prstGeom prst="rect">
                <a:avLst/>
              </a:prstGeom>
              <a:noFill/>
              <a:ln>
                <a:solidFill>
                  <a:srgbClr val="687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687C7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DF6E534A-3D33-41B2-96E2-82B9DDE32FA9}"/>
                </a:ext>
              </a:extLst>
            </p:cNvPr>
            <p:cNvGrpSpPr/>
            <p:nvPr/>
          </p:nvGrpSpPr>
          <p:grpSpPr>
            <a:xfrm>
              <a:off x="8446841" y="3429000"/>
              <a:ext cx="2930700" cy="768657"/>
              <a:chOff x="838200" y="2256765"/>
              <a:chExt cx="2930700" cy="768657"/>
            </a:xfrm>
          </p:grpSpPr>
          <p:sp>
            <p:nvSpPr>
              <p:cNvPr id="17" name="TextBox 15">
                <a:extLst>
                  <a:ext uri="{FF2B5EF4-FFF2-40B4-BE49-F238E27FC236}">
                    <a16:creationId xmlns:a16="http://schemas.microsoft.com/office/drawing/2014/main" id="{725FA6C5-F402-40A0-973F-9A55A9750BE2}"/>
                  </a:ext>
                </a:extLst>
              </p:cNvPr>
              <p:cNvSpPr txBox="1"/>
              <p:nvPr/>
            </p:nvSpPr>
            <p:spPr>
              <a:xfrm>
                <a:off x="1701311" y="2642949"/>
                <a:ext cx="2067589" cy="37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687C71"/>
                    </a:solidFill>
                    <a:cs typeface="+mn-ea"/>
                    <a:sym typeface="+mn-lt"/>
                  </a:rPr>
                  <a:t>Click here to enter the text</a:t>
                </a:r>
                <a:endParaRPr lang="en-US" sz="1400" dirty="0">
                  <a:solidFill>
                    <a:srgbClr val="687C7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itle 4">
                <a:extLst>
                  <a:ext uri="{FF2B5EF4-FFF2-40B4-BE49-F238E27FC236}">
                    <a16:creationId xmlns:a16="http://schemas.microsoft.com/office/drawing/2014/main" id="{3CD0C122-3A7E-470F-827B-EE6541D385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1310" y="2256765"/>
                <a:ext cx="1901999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l"/>
                <a:r>
                  <a:rPr lang="zh-CN" altLang="en-US" sz="2000" dirty="0">
                    <a:solidFill>
                      <a:srgbClr val="687C71"/>
                    </a:solidFill>
                    <a:latin typeface="+mn-lt"/>
                    <a:ea typeface="+mn-ea"/>
                    <a:cs typeface="+mn-ea"/>
                    <a:sym typeface="+mn-lt"/>
                  </a:rPr>
                  <a:t>Enter the title</a:t>
                </a:r>
                <a:endParaRPr lang="en-US" sz="2000" dirty="0">
                  <a:solidFill>
                    <a:srgbClr val="687C7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61AEE96F-5AA5-49B3-9078-20EDFB460B89}"/>
                  </a:ext>
                </a:extLst>
              </p:cNvPr>
              <p:cNvSpPr/>
              <p:nvPr/>
            </p:nvSpPr>
            <p:spPr>
              <a:xfrm>
                <a:off x="838200" y="2325510"/>
                <a:ext cx="699912" cy="699912"/>
              </a:xfrm>
              <a:prstGeom prst="rect">
                <a:avLst/>
              </a:prstGeom>
              <a:noFill/>
              <a:ln>
                <a:solidFill>
                  <a:srgbClr val="687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687C7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sp useBgFill="1">
          <p:nvSpPr>
            <p:cNvPr id="23" name="椭圆 22"/>
            <p:cNvSpPr/>
            <p:nvPr/>
          </p:nvSpPr>
          <p:spPr>
            <a:xfrm>
              <a:off x="2222309" y="1590113"/>
              <a:ext cx="1330960" cy="133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 useBgFill="1">
          <p:nvSpPr>
            <p:cNvPr id="24" name="椭圆 23"/>
            <p:cNvSpPr/>
            <p:nvPr/>
          </p:nvSpPr>
          <p:spPr>
            <a:xfrm>
              <a:off x="5818774" y="1590113"/>
              <a:ext cx="1330960" cy="133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 useBgFill="1">
          <p:nvSpPr>
            <p:cNvPr id="25" name="椭圆 24"/>
            <p:cNvSpPr/>
            <p:nvPr/>
          </p:nvSpPr>
          <p:spPr>
            <a:xfrm>
              <a:off x="9312301" y="1590113"/>
              <a:ext cx="1330960" cy="133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7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1641872" y="1668743"/>
            <a:ext cx="4376896" cy="3961857"/>
            <a:chOff x="5573792" y="1617943"/>
            <a:chExt cx="4376896" cy="3961857"/>
          </a:xfrm>
        </p:grpSpPr>
        <p:sp>
          <p:nvSpPr>
            <p:cNvPr id="9" name="文本框 8"/>
            <p:cNvSpPr txBox="1"/>
            <p:nvPr/>
          </p:nvSpPr>
          <p:spPr>
            <a:xfrm>
              <a:off x="5573792" y="1617944"/>
              <a:ext cx="1908215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 Click to enter your text content. Click enter. Click to enter your text content. Click to enter your text content.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2024" y="1617943"/>
              <a:ext cx="738664" cy="3172197"/>
            </a:xfrm>
            <a:prstGeom prst="rect">
              <a:avLst/>
            </a:prstGeom>
            <a:noFill/>
            <a:ln>
              <a:solidFill>
                <a:srgbClr val="687C7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rgbClr val="687C71"/>
                  </a:solidFill>
                  <a:cs typeface="+mn-ea"/>
                  <a:sym typeface="+mn-lt"/>
                </a:rPr>
                <a:t>Tittle text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30" y="467359"/>
            <a:ext cx="3908910" cy="6395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1104" y="632709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99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59355AA-3C3B-434D-B941-819BAE92EA25}"/>
              </a:ext>
            </a:extLst>
          </p:cNvPr>
          <p:cNvSpPr txBox="1"/>
          <p:nvPr/>
        </p:nvSpPr>
        <p:spPr>
          <a:xfrm>
            <a:off x="6283056" y="1753359"/>
            <a:ext cx="450986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687C71"/>
                </a:solidFill>
                <a:cs typeface="+mn-ea"/>
                <a:sym typeface="+mn-lt"/>
              </a:rPr>
              <a:t>Click here to enter text content, click here to enter text content, click here to enter text content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BF7DFBB-2026-48AF-8F13-9B2654C9A365}"/>
              </a:ext>
            </a:extLst>
          </p:cNvPr>
          <p:cNvSpPr txBox="1"/>
          <p:nvPr/>
        </p:nvSpPr>
        <p:spPr>
          <a:xfrm>
            <a:off x="5683537" y="1959947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687C71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rgbClr val="687C7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D418FB-C197-47F8-9EAC-7705062FB2BE}"/>
              </a:ext>
            </a:extLst>
          </p:cNvPr>
          <p:cNvSpPr txBox="1"/>
          <p:nvPr/>
        </p:nvSpPr>
        <p:spPr>
          <a:xfrm>
            <a:off x="6283056" y="3192672"/>
            <a:ext cx="450986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687C71"/>
                </a:solidFill>
                <a:cs typeface="+mn-ea"/>
                <a:sym typeface="+mn-lt"/>
              </a:rPr>
              <a:t>Click here to enter text content, click here to enter text content, click here to enter text content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49906E3-1916-4774-B746-3D7DD62B7139}"/>
              </a:ext>
            </a:extLst>
          </p:cNvPr>
          <p:cNvSpPr txBox="1"/>
          <p:nvPr/>
        </p:nvSpPr>
        <p:spPr>
          <a:xfrm>
            <a:off x="5683537" y="3399260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687C71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rgbClr val="687C7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1B6818-2829-4382-A53C-4FEA730A6513}"/>
              </a:ext>
            </a:extLst>
          </p:cNvPr>
          <p:cNvSpPr txBox="1"/>
          <p:nvPr/>
        </p:nvSpPr>
        <p:spPr>
          <a:xfrm>
            <a:off x="6283056" y="4631986"/>
            <a:ext cx="450986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687C71"/>
                </a:solidFill>
                <a:cs typeface="+mn-ea"/>
                <a:sym typeface="+mn-lt"/>
              </a:rPr>
              <a:t>Click here to enter text content, click here to enter text content, click here to enter text content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3ABFAC5-56A7-48BB-982C-DF9B1D296CE3}"/>
              </a:ext>
            </a:extLst>
          </p:cNvPr>
          <p:cNvSpPr txBox="1"/>
          <p:nvPr/>
        </p:nvSpPr>
        <p:spPr>
          <a:xfrm>
            <a:off x="5683537" y="4838574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687C71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rgbClr val="687C71"/>
              </a:solidFill>
              <a:cs typeface="+mn-ea"/>
              <a:sym typeface="+mn-lt"/>
            </a:endParaRPr>
          </a:p>
        </p:txBody>
      </p:sp>
      <p:sp>
        <p:nvSpPr>
          <p:cNvPr id="14" name="任意多边形 3">
            <a:extLst>
              <a:ext uri="{FF2B5EF4-FFF2-40B4-BE49-F238E27FC236}">
                <a16:creationId xmlns:a16="http://schemas.microsoft.com/office/drawing/2014/main" id="{FE7E4330-729E-49B4-9B6D-AF83DFE16702}"/>
              </a:ext>
            </a:extLst>
          </p:cNvPr>
          <p:cNvSpPr/>
          <p:nvPr/>
        </p:nvSpPr>
        <p:spPr>
          <a:xfrm>
            <a:off x="793817" y="1902926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任意多边形 4">
            <a:extLst>
              <a:ext uri="{FF2B5EF4-FFF2-40B4-BE49-F238E27FC236}">
                <a16:creationId xmlns:a16="http://schemas.microsoft.com/office/drawing/2014/main" id="{91D6DF18-0EDE-49AD-98E8-6FE5650F2EAF}"/>
              </a:ext>
            </a:extLst>
          </p:cNvPr>
          <p:cNvSpPr/>
          <p:nvPr/>
        </p:nvSpPr>
        <p:spPr>
          <a:xfrm flipH="1">
            <a:off x="4044427" y="4186994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7" name="图片 16" descr="图片包含 鲜花, 餐桌, 室内, 花瓶&#10;&#10;已生成极高可信度的说明">
            <a:extLst>
              <a:ext uri="{FF2B5EF4-FFF2-40B4-BE49-F238E27FC236}">
                <a16:creationId xmlns:a16="http://schemas.microsoft.com/office/drawing/2014/main" id="{739FF092-186D-4120-8682-D30294594B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76" y="1629637"/>
            <a:ext cx="3335454" cy="45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99258" y="-25847"/>
            <a:ext cx="96926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9360" y="619760"/>
            <a:ext cx="9204960" cy="5659120"/>
          </a:xfrm>
          <a:prstGeom prst="rect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652008" y="2095760"/>
            <a:ext cx="2641600" cy="264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403" t="-10354" r="-54967" b="-8104"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8005" y="1392464"/>
            <a:ext cx="1477328" cy="4114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 dirty="0">
                <a:solidFill>
                  <a:srgbClr val="687C71"/>
                </a:solidFill>
                <a:cs typeface="+mn-ea"/>
                <a:sym typeface="+mn-lt"/>
              </a:rPr>
              <a:t>Click to enter your text content. Click to enter your text content. Click enter. Click to enter your text content. Click to enter your text content.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30345" y="1443263"/>
            <a:ext cx="1107996" cy="4563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spc="300" dirty="0">
                <a:solidFill>
                  <a:srgbClr val="2D3633"/>
                </a:solidFill>
                <a:cs typeface="+mn-ea"/>
                <a:sym typeface="+mn-lt"/>
              </a:rPr>
              <a:t>Tittle text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11326" r="44087" b="66379"/>
          <a:stretch/>
        </p:blipFill>
        <p:spPr>
          <a:xfrm>
            <a:off x="9301291" y="1529047"/>
            <a:ext cx="1834136" cy="138579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9E21185-CACF-4AC3-ABBC-253490D17919}"/>
              </a:ext>
            </a:extLst>
          </p:cNvPr>
          <p:cNvSpPr txBox="1"/>
          <p:nvPr/>
        </p:nvSpPr>
        <p:spPr>
          <a:xfrm>
            <a:off x="8736610" y="2900796"/>
            <a:ext cx="2545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+mn-ea"/>
                <a:sym typeface="+mn-lt"/>
              </a:rPr>
              <a:t>Part 3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38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65893" y="1668744"/>
            <a:ext cx="3084235" cy="3961856"/>
            <a:chOff x="6866453" y="1617944"/>
            <a:chExt cx="3084235" cy="3961856"/>
          </a:xfrm>
        </p:grpSpPr>
        <p:sp>
          <p:nvSpPr>
            <p:cNvPr id="9" name="文本框 8"/>
            <p:cNvSpPr txBox="1"/>
            <p:nvPr/>
          </p:nvSpPr>
          <p:spPr>
            <a:xfrm>
              <a:off x="6866453" y="1617944"/>
              <a:ext cx="1908215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 Click to enter your text content. Click enter. Click to enter your text content. Click to enter your text content.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2024" y="1617944"/>
              <a:ext cx="738664" cy="3051174"/>
            </a:xfrm>
            <a:prstGeom prst="rect">
              <a:avLst/>
            </a:prstGeom>
            <a:noFill/>
            <a:ln>
              <a:solidFill>
                <a:srgbClr val="687C7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rgbClr val="687C71"/>
                  </a:solidFill>
                  <a:cs typeface="+mn-ea"/>
                  <a:sym typeface="+mn-lt"/>
                </a:rPr>
                <a:t>Tittle text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165" b="39679"/>
          <a:stretch/>
        </p:blipFill>
        <p:spPr>
          <a:xfrm flipH="1">
            <a:off x="660400" y="737852"/>
            <a:ext cx="5049520" cy="56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B550068D-29F9-42B6-A59A-0813156D3711}"/>
              </a:ext>
            </a:extLst>
          </p:cNvPr>
          <p:cNvSpPr txBox="1"/>
          <p:nvPr/>
        </p:nvSpPr>
        <p:spPr>
          <a:xfrm>
            <a:off x="8066008" y="1666877"/>
            <a:ext cx="2400657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pc="600" dirty="0">
                <a:solidFill>
                  <a:srgbClr val="687C71"/>
                </a:solidFill>
                <a:cs typeface="+mn-ea"/>
                <a:sym typeface="+mn-lt"/>
              </a:rPr>
              <a:t>Click here to enter text content, click here to enter text content, click here to enter text content, click here to enter text content.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" y="1707218"/>
            <a:ext cx="4520915" cy="42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76653" y="5195891"/>
            <a:ext cx="5853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spc="300" dirty="0">
                <a:solidFill>
                  <a:srgbClr val="687C71"/>
                </a:solidFill>
                <a:cs typeface="+mn-ea"/>
                <a:sym typeface="+mn-lt"/>
              </a:rPr>
              <a:t>Click here to enter the text content,</a:t>
            </a:r>
            <a:r>
              <a:rPr lang="zh-CN" altLang="en-US" sz="1400" spc="600" dirty="0">
                <a:solidFill>
                  <a:srgbClr val="687C71"/>
                </a:solidFill>
                <a:cs typeface="+mn-ea"/>
                <a:sym typeface="+mn-lt"/>
              </a:rPr>
              <a:t>Click here to enter the text.</a:t>
            </a:r>
            <a:endParaRPr lang="en-US" altLang="zh-CN" sz="1400" spc="300" dirty="0">
              <a:solidFill>
                <a:srgbClr val="687C7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82" y="3452628"/>
            <a:ext cx="2288234" cy="15157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47172" y="1551667"/>
            <a:ext cx="615553" cy="736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687C7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29044" y="1551667"/>
            <a:ext cx="615553" cy="7367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687C71"/>
                </a:solidFill>
                <a:cs typeface="+mn-ea"/>
                <a:sym typeface="+mn-lt"/>
              </a:rPr>
              <a:t>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273972" y="1590608"/>
            <a:ext cx="615553" cy="1838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687C71"/>
                </a:solidFill>
                <a:cs typeface="+mn-ea"/>
                <a:sym typeface="+mn-lt"/>
              </a:rPr>
              <a:t>Click here to enter the text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98047" y="1584260"/>
            <a:ext cx="830997" cy="1821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rgbClr val="687C71"/>
                </a:solidFill>
                <a:cs typeface="+mn-ea"/>
                <a:sym typeface="+mn-lt"/>
              </a:rPr>
              <a:t>Click here to enter the text</a:t>
            </a:r>
            <a:endParaRPr lang="en-US" altLang="zh-CN" sz="1400" dirty="0">
              <a:solidFill>
                <a:srgbClr val="687C71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687C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6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65893" y="1668744"/>
            <a:ext cx="3084235" cy="3961856"/>
            <a:chOff x="6866453" y="1617944"/>
            <a:chExt cx="3084235" cy="3961856"/>
          </a:xfrm>
        </p:grpSpPr>
        <p:sp>
          <p:nvSpPr>
            <p:cNvPr id="9" name="文本框 8"/>
            <p:cNvSpPr txBox="1"/>
            <p:nvPr/>
          </p:nvSpPr>
          <p:spPr>
            <a:xfrm>
              <a:off x="6866453" y="1617944"/>
              <a:ext cx="1908215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 Click to enter your text content. Click enter. Click to enter your text content. Click to enter your text content.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2024" y="1617944"/>
              <a:ext cx="738664" cy="3212538"/>
            </a:xfrm>
            <a:prstGeom prst="rect">
              <a:avLst/>
            </a:prstGeom>
            <a:noFill/>
            <a:ln>
              <a:solidFill>
                <a:srgbClr val="687C7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rgbClr val="687C71"/>
                  </a:solidFill>
                  <a:cs typeface="+mn-ea"/>
                  <a:sym typeface="+mn-lt"/>
                </a:rPr>
                <a:t>Tittle text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61802"/>
            <a:ext cx="4372610" cy="48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5522" y="5315709"/>
            <a:ext cx="8747778" cy="123749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711200"/>
            <a:ext cx="12192000" cy="543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C0306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5870" y="1087120"/>
            <a:ext cx="11500260" cy="4704080"/>
          </a:xfrm>
          <a:prstGeom prst="rect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24482" y="2162555"/>
            <a:ext cx="1024638" cy="2532890"/>
            <a:chOff x="824482" y="2162555"/>
            <a:chExt cx="1024638" cy="2532890"/>
          </a:xfrm>
        </p:grpSpPr>
        <p:grpSp>
          <p:nvGrpSpPr>
            <p:cNvPr id="10" name="组合 9"/>
            <p:cNvGrpSpPr/>
            <p:nvPr/>
          </p:nvGrpSpPr>
          <p:grpSpPr>
            <a:xfrm>
              <a:off x="824482" y="2162555"/>
              <a:ext cx="1024638" cy="2532890"/>
              <a:chOff x="5091682" y="2496310"/>
              <a:chExt cx="749772" cy="1865380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855"/>
              <a:stretch/>
            </p:blipFill>
            <p:spPr>
              <a:xfrm>
                <a:off x="5091682" y="2496310"/>
                <a:ext cx="384558" cy="186538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855"/>
              <a:stretch/>
            </p:blipFill>
            <p:spPr>
              <a:xfrm flipH="1">
                <a:off x="5456896" y="2496310"/>
                <a:ext cx="384558" cy="1865380"/>
              </a:xfrm>
              <a:prstGeom prst="rect">
                <a:avLst/>
              </a:prstGeom>
            </p:spPr>
          </p:pic>
        </p:grpSp>
        <p:sp>
          <p:nvSpPr>
            <p:cNvPr id="11" name="文本框 10"/>
            <p:cNvSpPr txBox="1"/>
            <p:nvPr/>
          </p:nvSpPr>
          <p:spPr>
            <a:xfrm>
              <a:off x="1012871" y="2281793"/>
              <a:ext cx="677108" cy="22944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83863" y="1686016"/>
            <a:ext cx="1211186" cy="3491298"/>
            <a:chOff x="3683863" y="1686016"/>
            <a:chExt cx="1211186" cy="3491298"/>
          </a:xfrm>
        </p:grpSpPr>
        <p:sp>
          <p:nvSpPr>
            <p:cNvPr id="19" name="椭圆 18"/>
            <p:cNvSpPr/>
            <p:nvPr/>
          </p:nvSpPr>
          <p:spPr>
            <a:xfrm>
              <a:off x="3683863" y="1686016"/>
              <a:ext cx="927996" cy="927996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4523" t="-11674" r="-54941" b="-740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853479" y="2881154"/>
              <a:ext cx="369332" cy="22961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064052" y="2881154"/>
              <a:ext cx="830997" cy="22961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2D3633"/>
                  </a:solidFill>
                  <a:cs typeface="+mn-ea"/>
                  <a:sym typeface="+mn-lt"/>
                </a:rPr>
                <a:t>Tittle text</a:t>
              </a:r>
              <a:endParaRPr lang="zh-CN" altLang="en-US" sz="2800" dirty="0">
                <a:solidFill>
                  <a:srgbClr val="2D36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30696" y="1686016"/>
            <a:ext cx="1222677" cy="3506288"/>
            <a:chOff x="7930696" y="1686016"/>
            <a:chExt cx="1222677" cy="3506288"/>
          </a:xfrm>
        </p:grpSpPr>
        <p:sp>
          <p:nvSpPr>
            <p:cNvPr id="32" name="椭圆 31"/>
            <p:cNvSpPr/>
            <p:nvPr/>
          </p:nvSpPr>
          <p:spPr>
            <a:xfrm>
              <a:off x="7930696" y="1686016"/>
              <a:ext cx="927996" cy="927996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4523" t="-11674" r="-54941" b="-740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cs typeface="+mn-ea"/>
                  <a:sym typeface="+mn-lt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139864" y="2896144"/>
              <a:ext cx="369332" cy="22961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22376" y="2881154"/>
              <a:ext cx="830997" cy="22961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2D3633"/>
                  </a:solidFill>
                  <a:cs typeface="+mn-ea"/>
                  <a:sym typeface="+mn-lt"/>
                </a:rPr>
                <a:t>Tittle text</a:t>
              </a:r>
              <a:endParaRPr lang="zh-CN" altLang="en-US" sz="2800" dirty="0">
                <a:solidFill>
                  <a:srgbClr val="2D36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02851" y="1686016"/>
            <a:ext cx="1218573" cy="3506288"/>
            <a:chOff x="5802851" y="1686016"/>
            <a:chExt cx="1218573" cy="3506288"/>
          </a:xfrm>
        </p:grpSpPr>
        <p:sp>
          <p:nvSpPr>
            <p:cNvPr id="31" name="椭圆 30"/>
            <p:cNvSpPr/>
            <p:nvPr/>
          </p:nvSpPr>
          <p:spPr>
            <a:xfrm>
              <a:off x="5802851" y="1686016"/>
              <a:ext cx="927996" cy="927996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4523" t="-11674" r="-54941" b="-740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998547" y="2896144"/>
              <a:ext cx="369332" cy="22961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90427" y="2851174"/>
              <a:ext cx="830997" cy="22961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2D3633"/>
                  </a:solidFill>
                  <a:cs typeface="+mn-ea"/>
                  <a:sym typeface="+mn-lt"/>
                </a:rPr>
                <a:t>Tittle text</a:t>
              </a:r>
              <a:endParaRPr lang="zh-CN" altLang="en-US" sz="2800" dirty="0">
                <a:solidFill>
                  <a:srgbClr val="2D36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687733" y="1686016"/>
            <a:ext cx="1477328" cy="3506288"/>
            <a:chOff x="9687733" y="1686016"/>
            <a:chExt cx="1477328" cy="3506288"/>
          </a:xfrm>
        </p:grpSpPr>
        <p:sp>
          <p:nvSpPr>
            <p:cNvPr id="33" name="椭圆 32"/>
            <p:cNvSpPr/>
            <p:nvPr/>
          </p:nvSpPr>
          <p:spPr>
            <a:xfrm>
              <a:off x="9932376" y="1686016"/>
              <a:ext cx="927996" cy="927996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4523" t="-11674" r="-54941" b="-740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  <a:cs typeface="+mn-ea"/>
                  <a:sym typeface="+mn-lt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143053" y="2896144"/>
              <a:ext cx="369332" cy="22961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687733" y="2881154"/>
              <a:ext cx="1477328" cy="22961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2D3633"/>
                  </a:solidFill>
                  <a:cs typeface="+mn-ea"/>
                  <a:sym typeface="+mn-lt"/>
                </a:rPr>
                <a:t>Tittle text</a:t>
              </a:r>
              <a:endParaRPr lang="zh-CN" altLang="en-US" sz="2800" dirty="0">
                <a:solidFill>
                  <a:srgbClr val="2D3633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2800" dirty="0">
                <a:solidFill>
                  <a:srgbClr val="2D3633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01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:a14="http://schemas.microsoft.com/office/drawing/2010/main"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65893" y="1668744"/>
            <a:ext cx="3084235" cy="3961856"/>
            <a:chOff x="6866453" y="1617944"/>
            <a:chExt cx="3084235" cy="3961856"/>
          </a:xfrm>
        </p:grpSpPr>
        <p:sp>
          <p:nvSpPr>
            <p:cNvPr id="9" name="文本框 8"/>
            <p:cNvSpPr txBox="1"/>
            <p:nvPr/>
          </p:nvSpPr>
          <p:spPr>
            <a:xfrm>
              <a:off x="6866453" y="1617944"/>
              <a:ext cx="1908215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 Click to enter your text content. Click enter. Click to enter your text content. Click to enter your text content.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2024" y="1617944"/>
              <a:ext cx="738664" cy="3131856"/>
            </a:xfrm>
            <a:prstGeom prst="rect">
              <a:avLst/>
            </a:prstGeom>
            <a:noFill/>
            <a:ln>
              <a:solidFill>
                <a:srgbClr val="687C7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rgbClr val="687C71"/>
                  </a:solidFill>
                  <a:cs typeface="+mn-ea"/>
                  <a:sym typeface="+mn-lt"/>
                </a:rPr>
                <a:t>Tittle text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1917" y="854051"/>
            <a:ext cx="6227246" cy="5149898"/>
            <a:chOff x="-151566" y="1056639"/>
            <a:chExt cx="6310688" cy="521890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66" y="1056639"/>
              <a:ext cx="4213452" cy="465165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" flipH="1">
              <a:off x="2961360" y="2745213"/>
              <a:ext cx="3197762" cy="3530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99258" y="-25847"/>
            <a:ext cx="96926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9360" y="619760"/>
            <a:ext cx="9204960" cy="5659120"/>
          </a:xfrm>
          <a:prstGeom prst="rect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652008" y="2095760"/>
            <a:ext cx="2641600" cy="264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403" t="-10354" r="-54967" b="-8104"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8005" y="1392464"/>
            <a:ext cx="1477328" cy="4114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 dirty="0">
                <a:solidFill>
                  <a:srgbClr val="687C71"/>
                </a:solidFill>
                <a:cs typeface="+mn-ea"/>
                <a:sym typeface="+mn-lt"/>
              </a:rPr>
              <a:t>Click to enter your text content. Click to enter your text content. Click enter. Click to enter your text content. Click to enter your text content.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30345" y="1443264"/>
            <a:ext cx="1107996" cy="4591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spc="300" dirty="0">
                <a:solidFill>
                  <a:srgbClr val="2D3633"/>
                </a:solidFill>
                <a:cs typeface="+mn-ea"/>
                <a:sym typeface="+mn-lt"/>
              </a:rPr>
              <a:t>Tittle text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11326" r="44087" b="66379"/>
          <a:stretch/>
        </p:blipFill>
        <p:spPr>
          <a:xfrm>
            <a:off x="9301291" y="1529047"/>
            <a:ext cx="1834136" cy="138579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C36B0C1-CC71-4D66-90B4-21F6EBDFFFA0}"/>
              </a:ext>
            </a:extLst>
          </p:cNvPr>
          <p:cNvSpPr txBox="1"/>
          <p:nvPr/>
        </p:nvSpPr>
        <p:spPr>
          <a:xfrm>
            <a:off x="8736610" y="2900796"/>
            <a:ext cx="2545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+mn-ea"/>
                <a:sym typeface="+mn-lt"/>
              </a:rPr>
              <a:t>Part 4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6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1641872" y="1668743"/>
            <a:ext cx="4376896" cy="3961857"/>
            <a:chOff x="5573792" y="1617943"/>
            <a:chExt cx="4376896" cy="3961857"/>
          </a:xfrm>
        </p:grpSpPr>
        <p:sp>
          <p:nvSpPr>
            <p:cNvPr id="9" name="文本框 8"/>
            <p:cNvSpPr txBox="1"/>
            <p:nvPr/>
          </p:nvSpPr>
          <p:spPr>
            <a:xfrm>
              <a:off x="5573792" y="1617944"/>
              <a:ext cx="1908215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 Click to enter your text content. Click enter. Click to enter your text content. Click to enter your text content.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2024" y="1617943"/>
              <a:ext cx="738664" cy="3091515"/>
            </a:xfrm>
            <a:prstGeom prst="rect">
              <a:avLst/>
            </a:prstGeom>
            <a:noFill/>
            <a:ln>
              <a:solidFill>
                <a:srgbClr val="687C7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rgbClr val="687C71"/>
                  </a:solidFill>
                  <a:cs typeface="+mn-ea"/>
                  <a:sym typeface="+mn-lt"/>
                </a:rPr>
                <a:t>Tittle text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24086" y="1256379"/>
            <a:ext cx="5522754" cy="4951381"/>
            <a:chOff x="6024086" y="1256379"/>
            <a:chExt cx="5522754" cy="495138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0" b="15900"/>
            <a:stretch/>
          </p:blipFill>
          <p:spPr>
            <a:xfrm flipH="1">
              <a:off x="6024086" y="1402079"/>
              <a:ext cx="5522754" cy="480568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066" b="34711"/>
            <a:stretch/>
          </p:blipFill>
          <p:spPr>
            <a:xfrm rot="2700000">
              <a:off x="8767199" y="1494821"/>
              <a:ext cx="1373983" cy="8971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60" t="1190" r="3462"/>
            <a:stretch/>
          </p:blipFill>
          <p:spPr>
            <a:xfrm>
              <a:off x="7129184" y="2258136"/>
              <a:ext cx="1514558" cy="1340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8AD3294-F46C-46A0-964C-E031DA9259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40" y="660399"/>
            <a:ext cx="7315200" cy="54864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0AB251F-1051-4C93-90C9-8FFEC8F4CE88}"/>
              </a:ext>
            </a:extLst>
          </p:cNvPr>
          <p:cNvSpPr txBox="1"/>
          <p:nvPr/>
        </p:nvSpPr>
        <p:spPr>
          <a:xfrm>
            <a:off x="2028430" y="1552575"/>
            <a:ext cx="4062651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pc="600" dirty="0">
                <a:solidFill>
                  <a:srgbClr val="687C71"/>
                </a:solidFill>
                <a:cs typeface="+mn-ea"/>
                <a:sym typeface="+mn-lt"/>
              </a:rPr>
              <a:t>Click here to enter text content, click here to enter text content, click here to enter text content, click here to enter text content.</a:t>
            </a:r>
          </a:p>
        </p:txBody>
      </p:sp>
    </p:spTree>
    <p:extLst>
      <p:ext uri="{BB962C8B-B14F-4D97-AF65-F5344CB8AC3E}">
        <p14:creationId xmlns:p14="http://schemas.microsoft.com/office/powerpoint/2010/main" val="23398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 flipH="1">
            <a:off x="1641872" y="1668743"/>
            <a:ext cx="4376896" cy="3961857"/>
            <a:chOff x="5573792" y="1617943"/>
            <a:chExt cx="4376896" cy="3961857"/>
          </a:xfrm>
        </p:grpSpPr>
        <p:sp>
          <p:nvSpPr>
            <p:cNvPr id="9" name="文本框 8"/>
            <p:cNvSpPr txBox="1"/>
            <p:nvPr/>
          </p:nvSpPr>
          <p:spPr>
            <a:xfrm>
              <a:off x="5573792" y="1617944"/>
              <a:ext cx="1908215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 Click to enter your text content. Click enter. Click to enter your text content. Click to enter your text content.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2024" y="1617943"/>
              <a:ext cx="738664" cy="3064621"/>
            </a:xfrm>
            <a:prstGeom prst="rect">
              <a:avLst/>
            </a:prstGeom>
            <a:noFill/>
            <a:ln>
              <a:solidFill>
                <a:srgbClr val="687C7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rgbClr val="687C71"/>
                  </a:solidFill>
                  <a:cs typeface="+mn-ea"/>
                  <a:sym typeface="+mn-lt"/>
                </a:rPr>
                <a:t>Tittle text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r="12934" b="31531"/>
          <a:stretch/>
        </p:blipFill>
        <p:spPr>
          <a:xfrm flipH="1">
            <a:off x="7914640" y="629489"/>
            <a:ext cx="3660378" cy="55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12CD0E9-3CAD-4F79-A18B-F3F16BED2D10}"/>
              </a:ext>
            </a:extLst>
          </p:cNvPr>
          <p:cNvCxnSpPr>
            <a:cxnSpLocks/>
          </p:cNvCxnSpPr>
          <p:nvPr/>
        </p:nvCxnSpPr>
        <p:spPr>
          <a:xfrm>
            <a:off x="2149806" y="660400"/>
            <a:ext cx="0" cy="5537200"/>
          </a:xfrm>
          <a:prstGeom prst="line">
            <a:avLst/>
          </a:prstGeom>
          <a:ln w="12700">
            <a:solidFill>
              <a:srgbClr val="687C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304642AC-F59E-43FE-AC21-64472A9F75AC}"/>
              </a:ext>
            </a:extLst>
          </p:cNvPr>
          <p:cNvSpPr/>
          <p:nvPr/>
        </p:nvSpPr>
        <p:spPr>
          <a:xfrm>
            <a:off x="1930732" y="2901020"/>
            <a:ext cx="438148" cy="438148"/>
          </a:xfrm>
          <a:prstGeom prst="ellipse">
            <a:avLst/>
          </a:prstGeom>
          <a:solidFill>
            <a:srgbClr val="687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001044D-8FC8-4E62-8014-53A8C9082209}"/>
              </a:ext>
            </a:extLst>
          </p:cNvPr>
          <p:cNvSpPr/>
          <p:nvPr/>
        </p:nvSpPr>
        <p:spPr>
          <a:xfrm>
            <a:off x="1923858" y="4879510"/>
            <a:ext cx="438148" cy="438148"/>
          </a:xfrm>
          <a:prstGeom prst="ellipse">
            <a:avLst/>
          </a:prstGeom>
          <a:solidFill>
            <a:srgbClr val="687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2C56ABE-2043-48D2-ACDB-7C3C28F5C571}"/>
              </a:ext>
            </a:extLst>
          </p:cNvPr>
          <p:cNvSpPr txBox="1"/>
          <p:nvPr/>
        </p:nvSpPr>
        <p:spPr>
          <a:xfrm>
            <a:off x="2528618" y="2477044"/>
            <a:ext cx="3531474" cy="972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87C71"/>
                </a:solidFill>
                <a:cs typeface="+mn-ea"/>
                <a:sym typeface="+mn-lt"/>
              </a:rPr>
              <a:t>Add a title</a:t>
            </a:r>
            <a:endParaRPr lang="en-US" altLang="zh-CN" sz="2400" b="1" dirty="0">
              <a:solidFill>
                <a:srgbClr val="687C7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87C71"/>
                </a:solidFill>
                <a:cs typeface="+mn-ea"/>
                <a:sym typeface="+mn-lt"/>
              </a:rPr>
              <a:t>Click here to enter the text.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B20F2AE-6EBF-4AA3-A257-9972FE39258B}"/>
              </a:ext>
            </a:extLst>
          </p:cNvPr>
          <p:cNvSpPr txBox="1"/>
          <p:nvPr/>
        </p:nvSpPr>
        <p:spPr>
          <a:xfrm>
            <a:off x="2591854" y="4557711"/>
            <a:ext cx="3504146" cy="972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687C71"/>
                </a:solidFill>
                <a:cs typeface="+mn-ea"/>
                <a:sym typeface="+mn-lt"/>
              </a:rPr>
              <a:t>Add a title</a:t>
            </a:r>
            <a:endParaRPr lang="en-US" altLang="zh-CN" sz="2400" b="1" dirty="0">
              <a:solidFill>
                <a:srgbClr val="687C7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87C71"/>
                </a:solidFill>
                <a:cs typeface="+mn-ea"/>
                <a:sym typeface="+mn-lt"/>
              </a:rPr>
              <a:t>Click here to enter the text.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3CC2DE8-7C2A-43B7-B8B9-105917A24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39" y="660161"/>
            <a:ext cx="3764283" cy="5282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3" t="56148" r="6923" b="8445"/>
          <a:stretch/>
        </p:blipFill>
        <p:spPr>
          <a:xfrm>
            <a:off x="9518967" y="4992421"/>
            <a:ext cx="1767840" cy="14083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8032" r="57298" b="43183"/>
          <a:stretch/>
        </p:blipFill>
        <p:spPr>
          <a:xfrm>
            <a:off x="6962292" y="2149300"/>
            <a:ext cx="1137920" cy="12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97945" y="2512528"/>
            <a:ext cx="6836898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200" dirty="0">
                <a:solidFill>
                  <a:schemeClr val="bg1"/>
                </a:solidFill>
                <a:effectLst>
                  <a:outerShdw dist="38100" dir="2700000" algn="tl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cs typeface="+mn-ea"/>
                <a:sym typeface="+mn-lt"/>
              </a:rPr>
              <a:t>Thank you</a:t>
            </a:r>
            <a:r>
              <a:rPr lang="zh-CN" altLang="en-US" sz="7200" dirty="0">
                <a:solidFill>
                  <a:schemeClr val="bg1"/>
                </a:solidFill>
                <a:effectLst>
                  <a:outerShdw dist="38100" dir="2700000" algn="tl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cs typeface="+mn-ea"/>
                <a:sym typeface="+mn-lt"/>
              </a:rPr>
              <a:t>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9021" y="1274425"/>
            <a:ext cx="2232136" cy="1686503"/>
          </a:xfrm>
          <a:prstGeom prst="rect">
            <a:avLst/>
          </a:prstGeom>
        </p:spPr>
      </p:pic>
      <p:sp>
        <p:nvSpPr>
          <p:cNvPr id="22" name="TextBox 3">
            <a:hlinkClick r:id="rId3"/>
            <a:extLst>
              <a:ext uri="{FF2B5EF4-FFF2-40B4-BE49-F238E27FC236}">
                <a16:creationId xmlns:a16="http://schemas.microsoft.com/office/drawing/2014/main" id="{7AA17E69-BD30-46CA-A260-72067F6D5E38}"/>
              </a:ext>
            </a:extLst>
          </p:cNvPr>
          <p:cNvSpPr txBox="1"/>
          <p:nvPr/>
        </p:nvSpPr>
        <p:spPr>
          <a:xfrm>
            <a:off x="3511193" y="653291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99258" y="-25847"/>
            <a:ext cx="96926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9360" y="619760"/>
            <a:ext cx="9204960" cy="5659120"/>
          </a:xfrm>
          <a:prstGeom prst="rect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652008" y="2095760"/>
            <a:ext cx="2641600" cy="264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403" t="-10354" r="-54967" b="-8104"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8005" y="1392464"/>
            <a:ext cx="1477328" cy="4114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 dirty="0">
                <a:solidFill>
                  <a:srgbClr val="687C71"/>
                </a:solidFill>
                <a:cs typeface="+mn-ea"/>
                <a:sym typeface="+mn-lt"/>
              </a:rPr>
              <a:t>Click to enter your text content. Click to enter your text content. Click enter. Click to enter your text content. Click to enter your text content.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15011" y="1443264"/>
            <a:ext cx="923330" cy="3992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solidFill>
                  <a:srgbClr val="2D3633"/>
                </a:solidFill>
                <a:cs typeface="+mn-ea"/>
                <a:sym typeface="+mn-lt"/>
              </a:rPr>
              <a:t>Tittle text</a:t>
            </a:r>
            <a:endParaRPr lang="zh-CN" altLang="en-US" sz="4800" dirty="0">
              <a:solidFill>
                <a:srgbClr val="2D3633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36610" y="2900796"/>
            <a:ext cx="2545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+mn-ea"/>
                <a:sym typeface="+mn-lt"/>
              </a:rPr>
              <a:t>Part 1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11326" r="44087" b="66379"/>
          <a:stretch/>
        </p:blipFill>
        <p:spPr>
          <a:xfrm>
            <a:off x="9301291" y="1529047"/>
            <a:ext cx="1834136" cy="13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465893" y="1668743"/>
            <a:ext cx="3084235" cy="3961857"/>
            <a:chOff x="6866453" y="1617943"/>
            <a:chExt cx="3084235" cy="3961857"/>
          </a:xfrm>
        </p:grpSpPr>
        <p:sp>
          <p:nvSpPr>
            <p:cNvPr id="9" name="文本框 8"/>
            <p:cNvSpPr txBox="1"/>
            <p:nvPr/>
          </p:nvSpPr>
          <p:spPr>
            <a:xfrm>
              <a:off x="6866453" y="1617944"/>
              <a:ext cx="1908215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 Click to enter your text content. Click enter. Click to enter your text content. Click to enter your text content.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2024" y="1617943"/>
              <a:ext cx="738664" cy="3172197"/>
            </a:xfrm>
            <a:prstGeom prst="rect">
              <a:avLst/>
            </a:prstGeom>
            <a:noFill/>
            <a:ln>
              <a:solidFill>
                <a:srgbClr val="687C7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rgbClr val="687C71"/>
                  </a:solidFill>
                  <a:cs typeface="+mn-ea"/>
                  <a:sym typeface="+mn-lt"/>
                </a:rPr>
                <a:t>Tittle text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160" y="939799"/>
            <a:ext cx="5521960" cy="55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60399"/>
            <a:ext cx="2628086" cy="3688080"/>
          </a:xfrm>
          <a:prstGeom prst="rect">
            <a:avLst/>
          </a:prstGeom>
        </p:spPr>
      </p:pic>
      <p:sp>
        <p:nvSpPr>
          <p:cNvPr id="16" name="任意多边形 15"/>
          <p:cNvSpPr/>
          <p:nvPr/>
        </p:nvSpPr>
        <p:spPr>
          <a:xfrm>
            <a:off x="6461760" y="1734512"/>
            <a:ext cx="4500880" cy="3728720"/>
          </a:xfrm>
          <a:custGeom>
            <a:avLst/>
            <a:gdLst>
              <a:gd name="connsiteX0" fmla="*/ 3098800 w 4500880"/>
              <a:gd name="connsiteY0" fmla="*/ 0 h 3728720"/>
              <a:gd name="connsiteX1" fmla="*/ 4500880 w 4500880"/>
              <a:gd name="connsiteY1" fmla="*/ 0 h 3728720"/>
              <a:gd name="connsiteX2" fmla="*/ 4500880 w 4500880"/>
              <a:gd name="connsiteY2" fmla="*/ 3728720 h 3728720"/>
              <a:gd name="connsiteX3" fmla="*/ 3098800 w 4500880"/>
              <a:gd name="connsiteY3" fmla="*/ 3728720 h 3728720"/>
              <a:gd name="connsiteX4" fmla="*/ 1549400 w 4500880"/>
              <a:gd name="connsiteY4" fmla="*/ 0 h 3728720"/>
              <a:gd name="connsiteX5" fmla="*/ 2951480 w 4500880"/>
              <a:gd name="connsiteY5" fmla="*/ 0 h 3728720"/>
              <a:gd name="connsiteX6" fmla="*/ 2951480 w 4500880"/>
              <a:gd name="connsiteY6" fmla="*/ 3728720 h 3728720"/>
              <a:gd name="connsiteX7" fmla="*/ 1549400 w 4500880"/>
              <a:gd name="connsiteY7" fmla="*/ 3728720 h 3728720"/>
              <a:gd name="connsiteX8" fmla="*/ 0 w 4500880"/>
              <a:gd name="connsiteY8" fmla="*/ 0 h 3728720"/>
              <a:gd name="connsiteX9" fmla="*/ 1402080 w 4500880"/>
              <a:gd name="connsiteY9" fmla="*/ 0 h 3728720"/>
              <a:gd name="connsiteX10" fmla="*/ 1402080 w 4500880"/>
              <a:gd name="connsiteY10" fmla="*/ 3728720 h 3728720"/>
              <a:gd name="connsiteX11" fmla="*/ 0 w 4500880"/>
              <a:gd name="connsiteY11" fmla="*/ 3728720 h 372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0880" h="3728720">
                <a:moveTo>
                  <a:pt x="3098800" y="0"/>
                </a:moveTo>
                <a:lnTo>
                  <a:pt x="4500880" y="0"/>
                </a:lnTo>
                <a:lnTo>
                  <a:pt x="4500880" y="3728720"/>
                </a:lnTo>
                <a:lnTo>
                  <a:pt x="3098800" y="3728720"/>
                </a:lnTo>
                <a:close/>
                <a:moveTo>
                  <a:pt x="1549400" y="0"/>
                </a:moveTo>
                <a:lnTo>
                  <a:pt x="2951480" y="0"/>
                </a:lnTo>
                <a:lnTo>
                  <a:pt x="2951480" y="3728720"/>
                </a:lnTo>
                <a:lnTo>
                  <a:pt x="1549400" y="3728720"/>
                </a:lnTo>
                <a:close/>
                <a:moveTo>
                  <a:pt x="0" y="0"/>
                </a:moveTo>
                <a:lnTo>
                  <a:pt x="1402080" y="0"/>
                </a:lnTo>
                <a:lnTo>
                  <a:pt x="1402080" y="3728720"/>
                </a:lnTo>
                <a:lnTo>
                  <a:pt x="0" y="3728720"/>
                </a:lnTo>
                <a:close/>
              </a:path>
            </a:pathLst>
          </a:custGeom>
          <a:blipFill dpi="0"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817" r="-118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71003" y="2725067"/>
            <a:ext cx="3921060" cy="1747609"/>
            <a:chOff x="1540628" y="2851218"/>
            <a:chExt cx="3921060" cy="1747609"/>
          </a:xfrm>
        </p:grpSpPr>
        <p:sp>
          <p:nvSpPr>
            <p:cNvPr id="14" name="文本框 26">
              <a:extLst>
                <a:ext uri="{FF2B5EF4-FFF2-40B4-BE49-F238E27FC236}">
                  <a16:creationId xmlns:a16="http://schemas.microsoft.com/office/drawing/2014/main" id="{D9B28593-0827-475E-BFA9-4D23FF58E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8724" y="3536998"/>
              <a:ext cx="3242964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  <a:defRPr/>
              </a:pPr>
              <a:r>
                <a:rPr lang="zh-CN" altLang="en-US" sz="1400" kern="0" spc="600" dirty="0">
                  <a:solidFill>
                    <a:srgbClr val="687C71"/>
                  </a:solidFill>
                  <a:latin typeface="+mn-lt"/>
                  <a:ea typeface="+mn-ea"/>
                  <a:cs typeface="+mn-ea"/>
                  <a:sym typeface="+mn-lt"/>
                </a:rPr>
                <a:t>Click here to enter text content, click here to enter text content, click here to enter text content</a:t>
              </a:r>
              <a:r>
                <a:rPr lang="en-US" altLang="zh-CN" sz="1400" kern="0" spc="600" dirty="0">
                  <a:solidFill>
                    <a:srgbClr val="687C71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40628" y="2851218"/>
              <a:ext cx="3921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 b="1" dirty="0">
                  <a:solidFill>
                    <a:srgbClr val="687C71"/>
                  </a:solidFill>
                  <a:cs typeface="+mn-ea"/>
                  <a:sym typeface="+mn-lt"/>
                </a:rPr>
                <a:t>Enter the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6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65893" y="1668743"/>
            <a:ext cx="3084235" cy="3961857"/>
            <a:chOff x="6866453" y="1617943"/>
            <a:chExt cx="3084235" cy="3961857"/>
          </a:xfrm>
        </p:grpSpPr>
        <p:sp>
          <p:nvSpPr>
            <p:cNvPr id="9" name="文本框 8"/>
            <p:cNvSpPr txBox="1"/>
            <p:nvPr/>
          </p:nvSpPr>
          <p:spPr>
            <a:xfrm>
              <a:off x="6866453" y="1617944"/>
              <a:ext cx="1908215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 Click to enter your text content. Click enter. Click to enter your text content. Click to enter your text content.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2024" y="1617943"/>
              <a:ext cx="738664" cy="3172197"/>
            </a:xfrm>
            <a:prstGeom prst="rect">
              <a:avLst/>
            </a:prstGeom>
            <a:noFill/>
            <a:ln>
              <a:solidFill>
                <a:srgbClr val="687C7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rgbClr val="687C71"/>
                  </a:solidFill>
                  <a:cs typeface="+mn-ea"/>
                  <a:sym typeface="+mn-lt"/>
                </a:rPr>
                <a:t>Tittle text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021542"/>
            <a:ext cx="5186218" cy="51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568" y="2453895"/>
            <a:ext cx="3668291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687C71"/>
                </a:solidFill>
                <a:latin typeface="+mn-lt"/>
                <a:ea typeface="+mn-ea"/>
                <a:cs typeface="+mn-ea"/>
                <a:sym typeface="+mn-lt"/>
              </a:rPr>
              <a:t>Click here to enter text content, click here to enter text content,</a:t>
            </a:r>
            <a:endParaRPr lang="en-US" altLang="zh-CN" sz="1200" kern="0" dirty="0">
              <a:solidFill>
                <a:srgbClr val="687C7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568" y="3716228"/>
            <a:ext cx="3668291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687C71"/>
                </a:solidFill>
                <a:latin typeface="+mn-lt"/>
                <a:ea typeface="+mn-ea"/>
                <a:cs typeface="+mn-ea"/>
                <a:sym typeface="+mn-lt"/>
              </a:rPr>
              <a:t>Click here to enter text content, click here to enter text content,</a:t>
            </a:r>
            <a:endParaRPr lang="en-US" altLang="zh-CN" sz="1200" kern="0" dirty="0">
              <a:solidFill>
                <a:srgbClr val="687C7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39" y="2453895"/>
            <a:ext cx="3668291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687C71"/>
                </a:solidFill>
                <a:latin typeface="+mn-lt"/>
                <a:ea typeface="+mn-ea"/>
                <a:cs typeface="+mn-ea"/>
                <a:sym typeface="+mn-lt"/>
              </a:rPr>
              <a:t>Click here to enter text content, click here to enter text content,</a:t>
            </a:r>
            <a:endParaRPr lang="en-US" altLang="zh-CN" sz="1200" kern="0" dirty="0">
              <a:solidFill>
                <a:srgbClr val="687C7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26">
            <a:extLst>
              <a:ext uri="{FF2B5EF4-FFF2-40B4-BE49-F238E27FC236}">
                <a16:creationId xmlns:a16="http://schemas.microsoft.com/office/drawing/2014/main" id="{D9B28593-0827-475E-BFA9-4D23FF58E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39" y="3716228"/>
            <a:ext cx="3668291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687C71"/>
                </a:solidFill>
                <a:latin typeface="+mn-lt"/>
                <a:ea typeface="+mn-ea"/>
                <a:cs typeface="+mn-ea"/>
                <a:sym typeface="+mn-lt"/>
              </a:rPr>
              <a:t>Click here to enter text content, click here to enter text content,</a:t>
            </a:r>
            <a:endParaRPr lang="en-US" altLang="zh-CN" sz="1200" kern="0" dirty="0">
              <a:solidFill>
                <a:srgbClr val="687C7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62777" y="1036155"/>
            <a:ext cx="2602996" cy="5588913"/>
            <a:chOff x="4662777" y="1036155"/>
            <a:chExt cx="2602996" cy="558891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0352F30-D6DC-47E5-97C5-6971A543FC2B}"/>
                </a:ext>
              </a:extLst>
            </p:cNvPr>
            <p:cNvSpPr/>
            <p:nvPr/>
          </p:nvSpPr>
          <p:spPr>
            <a:xfrm>
              <a:off x="4769183" y="2191349"/>
              <a:ext cx="2094329" cy="2491861"/>
            </a:xfrm>
            <a:prstGeom prst="rect">
              <a:avLst/>
            </a:prstGeom>
            <a:noFill/>
            <a:ln>
              <a:solidFill>
                <a:srgbClr val="687C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9993A42-E5D2-4929-8B02-58DD3558399E}"/>
                </a:ext>
              </a:extLst>
            </p:cNvPr>
            <p:cNvSpPr/>
            <p:nvPr/>
          </p:nvSpPr>
          <p:spPr>
            <a:xfrm>
              <a:off x="6150939" y="1627934"/>
              <a:ext cx="1114834" cy="2252087"/>
            </a:xfrm>
            <a:prstGeom prst="rect">
              <a:avLst/>
            </a:prstGeom>
            <a:solidFill>
              <a:srgbClr val="687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62135" y="1783449"/>
              <a:ext cx="677108" cy="190136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64"/>
            <a:stretch/>
          </p:blipFill>
          <p:spPr>
            <a:xfrm>
              <a:off x="5152768" y="2081718"/>
              <a:ext cx="1155478" cy="411926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2" t="37701" r="48804"/>
            <a:stretch/>
          </p:blipFill>
          <p:spPr>
            <a:xfrm>
              <a:off x="4728246" y="3716228"/>
              <a:ext cx="1000898" cy="256626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777" y="4683210"/>
              <a:ext cx="1907182" cy="194185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898" y="1036155"/>
              <a:ext cx="954026" cy="1155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2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65893" y="1668743"/>
            <a:ext cx="3084235" cy="3961857"/>
            <a:chOff x="6866453" y="1617943"/>
            <a:chExt cx="3084235" cy="3961857"/>
          </a:xfrm>
        </p:grpSpPr>
        <p:sp>
          <p:nvSpPr>
            <p:cNvPr id="9" name="文本框 8"/>
            <p:cNvSpPr txBox="1"/>
            <p:nvPr/>
          </p:nvSpPr>
          <p:spPr>
            <a:xfrm>
              <a:off x="6866453" y="1617944"/>
              <a:ext cx="1908215" cy="396185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>
                  <a:solidFill>
                    <a:srgbClr val="687C71"/>
                  </a:solidFill>
                  <a:cs typeface="+mn-ea"/>
                  <a:sym typeface="+mn-lt"/>
                </a:rPr>
                <a:t>Click to enter your text content. Click to enter your text content. Click enter. Click to enter your text content. Click to enter your text content.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12024" y="1617943"/>
              <a:ext cx="738664" cy="3320115"/>
            </a:xfrm>
            <a:prstGeom prst="rect">
              <a:avLst/>
            </a:prstGeom>
            <a:noFill/>
            <a:ln>
              <a:solidFill>
                <a:srgbClr val="687C7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600" spc="600" dirty="0">
                  <a:solidFill>
                    <a:srgbClr val="687C71"/>
                  </a:solidFill>
                  <a:cs typeface="+mn-ea"/>
                  <a:sym typeface="+mn-lt"/>
                </a:rPr>
                <a:t>Tittle text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0400" y="1139834"/>
            <a:ext cx="4516120" cy="5019675"/>
            <a:chOff x="660400" y="1139834"/>
            <a:chExt cx="4516120" cy="501967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0400" y="1139834"/>
              <a:ext cx="3219450" cy="501967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279" y="1988496"/>
              <a:ext cx="1474241" cy="115317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80000">
              <a:off x="3773563" y="4646929"/>
              <a:ext cx="737641" cy="576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11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99258" y="-25847"/>
            <a:ext cx="96926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9360" y="619760"/>
            <a:ext cx="9204960" cy="5659120"/>
          </a:xfrm>
          <a:prstGeom prst="rect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652008" y="2095760"/>
            <a:ext cx="2641600" cy="2641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403" t="-10354" r="-54967" b="-8104"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8005" y="1392464"/>
            <a:ext cx="1477328" cy="4114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600" dirty="0">
                <a:solidFill>
                  <a:srgbClr val="687C71"/>
                </a:solidFill>
                <a:cs typeface="+mn-ea"/>
                <a:sym typeface="+mn-lt"/>
              </a:rPr>
              <a:t>Click to enter your text content. Click to enter your text content. Click enter. Click to enter your text content. Click to enter your text content.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30345" y="1443264"/>
            <a:ext cx="1107996" cy="3992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spc="600" dirty="0">
                <a:solidFill>
                  <a:srgbClr val="2D3633"/>
                </a:solidFill>
                <a:cs typeface="+mn-ea"/>
                <a:sym typeface="+mn-lt"/>
              </a:rPr>
              <a:t>Folk art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11326" r="44087" b="66379"/>
          <a:stretch/>
        </p:blipFill>
        <p:spPr>
          <a:xfrm>
            <a:off x="9301291" y="1529047"/>
            <a:ext cx="1834136" cy="138579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DADA380-18D2-4060-A834-A76D81E0BD02}"/>
              </a:ext>
            </a:extLst>
          </p:cNvPr>
          <p:cNvSpPr txBox="1"/>
          <p:nvPr/>
        </p:nvSpPr>
        <p:spPr>
          <a:xfrm>
            <a:off x="8736610" y="2900796"/>
            <a:ext cx="2545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+mn-ea"/>
                <a:sym typeface="+mn-lt"/>
              </a:rPr>
              <a:t>Part 2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80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:a16="http://schemas.microsoft.com/office/drawing/2014/main" xmlns:a14="http://schemas.microsoft.com/office/drawing/2010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素雅中国风.pptx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526D74"/>
      </a:accent1>
      <a:accent2>
        <a:srgbClr val="C7B69D"/>
      </a:accent2>
      <a:accent3>
        <a:srgbClr val="6F786D"/>
      </a:accent3>
      <a:accent4>
        <a:srgbClr val="637986"/>
      </a:accent4>
      <a:accent5>
        <a:srgbClr val="F9DBB4"/>
      </a:accent5>
      <a:accent6>
        <a:srgbClr val="5A6258"/>
      </a:accent6>
      <a:hlink>
        <a:srgbClr val="566562"/>
      </a:hlink>
      <a:folHlink>
        <a:srgbClr val="436064"/>
      </a:folHlink>
    </a:clrScheme>
    <a:fontScheme name="bxf2z2ob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526D74"/>
    </a:accent1>
    <a:accent2>
      <a:srgbClr val="C7B69D"/>
    </a:accent2>
    <a:accent3>
      <a:srgbClr val="6F786D"/>
    </a:accent3>
    <a:accent4>
      <a:srgbClr val="637986"/>
    </a:accent4>
    <a:accent5>
      <a:srgbClr val="F9DBB4"/>
    </a:accent5>
    <a:accent6>
      <a:srgbClr val="5A6258"/>
    </a:accent6>
    <a:hlink>
      <a:srgbClr val="566562"/>
    </a:hlink>
    <a:folHlink>
      <a:srgbClr val="43606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宽屏</PresentationFormat>
  <Paragraphs>113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微软雅黑</vt:lpstr>
      <vt:lpstr>文泉驿等宽微米黑</vt:lpstr>
      <vt:lpstr>Algerian</vt:lpstr>
      <vt:lpstr>Arial</vt:lpstr>
      <vt:lpstr>Bahnschrift Light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www.freeppt7.com</cp:keywords>
  <dc:description>www.freeppt7.com</dc:description>
  <cp:lastModifiedBy/>
  <cp:revision>1</cp:revision>
  <dcterms:created xsi:type="dcterms:W3CDTF">2018-12-18T09:12:16Z</dcterms:created>
  <dcterms:modified xsi:type="dcterms:W3CDTF">2021-08-29T14:13:41Z</dcterms:modified>
</cp:coreProperties>
</file>