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sldIdLst>
    <p:sldId id="289" r:id="rId3"/>
    <p:sldId id="292" r:id="rId4"/>
    <p:sldId id="290" r:id="rId5"/>
    <p:sldId id="267" r:id="rId6"/>
    <p:sldId id="299" r:id="rId7"/>
    <p:sldId id="268" r:id="rId8"/>
    <p:sldId id="296" r:id="rId9"/>
    <p:sldId id="285" r:id="rId10"/>
    <p:sldId id="281" r:id="rId11"/>
    <p:sldId id="293" r:id="rId12"/>
    <p:sldId id="269" r:id="rId13"/>
    <p:sldId id="283" r:id="rId14"/>
    <p:sldId id="297" r:id="rId15"/>
    <p:sldId id="271" r:id="rId16"/>
    <p:sldId id="286" r:id="rId17"/>
    <p:sldId id="272" r:id="rId18"/>
    <p:sldId id="294" r:id="rId19"/>
    <p:sldId id="273" r:id="rId20"/>
    <p:sldId id="275" r:id="rId21"/>
    <p:sldId id="284" r:id="rId22"/>
    <p:sldId id="287" r:id="rId23"/>
    <p:sldId id="276" r:id="rId24"/>
    <p:sldId id="295" r:id="rId25"/>
    <p:sldId id="300" r:id="rId26"/>
    <p:sldId id="279" r:id="rId27"/>
    <p:sldId id="277" r:id="rId28"/>
    <p:sldId id="288" r:id="rId29"/>
    <p:sldId id="280" r:id="rId30"/>
    <p:sldId id="29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8BD"/>
    <a:srgbClr val="FEFFFF"/>
    <a:srgbClr val="CDC5C3"/>
    <a:srgbClr val="C8DC9B"/>
    <a:srgbClr val="759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6076" autoAdjust="0"/>
  </p:normalViewPr>
  <p:slideViewPr>
    <p:cSldViewPr snapToGrid="0">
      <p:cViewPr varScale="1">
        <p:scale>
          <a:sx n="68" d="100"/>
          <a:sy n="68" d="100"/>
        </p:scale>
        <p:origin x="77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850F8-8E70-4E70-8A64-3744B6407088}" type="datetimeFigureOut">
              <a:rPr lang="zh-CN" altLang="en-US" smtClean="0"/>
              <a:t>2021/8/30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D7F1-4C4A-468B-B4FE-E13CD5A1721C}" type="slidenum">
              <a:rPr lang="zh-CN" altLang="en-US" smtClean="0"/>
              <a:t>‹#›</a:t>
            </a:fld>
            <a:endParaRPr lang="zh-CN" altLang="en-US"/>
          </a:p>
        </p:txBody>
      </p:sp>
    </p:spTree>
    <p:extLst>
      <p:ext uri="{BB962C8B-B14F-4D97-AF65-F5344CB8AC3E}">
        <p14:creationId xmlns:p14="http://schemas.microsoft.com/office/powerpoint/2010/main" val="12342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05D7F1-4C4A-468B-B4FE-E13CD5A1721C}" type="slidenum">
              <a:rPr lang="zh-CN" altLang="en-US" smtClean="0"/>
              <a:t>15</a:t>
            </a:fld>
            <a:endParaRPr lang="zh-CN" altLang="en-US"/>
          </a:p>
        </p:txBody>
      </p:sp>
    </p:spTree>
    <p:extLst>
      <p:ext uri="{BB962C8B-B14F-4D97-AF65-F5344CB8AC3E}">
        <p14:creationId xmlns:p14="http://schemas.microsoft.com/office/powerpoint/2010/main" val="218220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63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D166B5-1809-46FD-B93D-1273FA85CC37}"/>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D64450C-08C4-49E1-A680-57F487C8DCB9}"/>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D1A2A9-89FF-4129-A3DC-FF56447F59A1}"/>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2021/8/30</a:t>
            </a:fld>
            <a:endParaRPr lang="zh-CN" altLang="en-US"/>
          </a:p>
        </p:txBody>
      </p:sp>
      <p:sp>
        <p:nvSpPr>
          <p:cNvPr id="5" name="页脚占位符 4">
            <a:extLst>
              <a:ext uri="{FF2B5EF4-FFF2-40B4-BE49-F238E27FC236}">
                <a16:creationId xmlns:a16="http://schemas.microsoft.com/office/drawing/2014/main" id="{81479813-5E6E-41D6-8C07-317FAE289F60}"/>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A4D8E2-6EF6-46BF-851B-AFA062ABD2D0}"/>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84855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726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4136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1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8B3FA-DE3C-4990-A0D3-30028D9D7C5A}"/>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F6B4CD-EAD5-491F-A6FD-74038B2C455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B90515-3DB4-4F90-B36E-3B631AAC64F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A756C6-FF25-46C9-A306-33602C4781E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2021/8/30</a:t>
            </a:fld>
            <a:endParaRPr lang="zh-CN" altLang="en-US"/>
          </a:p>
        </p:txBody>
      </p:sp>
      <p:sp>
        <p:nvSpPr>
          <p:cNvPr id="6" name="页脚占位符 5">
            <a:extLst>
              <a:ext uri="{FF2B5EF4-FFF2-40B4-BE49-F238E27FC236}">
                <a16:creationId xmlns:a16="http://schemas.microsoft.com/office/drawing/2014/main" id="{C9A8692D-606E-40C9-9C23-E95D5625D29B}"/>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5298C6-E140-4ADF-8D91-8686AA394DAE}"/>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07137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2021/8/30</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45924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2021/8/30</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
        <p:nvSpPr>
          <p:cNvPr id="11" name="TextBox 10"/>
          <p:cNvSpPr txBox="1"/>
          <p:nvPr userDrawn="1"/>
        </p:nvSpPr>
        <p:spPr>
          <a:xfrm>
            <a:off x="1285405" y="6742569"/>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42804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AFAD6-71C6-4234-9F66-BB4F1ADFADEC}"/>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749CD9-E9CE-49FA-B6A2-2FB54939047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2021/8/30</a:t>
            </a:fld>
            <a:endParaRPr lang="zh-CN" altLang="en-US"/>
          </a:p>
        </p:txBody>
      </p:sp>
      <p:sp>
        <p:nvSpPr>
          <p:cNvPr id="4" name="页脚占位符 3">
            <a:extLst>
              <a:ext uri="{FF2B5EF4-FFF2-40B4-BE49-F238E27FC236}">
                <a16:creationId xmlns:a16="http://schemas.microsoft.com/office/drawing/2014/main" id="{6DD9E387-64B5-476E-9C46-2911C4140DC5}"/>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9FFF13-5935-48EA-B8CA-5948E1B1A1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85460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id="{C94028A3-3FD7-49CA-87AE-E58C6792402C}"/>
              </a:ext>
            </a:extLst>
          </p:cNvPr>
          <p:cNvSpPr/>
          <p:nvPr userDrawn="1"/>
        </p:nvSpPr>
        <p:spPr>
          <a:xfrm>
            <a:off x="353931" y="342821"/>
            <a:ext cx="11479731" cy="6172357"/>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思源黑体 CN Regular" panose="020B0500000000000000" charset="-122"/>
            </a:endParaRPr>
          </a:p>
        </p:txBody>
      </p:sp>
    </p:spTree>
    <p:extLst>
      <p:ext uri="{BB962C8B-B14F-4D97-AF65-F5344CB8AC3E}">
        <p14:creationId xmlns:p14="http://schemas.microsoft.com/office/powerpoint/2010/main" val="276023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5DB7-BE39-43D9-9778-4EE870855D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01D448-3743-4944-B307-D11A2B5CC190}"/>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B807D2B-F7D9-4803-897E-457CC3EE7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7D55BB-A060-40D1-882D-A35357E3556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2021/8/30</a:t>
            </a:fld>
            <a:endParaRPr lang="zh-CN" altLang="en-US"/>
          </a:p>
        </p:txBody>
      </p:sp>
      <p:sp>
        <p:nvSpPr>
          <p:cNvPr id="6" name="页脚占位符 5">
            <a:extLst>
              <a:ext uri="{FF2B5EF4-FFF2-40B4-BE49-F238E27FC236}">
                <a16:creationId xmlns:a16="http://schemas.microsoft.com/office/drawing/2014/main" id="{A4610963-D9CF-4F68-A654-28ABECD0EEF3}"/>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262AA8-93D2-4C64-8A2B-5590F2106B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17363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CA83B-0DD5-4A0F-99DC-794EE7E36D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5D6E6D-F9BB-4700-AB9D-0E8FFBA579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7424FEB-E766-417C-879D-DF3F074845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8B5C76-F483-4A86-A529-4EDF5B09F05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2021/8/30</a:t>
            </a:fld>
            <a:endParaRPr lang="zh-CN" altLang="en-US"/>
          </a:p>
        </p:txBody>
      </p:sp>
      <p:sp>
        <p:nvSpPr>
          <p:cNvPr id="6" name="页脚占位符 5">
            <a:extLst>
              <a:ext uri="{FF2B5EF4-FFF2-40B4-BE49-F238E27FC236}">
                <a16:creationId xmlns:a16="http://schemas.microsoft.com/office/drawing/2014/main" id="{A59DB63B-CD40-4BC5-98A7-71FB0185F0AE}"/>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06B17B4-58E0-40D0-AB7A-90B4575A3274}"/>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27886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1D930-AD72-4899-A3B3-2BD2C68230B0}"/>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E20FF8-72A4-4C5D-8297-69547DAD02A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CA5B7E-71C0-4C51-BDEB-23513AAF26A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2021/8/30</a:t>
            </a:fld>
            <a:endParaRPr lang="zh-CN" altLang="en-US"/>
          </a:p>
        </p:txBody>
      </p:sp>
      <p:sp>
        <p:nvSpPr>
          <p:cNvPr id="5" name="页脚占位符 4">
            <a:extLst>
              <a:ext uri="{FF2B5EF4-FFF2-40B4-BE49-F238E27FC236}">
                <a16:creationId xmlns:a16="http://schemas.microsoft.com/office/drawing/2014/main" id="{CE96DE2C-785F-4751-9D6E-C0F58EE7747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023D21-4316-493E-8080-389755D9E04D}"/>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7707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10B1281-889E-4FBC-97E5-3101F05FB7E3}"/>
              </a:ext>
            </a:extLst>
          </p:cNvPr>
          <p:cNvSpPr/>
          <p:nvPr userDrawn="1"/>
        </p:nvSpPr>
        <p:spPr>
          <a:xfrm flipV="1">
            <a:off x="0" y="0"/>
            <a:ext cx="12198350" cy="6861810"/>
          </a:xfrm>
          <a:prstGeom prst="rect">
            <a:avLst/>
          </a:prstGeom>
          <a:gradFill>
            <a:gsLst>
              <a:gs pos="100000">
                <a:schemeClr val="accent1">
                  <a:lumMod val="5000"/>
                  <a:lumOff val="95000"/>
                  <a:alpha val="0"/>
                </a:schemeClr>
              </a:gs>
              <a:gs pos="0">
                <a:schemeClr val="accent1">
                  <a:lumMod val="30000"/>
                  <a:lumOff val="70000"/>
                  <a:alpha val="2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239372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54" r:id="rId5"/>
    <p:sldLayoutId id="2147483655" r:id="rId6"/>
    <p:sldLayoutId id="2147483656" r:id="rId7"/>
    <p:sldLayoutId id="2147483657" r:id="rId8"/>
    <p:sldLayoutId id="2147483658" r:id="rId9"/>
    <p:sldLayoutId id="2147483659"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4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B254F7-ED13-42DA-A5A5-E20339E92542}"/>
              </a:ext>
            </a:extLst>
          </p:cNvPr>
          <p:cNvSpPr txBox="1"/>
          <p:nvPr/>
        </p:nvSpPr>
        <p:spPr>
          <a:xfrm>
            <a:off x="1054398" y="2575052"/>
            <a:ext cx="7090796" cy="923330"/>
          </a:xfrm>
          <a:prstGeom prst="rect">
            <a:avLst/>
          </a:prstGeom>
          <a:noFill/>
          <a:ln>
            <a:noFill/>
          </a:ln>
        </p:spPr>
        <p:txBody>
          <a:bodyPr wrap="square" rtlCol="0">
            <a:spAutoFit/>
          </a:bodyPr>
          <a:lstStyle/>
          <a:p>
            <a:pPr defTabSz="914377"/>
            <a:r>
              <a:rPr lang="en-US" altLang="zh-CN" sz="5400" dirty="0">
                <a:ln w="9525">
                  <a:noFill/>
                </a:ln>
                <a:solidFill>
                  <a:srgbClr val="A3C8BD"/>
                </a:solidFill>
                <a:cs typeface="+mn-ea"/>
                <a:sym typeface="+mn-lt"/>
              </a:rPr>
              <a:t>Free PPT templates</a:t>
            </a:r>
            <a:endParaRPr lang="zh-CN" altLang="en-US" sz="5400" dirty="0">
              <a:ln w="9525">
                <a:noFill/>
              </a:ln>
              <a:solidFill>
                <a:srgbClr val="A3C8BD"/>
              </a:solidFill>
              <a:cs typeface="+mn-ea"/>
              <a:sym typeface="+mn-lt"/>
            </a:endParaRPr>
          </a:p>
        </p:txBody>
      </p:sp>
      <p:sp>
        <p:nvSpPr>
          <p:cNvPr id="4" name="矩形 3">
            <a:extLst>
              <a:ext uri="{FF2B5EF4-FFF2-40B4-BE49-F238E27FC236}">
                <a16:creationId xmlns:a16="http://schemas.microsoft.com/office/drawing/2014/main" id="{952BE546-5F54-4D88-B492-410FE695F53F}"/>
              </a:ext>
            </a:extLst>
          </p:cNvPr>
          <p:cNvSpPr/>
          <p:nvPr/>
        </p:nvSpPr>
        <p:spPr>
          <a:xfrm>
            <a:off x="1140688" y="3792144"/>
            <a:ext cx="5373858" cy="369332"/>
          </a:xfrm>
          <a:prstGeom prst="rect">
            <a:avLst/>
          </a:prstGeom>
        </p:spPr>
        <p:txBody>
          <a:bodyPr wrap="square">
            <a:spAutoFit/>
          </a:bodyPr>
          <a:lstStyle/>
          <a:p>
            <a:pPr lvl="1" algn="dist">
              <a:spcBef>
                <a:spcPct val="0"/>
              </a:spcBef>
            </a:pPr>
            <a:r>
              <a:rPr lang="en-US" altLang="zh-CN" dirty="0">
                <a:solidFill>
                  <a:srgbClr val="A3C8BD"/>
                </a:solidFill>
                <a:cs typeface="+mn-ea"/>
                <a:sym typeface="+mn-lt"/>
              </a:rPr>
              <a:t>Insert the Subtitle of Your Presentation</a:t>
            </a:r>
          </a:p>
        </p:txBody>
      </p:sp>
      <p:sp>
        <p:nvSpPr>
          <p:cNvPr id="5" name="文本框 4">
            <a:extLst>
              <a:ext uri="{FF2B5EF4-FFF2-40B4-BE49-F238E27FC236}">
                <a16:creationId xmlns:a16="http://schemas.microsoft.com/office/drawing/2014/main" id="{4373C926-094A-4D8A-91F4-F804ACD8BE5E}"/>
              </a:ext>
            </a:extLst>
          </p:cNvPr>
          <p:cNvSpPr txBox="1"/>
          <p:nvPr/>
        </p:nvSpPr>
        <p:spPr>
          <a:xfrm>
            <a:off x="2539059" y="4999805"/>
            <a:ext cx="2846704" cy="338554"/>
          </a:xfrm>
          <a:prstGeom prst="rect">
            <a:avLst/>
          </a:prstGeom>
          <a:noFill/>
        </p:spPr>
        <p:txBody>
          <a:bodyPr wrap="square" rtlCol="0">
            <a:spAutoFit/>
          </a:bodyPr>
          <a:lstStyle/>
          <a:p>
            <a:pPr algn="ctr"/>
            <a:r>
              <a:rPr lang="en-US" altLang="zh-CN" sz="1600" dirty="0">
                <a:solidFill>
                  <a:srgbClr val="A3C8BD"/>
                </a:solidFill>
                <a:cs typeface="+mn-ea"/>
                <a:sym typeface="+mn-lt"/>
              </a:rPr>
              <a:t>R</a:t>
            </a:r>
            <a:r>
              <a:rPr lang="zh-CN" altLang="en-US" sz="1600" dirty="0">
                <a:solidFill>
                  <a:srgbClr val="A3C8BD"/>
                </a:solidFill>
                <a:cs typeface="+mn-ea"/>
                <a:sym typeface="+mn-lt"/>
              </a:rPr>
              <a:t>eport : </a:t>
            </a:r>
            <a:r>
              <a:rPr lang="en-US" altLang="zh-CN" sz="1600" dirty="0">
                <a:solidFill>
                  <a:srgbClr val="A3C8BD"/>
                </a:solidFill>
                <a:cs typeface="+mn-ea"/>
                <a:sym typeface="+mn-lt"/>
              </a:rPr>
              <a:t>freeppt7.com</a:t>
            </a:r>
          </a:p>
        </p:txBody>
      </p:sp>
      <p:pic>
        <p:nvPicPr>
          <p:cNvPr id="53" name="图片 52">
            <a:extLst>
              <a:ext uri="{FF2B5EF4-FFF2-40B4-BE49-F238E27FC236}">
                <a16:creationId xmlns:a16="http://schemas.microsoft.com/office/drawing/2014/main" id="{2F695F6D-EB74-457A-9C45-C9B7EF7562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684" y="904352"/>
            <a:ext cx="4033223" cy="5540898"/>
          </a:xfrm>
          <a:prstGeom prst="rect">
            <a:avLst/>
          </a:prstGeom>
        </p:spPr>
      </p:pic>
      <p:sp>
        <p:nvSpPr>
          <p:cNvPr id="17" name="Rounded Rectangle 7">
            <a:extLst>
              <a:ext uri="{FF2B5EF4-FFF2-40B4-BE49-F238E27FC236}">
                <a16:creationId xmlns:a16="http://schemas.microsoft.com/office/drawing/2014/main" id="{6F574AA8-C0EA-4329-9558-2A0DB925D5B6}"/>
              </a:ext>
            </a:extLst>
          </p:cNvPr>
          <p:cNvSpPr/>
          <p:nvPr/>
        </p:nvSpPr>
        <p:spPr>
          <a:xfrm>
            <a:off x="997300" y="697570"/>
            <a:ext cx="1684599" cy="413563"/>
          </a:xfrm>
          <a:prstGeom prst="roundRect">
            <a:avLst>
              <a:gd name="adj" fmla="val 50000"/>
            </a:avLst>
          </a:prstGeom>
          <a:solidFill>
            <a:schemeClr val="bg1">
              <a:alpha val="0"/>
            </a:schemeClr>
          </a:solidFill>
          <a:ln w="15875">
            <a:solidFill>
              <a:srgbClr val="A3C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
        <p:nvSpPr>
          <p:cNvPr id="18" name="TextBox 3">
            <a:hlinkClick r:id="rId3"/>
            <a:extLst>
              <a:ext uri="{FF2B5EF4-FFF2-40B4-BE49-F238E27FC236}">
                <a16:creationId xmlns:a16="http://schemas.microsoft.com/office/drawing/2014/main" id="{95120FAC-7B7B-4B3E-8C43-76A1384C5458}"/>
              </a:ext>
            </a:extLst>
          </p:cNvPr>
          <p:cNvSpPr txBox="1"/>
          <p:nvPr/>
        </p:nvSpPr>
        <p:spPr>
          <a:xfrm>
            <a:off x="6582440" y="6551976"/>
            <a:ext cx="5169613" cy="246221"/>
          </a:xfrm>
          <a:prstGeom prst="rect">
            <a:avLst/>
          </a:prstGeom>
          <a:noFill/>
        </p:spPr>
        <p:txBody>
          <a:bodyPr wrap="square" rtlCol="0">
            <a:spAutoFit/>
          </a:bodyPr>
          <a:lstStyle/>
          <a:p>
            <a:pPr algn="r"/>
            <a:r>
              <a:rPr lang="en-US" altLang="zh-CN" sz="1000" dirty="0">
                <a:solidFill>
                  <a:srgbClr val="A3C8BD"/>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rgbClr val="A3C8BD"/>
              </a:solidFill>
              <a:cs typeface="Arial" pitchFamily="34" charset="0"/>
            </a:endParaRPr>
          </a:p>
        </p:txBody>
      </p:sp>
    </p:spTree>
    <p:extLst>
      <p:ext uri="{BB962C8B-B14F-4D97-AF65-F5344CB8AC3E}">
        <p14:creationId xmlns:p14="http://schemas.microsoft.com/office/powerpoint/2010/main" val="32174785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ahyp="http://schemas.microsoft.com/office/drawing/2018/hyperlinkcolor" xmlns:a14="http://schemas.microsoft.com/office/drawing/2010/main" xmlns:a16="http://schemas.microsoft.com/office/drawing/2014/main"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6" presetClass="emph" presetSubtype="0" fill="hold" grpId="1" nodeType="withEffect">
                                  <p:stCondLst>
                                    <p:cond delay="500"/>
                                  </p:stCondLst>
                                  <p:iterate type="lt">
                                    <p:tmPct val="10000"/>
                                  </p:iterate>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par>
                          <p:cTn id="18" fill="hold">
                            <p:stCondLst>
                              <p:cond delay="2750"/>
                            </p:stCondLst>
                            <p:childTnLst>
                              <p:par>
                                <p:cTn id="19" presetID="23" presetClass="entr" presetSubtype="528" fill="hold" grpId="0" nodeType="afterEffect">
                                  <p:stCondLst>
                                    <p:cond delay="0"/>
                                  </p:stCondLst>
                                  <p:iterate type="lt">
                                    <p:tmPct val="15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childTnLst>
                          </p:cTn>
                        </p:par>
                        <p:par>
                          <p:cTn id="25" fill="hold">
                            <p:stCondLst>
                              <p:cond delay="5800"/>
                            </p:stCondLst>
                            <p:childTnLst>
                              <p:par>
                                <p:cTn id="26" presetID="2" presetClass="entr" presetSubtype="4" fill="hold" grpId="0" nodeType="after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6" presetClass="emph" presetSubtype="0" fill="hold" grpId="1" nodeType="withEffect">
                                  <p:stCondLst>
                                    <p:cond delay="1000"/>
                                  </p:stCondLst>
                                  <p:iterate type="lt">
                                    <p:tmPct val="10000"/>
                                  </p:iterate>
                                  <p:childTnLst>
                                    <p:animEffect transition="out" filter="fade">
                                      <p:cBhvr>
                                        <p:cTn id="31" dur="500" tmFilter="0, 0; .2, .5; .8, .5; 1, 0"/>
                                        <p:tgtEl>
                                          <p:spTgt spid="5"/>
                                        </p:tgtEl>
                                      </p:cBhvr>
                                    </p:animEffect>
                                    <p:animScale>
                                      <p:cBhvr>
                                        <p:cTn id="3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B254F7-ED13-42DA-A5A5-E20339E92542}"/>
              </a:ext>
            </a:extLst>
          </p:cNvPr>
          <p:cNvSpPr txBox="1"/>
          <p:nvPr/>
        </p:nvSpPr>
        <p:spPr>
          <a:xfrm>
            <a:off x="727423" y="2444059"/>
            <a:ext cx="6836109" cy="646331"/>
          </a:xfrm>
          <a:prstGeom prst="rect">
            <a:avLst/>
          </a:prstGeom>
          <a:noFill/>
          <a:ln>
            <a:noFill/>
          </a:ln>
        </p:spPr>
        <p:txBody>
          <a:bodyPr wrap="square" rtlCol="0">
            <a:spAutoFit/>
          </a:bodyPr>
          <a:lstStyle/>
          <a:p>
            <a:pPr algn="ctr" defTabSz="914377"/>
            <a:r>
              <a:rPr lang="zh-CN" altLang="en-US" sz="3600" dirty="0">
                <a:ln w="9525">
                  <a:noFill/>
                </a:ln>
                <a:solidFill>
                  <a:srgbClr val="A3C8BD"/>
                </a:solidFill>
                <a:cs typeface="+mn-ea"/>
                <a:sym typeface="+mn-lt"/>
              </a:rPr>
              <a:t>The completion of the work</a:t>
            </a:r>
          </a:p>
        </p:txBody>
      </p:sp>
      <p:sp>
        <p:nvSpPr>
          <p:cNvPr id="4" name="矩形 3">
            <a:extLst>
              <a:ext uri="{FF2B5EF4-FFF2-40B4-BE49-F238E27FC236}">
                <a16:creationId xmlns:a16="http://schemas.microsoft.com/office/drawing/2014/main" id="{952BE546-5F54-4D88-B492-410FE695F53F}"/>
              </a:ext>
            </a:extLst>
          </p:cNvPr>
          <p:cNvSpPr/>
          <p:nvPr/>
        </p:nvSpPr>
        <p:spPr>
          <a:xfrm>
            <a:off x="1304239" y="3723048"/>
            <a:ext cx="5361007" cy="523220"/>
          </a:xfrm>
          <a:prstGeom prst="rect">
            <a:avLst/>
          </a:prstGeom>
        </p:spPr>
        <p:txBody>
          <a:bodyPr wrap="square">
            <a:spAutoFit/>
          </a:bodyPr>
          <a:lstStyle/>
          <a:p>
            <a:pPr lvl="1" algn="ctr">
              <a:spcBef>
                <a:spcPct val="0"/>
              </a:spcBef>
            </a:pPr>
            <a:r>
              <a:rPr lang="en-US" altLang="zh-CN" sz="2800" spc="300" dirty="0">
                <a:solidFill>
                  <a:srgbClr val="A3C8BD"/>
                </a:solidFill>
                <a:cs typeface="+mn-ea"/>
                <a:sym typeface="+mn-lt"/>
              </a:rPr>
              <a:t>THE PART TWO</a:t>
            </a:r>
          </a:p>
        </p:txBody>
      </p:sp>
      <p:grpSp>
        <p:nvGrpSpPr>
          <p:cNvPr id="37" name="组合 36">
            <a:extLst>
              <a:ext uri="{FF2B5EF4-FFF2-40B4-BE49-F238E27FC236}">
                <a16:creationId xmlns:a16="http://schemas.microsoft.com/office/drawing/2014/main" id="{024CFAB1-F443-4079-A839-C4337BB6F975}"/>
              </a:ext>
            </a:extLst>
          </p:cNvPr>
          <p:cNvGrpSpPr/>
          <p:nvPr/>
        </p:nvGrpSpPr>
        <p:grpSpPr>
          <a:xfrm>
            <a:off x="3511622" y="1538006"/>
            <a:ext cx="1267710" cy="594369"/>
            <a:chOff x="5694784" y="1636276"/>
            <a:chExt cx="1267710" cy="594369"/>
          </a:xfrm>
          <a:solidFill>
            <a:srgbClr val="A3C8BD"/>
          </a:solidFill>
        </p:grpSpPr>
        <p:grpSp>
          <p:nvGrpSpPr>
            <p:cNvPr id="38" name="组合 37">
              <a:extLst>
                <a:ext uri="{FF2B5EF4-FFF2-40B4-BE49-F238E27FC236}">
                  <a16:creationId xmlns:a16="http://schemas.microsoft.com/office/drawing/2014/main" id="{A3085849-092C-4E7F-A1C5-E8F292135759}"/>
                </a:ext>
              </a:extLst>
            </p:cNvPr>
            <p:cNvGrpSpPr/>
            <p:nvPr/>
          </p:nvGrpSpPr>
          <p:grpSpPr>
            <a:xfrm>
              <a:off x="5694784" y="1636276"/>
              <a:ext cx="1267710" cy="594369"/>
              <a:chOff x="6060348" y="1753750"/>
              <a:chExt cx="1452563" cy="681038"/>
            </a:xfrm>
            <a:grpFill/>
          </p:grpSpPr>
          <p:sp>
            <p:nvSpPr>
              <p:cNvPr id="42" name="Oval 156">
                <a:extLst>
                  <a:ext uri="{FF2B5EF4-FFF2-40B4-BE49-F238E27FC236}">
                    <a16:creationId xmlns:a16="http://schemas.microsoft.com/office/drawing/2014/main" id="{9DE6C18B-A3CB-48D1-8EA8-FBAB516B8BB1}"/>
                  </a:ext>
                </a:extLst>
              </p:cNvPr>
              <p:cNvSpPr>
                <a:spLocks noChangeArrowheads="1"/>
              </p:cNvSpPr>
              <p:nvPr/>
            </p:nvSpPr>
            <p:spPr bwMode="auto">
              <a:xfrm rot="16200000" flipH="1">
                <a:off x="6100035"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3" name="Freeform 157">
                <a:extLst>
                  <a:ext uri="{FF2B5EF4-FFF2-40B4-BE49-F238E27FC236}">
                    <a16:creationId xmlns:a16="http://schemas.microsoft.com/office/drawing/2014/main" id="{4C06E1E9-593D-4613-8548-B623970EA209}"/>
                  </a:ext>
                </a:extLst>
              </p:cNvPr>
              <p:cNvSpPr/>
              <p:nvPr/>
            </p:nvSpPr>
            <p:spPr bwMode="auto">
              <a:xfrm rot="16200000" flipH="1">
                <a:off x="6060348"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4" name="Oval 158">
                <a:extLst>
                  <a:ext uri="{FF2B5EF4-FFF2-40B4-BE49-F238E27FC236}">
                    <a16:creationId xmlns:a16="http://schemas.microsoft.com/office/drawing/2014/main" id="{1957E2E7-3551-45B4-997B-8E2AC890D0D0}"/>
                  </a:ext>
                </a:extLst>
              </p:cNvPr>
              <p:cNvSpPr>
                <a:spLocks noChangeArrowheads="1"/>
              </p:cNvSpPr>
              <p:nvPr/>
            </p:nvSpPr>
            <p:spPr bwMode="auto">
              <a:xfrm rot="16200000" flipH="1">
                <a:off x="6871560"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5" name="Freeform 159">
                <a:extLst>
                  <a:ext uri="{FF2B5EF4-FFF2-40B4-BE49-F238E27FC236}">
                    <a16:creationId xmlns:a16="http://schemas.microsoft.com/office/drawing/2014/main" id="{B384DFFC-3DD8-4ADF-B28C-AB4FCB2EF77E}"/>
                  </a:ext>
                </a:extLst>
              </p:cNvPr>
              <p:cNvSpPr/>
              <p:nvPr/>
            </p:nvSpPr>
            <p:spPr bwMode="auto">
              <a:xfrm rot="16200000" flipH="1">
                <a:off x="6831873"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grpSp>
        <p:sp>
          <p:nvSpPr>
            <p:cNvPr id="39" name="文本框 38">
              <a:extLst>
                <a:ext uri="{FF2B5EF4-FFF2-40B4-BE49-F238E27FC236}">
                  <a16:creationId xmlns:a16="http://schemas.microsoft.com/office/drawing/2014/main" id="{60A7F79C-B171-4A41-96A1-DCEB99532060}"/>
                </a:ext>
              </a:extLst>
            </p:cNvPr>
            <p:cNvSpPr txBox="1"/>
            <p:nvPr/>
          </p:nvSpPr>
          <p:spPr>
            <a:xfrm>
              <a:off x="5802099" y="1707175"/>
              <a:ext cx="365806" cy="461665"/>
            </a:xfrm>
            <a:prstGeom prst="rect">
              <a:avLst/>
            </a:prstGeom>
            <a:noFill/>
          </p:spPr>
          <p:txBody>
            <a:bodyPr wrap="none" rtlCol="0">
              <a:spAutoFit/>
            </a:bodyPr>
            <a:lstStyle/>
            <a:p>
              <a:pPr algn="ctr"/>
              <a:r>
                <a:rPr lang="en-US" altLang="zh-CN" sz="2400" dirty="0">
                  <a:solidFill>
                    <a:schemeClr val="bg1"/>
                  </a:solidFill>
                  <a:cs typeface="+mn-ea"/>
                  <a:sym typeface="+mn-lt"/>
                </a:rPr>
                <a:t>0</a:t>
              </a:r>
              <a:endParaRPr lang="zh-CN" altLang="en-US" sz="2400" dirty="0">
                <a:solidFill>
                  <a:schemeClr val="bg1"/>
                </a:solidFill>
                <a:cs typeface="+mn-ea"/>
                <a:sym typeface="+mn-lt"/>
              </a:endParaRPr>
            </a:p>
          </p:txBody>
        </p:sp>
        <p:sp>
          <p:nvSpPr>
            <p:cNvPr id="40" name="文本框 39">
              <a:extLst>
                <a:ext uri="{FF2B5EF4-FFF2-40B4-BE49-F238E27FC236}">
                  <a16:creationId xmlns:a16="http://schemas.microsoft.com/office/drawing/2014/main" id="{5415FCC5-E238-49E8-86BD-8956EBFC55E0}"/>
                </a:ext>
              </a:extLst>
            </p:cNvPr>
            <p:cNvSpPr txBox="1"/>
            <p:nvPr/>
          </p:nvSpPr>
          <p:spPr>
            <a:xfrm>
              <a:off x="6481711" y="1707175"/>
              <a:ext cx="365806" cy="461665"/>
            </a:xfrm>
            <a:prstGeom prst="rect">
              <a:avLst/>
            </a:prstGeom>
            <a:noFill/>
          </p:spPr>
          <p:txBody>
            <a:bodyPr wrap="none" rtlCol="0">
              <a:spAutoFit/>
            </a:bodyP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grpSp>
      <p:pic>
        <p:nvPicPr>
          <p:cNvPr id="18" name="图片 17">
            <a:extLst>
              <a:ext uri="{FF2B5EF4-FFF2-40B4-BE49-F238E27FC236}">
                <a16:creationId xmlns:a16="http://schemas.microsoft.com/office/drawing/2014/main" id="{0347F46F-9462-4264-AF5B-D68475636C75}"/>
              </a:ext>
            </a:extLst>
          </p:cNvPr>
          <p:cNvPicPr>
            <a:picLocks noChangeAspect="1"/>
          </p:cNvPicPr>
          <p:nvPr/>
        </p:nvPicPr>
        <p:blipFill>
          <a:blip r:embed="rId2"/>
          <a:stretch>
            <a:fillRect/>
          </a:stretch>
        </p:blipFill>
        <p:spPr>
          <a:xfrm flipH="1">
            <a:off x="648921" y="368261"/>
            <a:ext cx="1877564" cy="1897681"/>
          </a:xfrm>
          <a:prstGeom prst="rect">
            <a:avLst/>
          </a:prstGeom>
        </p:spPr>
      </p:pic>
      <p:sp>
        <p:nvSpPr>
          <p:cNvPr id="19" name="矩形 18">
            <a:extLst>
              <a:ext uri="{FF2B5EF4-FFF2-40B4-BE49-F238E27FC236}">
                <a16:creationId xmlns:a16="http://schemas.microsoft.com/office/drawing/2014/main" id="{32E72EF7-DB7D-4B1C-A28D-B2F368476F66}"/>
              </a:ext>
            </a:extLst>
          </p:cNvPr>
          <p:cNvSpPr/>
          <p:nvPr/>
        </p:nvSpPr>
        <p:spPr>
          <a:xfrm>
            <a:off x="1913454" y="4871003"/>
            <a:ext cx="4464046" cy="507839"/>
          </a:xfrm>
          <a:prstGeom prst="rect">
            <a:avLst/>
          </a:prstGeom>
        </p:spPr>
        <p:txBody>
          <a:bodyPr wrap="square" lIns="91448" tIns="45724" rIns="91448" bIns="45724">
            <a:spAutoFit/>
          </a:bodyPr>
          <a:lstStyle/>
          <a:p>
            <a:pPr algn="ctr"/>
            <a:r>
              <a:rPr lang="en-US" altLang="zh-CN" sz="900" dirty="0">
                <a:solidFill>
                  <a:srgbClr val="AABEC7"/>
                </a:solidFill>
                <a:cs typeface="+mn-ea"/>
                <a:sym typeface="+mn-lt"/>
              </a:rPr>
              <a:t>Chinese companies will no longer remain in the hard stage and they are also promoting a culture Chinese companies will no longer remain </a:t>
            </a:r>
          </a:p>
          <a:p>
            <a:pPr algn="ctr"/>
            <a:r>
              <a:rPr lang="en-US" altLang="zh-CN" sz="900" dirty="0">
                <a:solidFill>
                  <a:srgbClr val="AABEC7"/>
                </a:solidFill>
                <a:cs typeface="+mn-ea"/>
                <a:sym typeface="+mn-lt"/>
              </a:rPr>
              <a:t>in the hard stage and they are also wang ling </a:t>
            </a:r>
            <a:r>
              <a:rPr lang="en-US" altLang="zh-CN" sz="900" dirty="0" err="1">
                <a:solidFill>
                  <a:srgbClr val="AABEC7"/>
                </a:solidFill>
                <a:cs typeface="+mn-ea"/>
                <a:sym typeface="+mn-lt"/>
              </a:rPr>
              <a:t>yan</a:t>
            </a:r>
            <a:r>
              <a:rPr lang="en-US" altLang="zh-CN" sz="900" dirty="0">
                <a:solidFill>
                  <a:srgbClr val="AABEC7"/>
                </a:solidFill>
                <a:cs typeface="+mn-ea"/>
                <a:sym typeface="+mn-lt"/>
              </a:rPr>
              <a:t> a culture</a:t>
            </a:r>
          </a:p>
        </p:txBody>
      </p:sp>
      <p:pic>
        <p:nvPicPr>
          <p:cNvPr id="15" name="图片 14">
            <a:extLst>
              <a:ext uri="{FF2B5EF4-FFF2-40B4-BE49-F238E27FC236}">
                <a16:creationId xmlns:a16="http://schemas.microsoft.com/office/drawing/2014/main" id="{A003EA59-588A-4330-9D30-2F9266FF05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252" t="38564" r="21931" b="24742"/>
          <a:stretch/>
        </p:blipFill>
        <p:spPr>
          <a:xfrm>
            <a:off x="7734135" y="292506"/>
            <a:ext cx="2999946" cy="6272987"/>
          </a:xfrm>
          <a:custGeom>
            <a:avLst/>
            <a:gdLst>
              <a:gd name="connsiteX0" fmla="*/ 0 w 2758301"/>
              <a:gd name="connsiteY0" fmla="*/ 0 h 5767699"/>
              <a:gd name="connsiteX1" fmla="*/ 2758301 w 2758301"/>
              <a:gd name="connsiteY1" fmla="*/ 0 h 5767699"/>
              <a:gd name="connsiteX2" fmla="*/ 2758301 w 2758301"/>
              <a:gd name="connsiteY2" fmla="*/ 5767699 h 5767699"/>
              <a:gd name="connsiteX3" fmla="*/ 353890 w 2758301"/>
              <a:gd name="connsiteY3" fmla="*/ 5767699 h 5767699"/>
              <a:gd name="connsiteX4" fmla="*/ 353890 w 2758301"/>
              <a:gd name="connsiteY4" fmla="*/ 4966383 h 5767699"/>
              <a:gd name="connsiteX5" fmla="*/ 0 w 2758301"/>
              <a:gd name="connsiteY5" fmla="*/ 4966383 h 576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301" h="5767699">
                <a:moveTo>
                  <a:pt x="0" y="0"/>
                </a:moveTo>
                <a:lnTo>
                  <a:pt x="2758301" y="0"/>
                </a:lnTo>
                <a:lnTo>
                  <a:pt x="2758301" y="5767699"/>
                </a:lnTo>
                <a:lnTo>
                  <a:pt x="353890" y="5767699"/>
                </a:lnTo>
                <a:lnTo>
                  <a:pt x="353890" y="4966383"/>
                </a:lnTo>
                <a:lnTo>
                  <a:pt x="0" y="4966383"/>
                </a:lnTo>
                <a:close/>
              </a:path>
            </a:pathLst>
          </a:custGeom>
        </p:spPr>
      </p:pic>
    </p:spTree>
    <p:extLst>
      <p:ext uri="{BB962C8B-B14F-4D97-AF65-F5344CB8AC3E}">
        <p14:creationId xmlns:p14="http://schemas.microsoft.com/office/powerpoint/2010/main" val="378411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15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par>
                          <p:cTn id="22" fill="hold">
                            <p:stCondLst>
                              <p:cond delay="3550"/>
                            </p:stCondLst>
                            <p:childTnLst>
                              <p:par>
                                <p:cTn id="23" presetID="23" presetClass="entr" presetSubtype="528" fill="hold" grpId="0" nodeType="afterEffect">
                                  <p:stCondLst>
                                    <p:cond delay="0"/>
                                  </p:stCondLst>
                                  <p:iterate type="lt">
                                    <p:tmPct val="15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4725"/>
                            </p:stCondLst>
                            <p:childTnLst>
                              <p:par>
                                <p:cTn id="30" presetID="2" presetClass="entr" presetSubtype="12" decel="10000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500" fill="hold"/>
                                        <p:tgtEl>
                                          <p:spTgt spid="18"/>
                                        </p:tgtEl>
                                        <p:attrNameLst>
                                          <p:attrName>ppt_x</p:attrName>
                                        </p:attrNameLst>
                                      </p:cBhvr>
                                      <p:tavLst>
                                        <p:tav tm="0">
                                          <p:val>
                                            <p:strVal val="0-#ppt_w/2"/>
                                          </p:val>
                                        </p:tav>
                                        <p:tav tm="100000">
                                          <p:val>
                                            <p:strVal val="#ppt_x"/>
                                          </p:val>
                                        </p:tav>
                                      </p:tavLst>
                                    </p:anim>
                                    <p:anim calcmode="lin" valueType="num">
                                      <p:cBhvr additive="base">
                                        <p:cTn id="33" dur="1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6225"/>
                            </p:stCondLst>
                            <p:childTnLst>
                              <p:par>
                                <p:cTn id="35" presetID="18" presetClass="entr" presetSubtype="1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5839731" cy="523220"/>
          </a:xfrm>
          <a:prstGeom prst="rect">
            <a:avLst/>
          </a:prstGeom>
          <a:noFill/>
        </p:spPr>
        <p:txBody>
          <a:bodyPr wrap="square" rtlCol="0">
            <a:spAutoFit/>
          </a:bodyPr>
          <a:lstStyle/>
          <a:p>
            <a:r>
              <a:rPr lang="zh-CN" altLang="en-US" sz="2800" b="1" dirty="0">
                <a:solidFill>
                  <a:srgbClr val="A3C8BD"/>
                </a:solidFill>
                <a:cs typeface="+mn-ea"/>
                <a:sym typeface="+mn-lt"/>
              </a:rPr>
              <a:t>The completion of the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02</a:t>
            </a:r>
          </a:p>
        </p:txBody>
      </p:sp>
      <p:sp>
        <p:nvSpPr>
          <p:cNvPr id="4" name="Freeform 6">
            <a:extLst>
              <a:ext uri="{FF2B5EF4-FFF2-40B4-BE49-F238E27FC236}">
                <a16:creationId xmlns:a16="http://schemas.microsoft.com/office/drawing/2014/main" id="{3863D259-24ED-44AE-97AE-BE762ED07455}"/>
              </a:ext>
            </a:extLst>
          </p:cNvPr>
          <p:cNvSpPr>
            <a:spLocks/>
          </p:cNvSpPr>
          <p:nvPr/>
        </p:nvSpPr>
        <p:spPr bwMode="auto">
          <a:xfrm>
            <a:off x="1485900" y="3169647"/>
            <a:ext cx="5029215" cy="42312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CDC5C3">
              <a:alpha val="40000"/>
            </a:srgb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5" name="Freeform 7">
            <a:extLst>
              <a:ext uri="{FF2B5EF4-FFF2-40B4-BE49-F238E27FC236}">
                <a16:creationId xmlns:a16="http://schemas.microsoft.com/office/drawing/2014/main" id="{3F326DAA-9276-49C8-81EC-9F2A84CF50F3}"/>
              </a:ext>
            </a:extLst>
          </p:cNvPr>
          <p:cNvSpPr>
            <a:spLocks/>
          </p:cNvSpPr>
          <p:nvPr/>
        </p:nvSpPr>
        <p:spPr bwMode="auto">
          <a:xfrm>
            <a:off x="1485900" y="3169647"/>
            <a:ext cx="2392960" cy="42312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A3C8BD"/>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28743.76</a:t>
            </a:r>
            <a:endParaRPr lang="zh-CN" altLang="en-US" sz="1200" dirty="0">
              <a:solidFill>
                <a:schemeClr val="bg1"/>
              </a:solidFill>
              <a:cs typeface="+mn-ea"/>
              <a:sym typeface="+mn-lt"/>
            </a:endParaRPr>
          </a:p>
        </p:txBody>
      </p:sp>
      <p:sp>
        <p:nvSpPr>
          <p:cNvPr id="6" name="Freeform 8">
            <a:extLst>
              <a:ext uri="{FF2B5EF4-FFF2-40B4-BE49-F238E27FC236}">
                <a16:creationId xmlns:a16="http://schemas.microsoft.com/office/drawing/2014/main" id="{EBE700D7-7F78-46AA-95A0-DA757C3AA3A2}"/>
              </a:ext>
            </a:extLst>
          </p:cNvPr>
          <p:cNvSpPr>
            <a:spLocks/>
          </p:cNvSpPr>
          <p:nvPr/>
        </p:nvSpPr>
        <p:spPr bwMode="auto">
          <a:xfrm>
            <a:off x="1485900" y="4075393"/>
            <a:ext cx="5029215"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rgbClr val="CDC5C3">
              <a:alpha val="40000"/>
            </a:srgb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7" name="Freeform 9">
            <a:extLst>
              <a:ext uri="{FF2B5EF4-FFF2-40B4-BE49-F238E27FC236}">
                <a16:creationId xmlns:a16="http://schemas.microsoft.com/office/drawing/2014/main" id="{527E89DA-78BD-4D6A-A2DD-4B0786E61D4C}"/>
              </a:ext>
            </a:extLst>
          </p:cNvPr>
          <p:cNvSpPr>
            <a:spLocks/>
          </p:cNvSpPr>
          <p:nvPr/>
        </p:nvSpPr>
        <p:spPr bwMode="auto">
          <a:xfrm>
            <a:off x="1485900" y="4981139"/>
            <a:ext cx="5029215"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CDC5C3">
              <a:alpha val="40000"/>
            </a:srgbClr>
          </a:solidFill>
          <a:ln>
            <a:noFill/>
          </a:ln>
        </p:spPr>
        <p:txBody>
          <a:bodyPr vert="horz" wrap="square" lIns="68594" tIns="34297" rIns="68594" bIns="34297" numCol="1" anchor="t" anchorCtr="0" compatLnSpc="1">
            <a:prstTxWarp prst="textNoShape">
              <a:avLst/>
            </a:prstTxWarp>
          </a:bodyPr>
          <a:lstStyle/>
          <a:p>
            <a:endParaRPr lang="zh-CN" altLang="en-US" sz="1000" dirty="0">
              <a:cs typeface="+mn-ea"/>
              <a:sym typeface="+mn-lt"/>
            </a:endParaRPr>
          </a:p>
        </p:txBody>
      </p:sp>
      <p:sp>
        <p:nvSpPr>
          <p:cNvPr id="10" name="Freeform 10">
            <a:extLst>
              <a:ext uri="{FF2B5EF4-FFF2-40B4-BE49-F238E27FC236}">
                <a16:creationId xmlns:a16="http://schemas.microsoft.com/office/drawing/2014/main" id="{61984468-F9F7-4247-A9D4-48D401C4760B}"/>
              </a:ext>
            </a:extLst>
          </p:cNvPr>
          <p:cNvSpPr>
            <a:spLocks/>
          </p:cNvSpPr>
          <p:nvPr/>
        </p:nvSpPr>
        <p:spPr bwMode="auto">
          <a:xfrm>
            <a:off x="1485900" y="4075393"/>
            <a:ext cx="4409131" cy="436344"/>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A3C8BD"/>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51443.98</a:t>
            </a:r>
            <a:endParaRPr lang="zh-CN" altLang="en-US" sz="1200" dirty="0">
              <a:solidFill>
                <a:schemeClr val="bg1"/>
              </a:solidFill>
              <a:cs typeface="+mn-ea"/>
              <a:sym typeface="+mn-lt"/>
            </a:endParaRPr>
          </a:p>
        </p:txBody>
      </p:sp>
      <p:sp>
        <p:nvSpPr>
          <p:cNvPr id="11" name="Freeform 11">
            <a:extLst>
              <a:ext uri="{FF2B5EF4-FFF2-40B4-BE49-F238E27FC236}">
                <a16:creationId xmlns:a16="http://schemas.microsoft.com/office/drawing/2014/main" id="{E71EB34E-C69A-4018-B631-17EBCC2DFF53}"/>
              </a:ext>
            </a:extLst>
          </p:cNvPr>
          <p:cNvSpPr>
            <a:spLocks/>
          </p:cNvSpPr>
          <p:nvPr/>
        </p:nvSpPr>
        <p:spPr bwMode="auto">
          <a:xfrm>
            <a:off x="1485900" y="4981139"/>
            <a:ext cx="3252311" cy="436344"/>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A3C8BD"/>
          </a:solidFill>
          <a:ln>
            <a:noFill/>
          </a:ln>
        </p:spPr>
        <p:txBody>
          <a:bodyPr vert="horz" wrap="square" lIns="68594" tIns="34297" rIns="68594" bIns="34297" numCol="1" anchor="ctr" anchorCtr="0" compatLnSpc="1">
            <a:prstTxWarp prst="textNoShape">
              <a:avLst/>
            </a:prstTxWarp>
          </a:bodyPr>
          <a:lstStyle/>
          <a:p>
            <a:pPr algn="r"/>
            <a:r>
              <a:rPr lang="en-US" altLang="zh-CN" sz="1200" dirty="0">
                <a:solidFill>
                  <a:schemeClr val="bg1"/>
                </a:solidFill>
                <a:cs typeface="+mn-ea"/>
                <a:sym typeface="+mn-lt"/>
              </a:rPr>
              <a:t>36618.46</a:t>
            </a:r>
            <a:endParaRPr lang="zh-CN" altLang="en-US" sz="1200" dirty="0">
              <a:solidFill>
                <a:schemeClr val="bg1"/>
              </a:solidFill>
              <a:cs typeface="+mn-ea"/>
              <a:sym typeface="+mn-lt"/>
            </a:endParaRPr>
          </a:p>
        </p:txBody>
      </p:sp>
      <p:sp>
        <p:nvSpPr>
          <p:cNvPr id="12" name="TextBox 18">
            <a:extLst>
              <a:ext uri="{FF2B5EF4-FFF2-40B4-BE49-F238E27FC236}">
                <a16:creationId xmlns:a16="http://schemas.microsoft.com/office/drawing/2014/main" id="{282BA1A8-0527-4CF5-AFE4-E332A262DEEF}"/>
              </a:ext>
            </a:extLst>
          </p:cNvPr>
          <p:cNvSpPr txBox="1"/>
          <p:nvPr/>
        </p:nvSpPr>
        <p:spPr>
          <a:xfrm>
            <a:off x="1485900" y="2793326"/>
            <a:ext cx="2959491" cy="218180"/>
          </a:xfrm>
          <a:prstGeom prst="rect">
            <a:avLst/>
          </a:prstGeom>
          <a:noFill/>
        </p:spPr>
        <p:txBody>
          <a:bodyPr wrap="square" lIns="91458" tIns="0" rIns="91458" bIns="0" rtlCol="0" anchor="t">
            <a:spAutoFit/>
          </a:bodyPr>
          <a:lstStyle/>
          <a:p>
            <a:pPr>
              <a:lnSpc>
                <a:spcPct val="150000"/>
              </a:lnSpc>
            </a:pPr>
            <a:r>
              <a:rPr lang="zh-CN" altLang="en-US" sz="1050" dirty="0">
                <a:solidFill>
                  <a:srgbClr val="0C0104"/>
                </a:solidFill>
                <a:cs typeface="+mn-ea"/>
                <a:sym typeface="+mn-lt"/>
              </a:rPr>
              <a:t>Add the title content</a:t>
            </a:r>
          </a:p>
        </p:txBody>
      </p:sp>
      <p:sp>
        <p:nvSpPr>
          <p:cNvPr id="13" name="TextBox 19">
            <a:extLst>
              <a:ext uri="{FF2B5EF4-FFF2-40B4-BE49-F238E27FC236}">
                <a16:creationId xmlns:a16="http://schemas.microsoft.com/office/drawing/2014/main" id="{F3C19B56-9654-423F-9F36-D7B9F117DF69}"/>
              </a:ext>
            </a:extLst>
          </p:cNvPr>
          <p:cNvSpPr txBox="1"/>
          <p:nvPr/>
        </p:nvSpPr>
        <p:spPr>
          <a:xfrm>
            <a:off x="1485900" y="3709590"/>
            <a:ext cx="1938925" cy="215444"/>
          </a:xfrm>
          <a:prstGeom prst="rect">
            <a:avLst/>
          </a:prstGeom>
          <a:noFill/>
        </p:spPr>
        <p:txBody>
          <a:bodyPr wrap="square" lIns="91458" tIns="0" rIns="91458" bIns="0" rtlCol="0" anchor="t">
            <a:spAutoFit/>
          </a:bodyPr>
          <a:lstStyle/>
          <a:p>
            <a:pPr>
              <a:lnSpc>
                <a:spcPct val="150000"/>
              </a:lnSpc>
            </a:pPr>
            <a:r>
              <a:rPr lang="zh-CN" altLang="en-US" sz="1050" dirty="0">
                <a:solidFill>
                  <a:srgbClr val="0C0104"/>
                </a:solidFill>
                <a:cs typeface="+mn-ea"/>
                <a:sym typeface="+mn-lt"/>
              </a:rPr>
              <a:t>Add the title content</a:t>
            </a:r>
          </a:p>
        </p:txBody>
      </p:sp>
      <p:sp>
        <p:nvSpPr>
          <p:cNvPr id="14" name="TextBox 20">
            <a:extLst>
              <a:ext uri="{FF2B5EF4-FFF2-40B4-BE49-F238E27FC236}">
                <a16:creationId xmlns:a16="http://schemas.microsoft.com/office/drawing/2014/main" id="{8EDD7822-F2EE-469F-BE9F-8917C2D0A823}"/>
              </a:ext>
            </a:extLst>
          </p:cNvPr>
          <p:cNvSpPr txBox="1"/>
          <p:nvPr/>
        </p:nvSpPr>
        <p:spPr>
          <a:xfrm>
            <a:off x="1485900" y="4635174"/>
            <a:ext cx="2959491" cy="218180"/>
          </a:xfrm>
          <a:prstGeom prst="rect">
            <a:avLst/>
          </a:prstGeom>
          <a:noFill/>
        </p:spPr>
        <p:txBody>
          <a:bodyPr wrap="square" lIns="91458" tIns="0" rIns="91458" bIns="0" rtlCol="0" anchor="t">
            <a:spAutoFit/>
          </a:bodyPr>
          <a:lstStyle/>
          <a:p>
            <a:pPr>
              <a:lnSpc>
                <a:spcPct val="150000"/>
              </a:lnSpc>
            </a:pPr>
            <a:r>
              <a:rPr lang="zh-CN" altLang="en-US" sz="1050" dirty="0">
                <a:solidFill>
                  <a:srgbClr val="0C0104"/>
                </a:solidFill>
                <a:cs typeface="+mn-ea"/>
                <a:sym typeface="+mn-lt"/>
              </a:rPr>
              <a:t>Add the title content</a:t>
            </a:r>
          </a:p>
        </p:txBody>
      </p:sp>
      <p:sp>
        <p:nvSpPr>
          <p:cNvPr id="15" name="矩形 14">
            <a:extLst>
              <a:ext uri="{FF2B5EF4-FFF2-40B4-BE49-F238E27FC236}">
                <a16:creationId xmlns:a16="http://schemas.microsoft.com/office/drawing/2014/main" id="{DF27BFF5-DEE6-494D-B19E-F3436FB01893}"/>
              </a:ext>
            </a:extLst>
          </p:cNvPr>
          <p:cNvSpPr/>
          <p:nvPr/>
        </p:nvSpPr>
        <p:spPr>
          <a:xfrm>
            <a:off x="1485900" y="1912245"/>
            <a:ext cx="4880975" cy="751488"/>
          </a:xfrm>
          <a:prstGeom prst="rect">
            <a:avLst/>
          </a:prstGeom>
        </p:spPr>
        <p:txBody>
          <a:bodyPr wrap="square">
            <a:spAutoFit/>
          </a:bodyPr>
          <a:lstStyle/>
          <a:p>
            <a:pPr>
              <a:lnSpc>
                <a:spcPct val="150000"/>
              </a:lnSpc>
            </a:pPr>
            <a:r>
              <a:rPr lang="en-US" altLang="zh-CN" sz="3200" b="1" dirty="0">
                <a:cs typeface="+mn-ea"/>
                <a:sym typeface="+mn-lt"/>
              </a:rPr>
              <a:t>Picture on slide </a:t>
            </a:r>
          </a:p>
        </p:txBody>
      </p:sp>
      <p:grpSp>
        <p:nvGrpSpPr>
          <p:cNvPr id="16" name="组合 15">
            <a:extLst>
              <a:ext uri="{FF2B5EF4-FFF2-40B4-BE49-F238E27FC236}">
                <a16:creationId xmlns:a16="http://schemas.microsoft.com/office/drawing/2014/main" id="{AAC2341B-C4CC-4BB3-AA59-D7E779AFBEB6}"/>
              </a:ext>
            </a:extLst>
          </p:cNvPr>
          <p:cNvGrpSpPr/>
          <p:nvPr/>
        </p:nvGrpSpPr>
        <p:grpSpPr>
          <a:xfrm>
            <a:off x="7337318" y="278630"/>
            <a:ext cx="4057927" cy="6763213"/>
            <a:chOff x="7723808" y="828675"/>
            <a:chExt cx="3432396" cy="5720661"/>
          </a:xfrm>
        </p:grpSpPr>
        <p:pic>
          <p:nvPicPr>
            <p:cNvPr id="17" name="Picture 77">
              <a:extLst>
                <a:ext uri="{FF2B5EF4-FFF2-40B4-BE49-F238E27FC236}">
                  <a16:creationId xmlns:a16="http://schemas.microsoft.com/office/drawing/2014/main" id="{01309FAB-EBF6-400E-9136-6873057DB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808" y="828675"/>
              <a:ext cx="3432396" cy="5720661"/>
            </a:xfrm>
            <a:prstGeom prst="rect">
              <a:avLst/>
            </a:prstGeom>
          </p:spPr>
        </p:pic>
        <p:pic>
          <p:nvPicPr>
            <p:cNvPr id="18" name="图片占位符 12" descr="图片包含 室内, 墙壁, 餐桌&#10;&#10;已生成极高可信度的说明">
              <a:extLst>
                <a:ext uri="{FF2B5EF4-FFF2-40B4-BE49-F238E27FC236}">
                  <a16:creationId xmlns:a16="http://schemas.microsoft.com/office/drawing/2014/main" id="{E67A2D82-940F-454B-A408-8F6BA18104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522264" y="1885461"/>
              <a:ext cx="1828800" cy="3238500"/>
            </a:xfrm>
            <a:prstGeom prst="rect">
              <a:avLst/>
            </a:prstGeom>
          </p:spPr>
        </p:pic>
      </p:grpSp>
    </p:spTree>
    <p:extLst>
      <p:ext uri="{BB962C8B-B14F-4D97-AF65-F5344CB8AC3E}">
        <p14:creationId xmlns:p14="http://schemas.microsoft.com/office/powerpoint/2010/main" val="2092376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2400"/>
                            </p:stCondLst>
                            <p:childTnLst>
                              <p:par>
                                <p:cTn id="22" presetID="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29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34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39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44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49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par>
                          <p:cTn id="47" fill="hold">
                            <p:stCondLst>
                              <p:cond delay="5400"/>
                            </p:stCondLst>
                            <p:childTnLst>
                              <p:par>
                                <p:cTn id="48" presetID="2" presetClass="entr" presetSubtype="4"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par>
                          <p:cTn id="52" fill="hold">
                            <p:stCondLst>
                              <p:cond delay="59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64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par>
                          <p:cTn id="60" fill="hold">
                            <p:stCondLst>
                              <p:cond delay="6900"/>
                            </p:stCondLst>
                            <p:childTnLst>
                              <p:par>
                                <p:cTn id="61" presetID="42"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5" grpId="0" animBg="1"/>
      <p:bldP spid="6" grpId="0" animBg="1"/>
      <p:bldP spid="7" grpId="0" animBg="1"/>
      <p:bldP spid="10" grpId="0" animBg="1"/>
      <p:bldP spid="11" grpId="0" animBg="1"/>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7160434" cy="523220"/>
          </a:xfrm>
          <a:prstGeom prst="rect">
            <a:avLst/>
          </a:prstGeom>
          <a:noFill/>
        </p:spPr>
        <p:txBody>
          <a:bodyPr wrap="square" rtlCol="0">
            <a:spAutoFit/>
          </a:bodyPr>
          <a:lstStyle/>
          <a:p>
            <a:r>
              <a:rPr lang="zh-CN" altLang="en-US" sz="2800" b="1" dirty="0">
                <a:solidFill>
                  <a:srgbClr val="A3C8BD"/>
                </a:solidFill>
                <a:cs typeface="+mn-ea"/>
                <a:sym typeface="+mn-lt"/>
              </a:rPr>
              <a:t>The completion of the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02</a:t>
            </a:r>
          </a:p>
        </p:txBody>
      </p:sp>
      <p:sp>
        <p:nvSpPr>
          <p:cNvPr id="30" name="TextBox 29">
            <a:extLst>
              <a:ext uri="{FF2B5EF4-FFF2-40B4-BE49-F238E27FC236}">
                <a16:creationId xmlns:a16="http://schemas.microsoft.com/office/drawing/2014/main" id="{117EF25D-C536-4577-A504-7E6805EEFEE1}"/>
              </a:ext>
            </a:extLst>
          </p:cNvPr>
          <p:cNvSpPr txBox="1"/>
          <p:nvPr/>
        </p:nvSpPr>
        <p:spPr>
          <a:xfrm>
            <a:off x="1640483" y="2741696"/>
            <a:ext cx="2199760" cy="482440"/>
          </a:xfrm>
          <a:prstGeom prst="rect">
            <a:avLst/>
          </a:prstGeom>
          <a:noFill/>
        </p:spPr>
        <p:txBody>
          <a:bodyPr wrap="square" lIns="0" tIns="0" rIns="0" bIns="0" rtlCol="0">
            <a:spAutoFit/>
          </a:bodyPr>
          <a:lstStyle/>
          <a:p>
            <a:pPr defTabSz="1219170">
              <a:lnSpc>
                <a:spcPts val="2000"/>
              </a:lnSpc>
              <a:defRPr/>
            </a:pPr>
            <a:r>
              <a:rPr lang="zh-CN" altLang="en-US" sz="1100" kern="0" dirty="0">
                <a:solidFill>
                  <a:schemeClr val="bg1">
                    <a:lumMod val="50000"/>
                  </a:schemeClr>
                </a:solidFill>
                <a:cs typeface="+mn-ea"/>
                <a:sym typeface="+mn-lt"/>
              </a:rPr>
              <a:t>Please enter the daily work of this position here. </a:t>
            </a:r>
            <a:endParaRPr lang="en-US" altLang="zh-CN" sz="1100" kern="0" dirty="0">
              <a:solidFill>
                <a:schemeClr val="bg1">
                  <a:lumMod val="50000"/>
                </a:schemeClr>
              </a:solidFill>
              <a:cs typeface="+mn-ea"/>
              <a:sym typeface="+mn-lt"/>
            </a:endParaRPr>
          </a:p>
        </p:txBody>
      </p:sp>
      <p:sp>
        <p:nvSpPr>
          <p:cNvPr id="31" name="TextBox 30">
            <a:extLst>
              <a:ext uri="{FF2B5EF4-FFF2-40B4-BE49-F238E27FC236}">
                <a16:creationId xmlns:a16="http://schemas.microsoft.com/office/drawing/2014/main" id="{C0BC3299-A5A5-40E1-87D8-551DF117BF90}"/>
              </a:ext>
            </a:extLst>
          </p:cNvPr>
          <p:cNvSpPr txBox="1"/>
          <p:nvPr/>
        </p:nvSpPr>
        <p:spPr>
          <a:xfrm>
            <a:off x="1640484" y="2401410"/>
            <a:ext cx="1863157" cy="246221"/>
          </a:xfrm>
          <a:prstGeom prst="rect">
            <a:avLst/>
          </a:prstGeom>
          <a:noFill/>
        </p:spPr>
        <p:txBody>
          <a:bodyPr wrap="square" lIns="0" tIns="0" rIns="0" bIns="0" rtlCol="0">
            <a:spAutoFit/>
          </a:bodyPr>
          <a:lstStyle/>
          <a:p>
            <a:r>
              <a:rPr lang="zh-CN" altLang="en-US" sz="1600" b="1" dirty="0">
                <a:cs typeface="+mn-ea"/>
                <a:sym typeface="+mn-lt"/>
              </a:rPr>
              <a:t>The title keyword</a:t>
            </a:r>
          </a:p>
        </p:txBody>
      </p:sp>
      <p:sp>
        <p:nvSpPr>
          <p:cNvPr id="32" name="TextBox 29">
            <a:extLst>
              <a:ext uri="{FF2B5EF4-FFF2-40B4-BE49-F238E27FC236}">
                <a16:creationId xmlns:a16="http://schemas.microsoft.com/office/drawing/2014/main" id="{B482986C-C95D-42DC-AF50-8DABB8D74A0F}"/>
              </a:ext>
            </a:extLst>
          </p:cNvPr>
          <p:cNvSpPr txBox="1"/>
          <p:nvPr/>
        </p:nvSpPr>
        <p:spPr>
          <a:xfrm>
            <a:off x="1640483" y="4949942"/>
            <a:ext cx="2199760" cy="482440"/>
          </a:xfrm>
          <a:prstGeom prst="rect">
            <a:avLst/>
          </a:prstGeom>
          <a:noFill/>
        </p:spPr>
        <p:txBody>
          <a:bodyPr wrap="square" lIns="0" tIns="0" rIns="0" bIns="0" rtlCol="0">
            <a:spAutoFit/>
          </a:bodyPr>
          <a:lstStyle/>
          <a:p>
            <a:pPr defTabSz="1219170">
              <a:lnSpc>
                <a:spcPts val="2000"/>
              </a:lnSpc>
              <a:defRPr/>
            </a:pPr>
            <a:r>
              <a:rPr lang="zh-CN" altLang="en-US" sz="1100" kern="0" dirty="0">
                <a:solidFill>
                  <a:schemeClr val="bg1">
                    <a:lumMod val="50000"/>
                  </a:schemeClr>
                </a:solidFill>
                <a:cs typeface="+mn-ea"/>
                <a:sym typeface="+mn-lt"/>
              </a:rPr>
              <a:t>Please enter the daily work of this position here. </a:t>
            </a:r>
          </a:p>
        </p:txBody>
      </p:sp>
      <p:sp>
        <p:nvSpPr>
          <p:cNvPr id="33" name="TextBox 30">
            <a:extLst>
              <a:ext uri="{FF2B5EF4-FFF2-40B4-BE49-F238E27FC236}">
                <a16:creationId xmlns:a16="http://schemas.microsoft.com/office/drawing/2014/main" id="{524FB499-806C-4696-B97C-75F99C1C51AA}"/>
              </a:ext>
            </a:extLst>
          </p:cNvPr>
          <p:cNvSpPr txBox="1"/>
          <p:nvPr/>
        </p:nvSpPr>
        <p:spPr>
          <a:xfrm>
            <a:off x="1640484" y="4609654"/>
            <a:ext cx="1863157" cy="246221"/>
          </a:xfrm>
          <a:prstGeom prst="rect">
            <a:avLst/>
          </a:prstGeom>
          <a:noFill/>
        </p:spPr>
        <p:txBody>
          <a:bodyPr wrap="square" lIns="0" tIns="0" rIns="0" bIns="0" rtlCol="0">
            <a:spAutoFit/>
          </a:bodyPr>
          <a:lstStyle/>
          <a:p>
            <a:r>
              <a:rPr lang="zh-CN" altLang="en-US" sz="1600" b="1" dirty="0">
                <a:cs typeface="+mn-ea"/>
                <a:sym typeface="+mn-lt"/>
              </a:rPr>
              <a:t>The title keyword</a:t>
            </a:r>
          </a:p>
        </p:txBody>
      </p:sp>
      <p:sp>
        <p:nvSpPr>
          <p:cNvPr id="34" name="TextBox 29">
            <a:extLst>
              <a:ext uri="{FF2B5EF4-FFF2-40B4-BE49-F238E27FC236}">
                <a16:creationId xmlns:a16="http://schemas.microsoft.com/office/drawing/2014/main" id="{A4B6B201-F256-428E-938B-EDC0F1261511}"/>
              </a:ext>
            </a:extLst>
          </p:cNvPr>
          <p:cNvSpPr txBox="1"/>
          <p:nvPr/>
        </p:nvSpPr>
        <p:spPr>
          <a:xfrm>
            <a:off x="8762512" y="2741696"/>
            <a:ext cx="2199760" cy="482440"/>
          </a:xfrm>
          <a:prstGeom prst="rect">
            <a:avLst/>
          </a:prstGeom>
          <a:noFill/>
        </p:spPr>
        <p:txBody>
          <a:bodyPr wrap="square" lIns="0" tIns="0" rIns="0" bIns="0" rtlCol="0">
            <a:spAutoFit/>
          </a:bodyPr>
          <a:lstStyle/>
          <a:p>
            <a:pPr defTabSz="1219170">
              <a:lnSpc>
                <a:spcPts val="2000"/>
              </a:lnSpc>
              <a:defRPr/>
            </a:pPr>
            <a:r>
              <a:rPr lang="zh-CN" altLang="en-US" sz="1100" kern="0" dirty="0">
                <a:solidFill>
                  <a:schemeClr val="bg1">
                    <a:lumMod val="50000"/>
                  </a:schemeClr>
                </a:solidFill>
                <a:cs typeface="+mn-ea"/>
                <a:sym typeface="+mn-lt"/>
              </a:rPr>
              <a:t>Please enter the daily work of this position here. </a:t>
            </a:r>
          </a:p>
        </p:txBody>
      </p:sp>
      <p:sp>
        <p:nvSpPr>
          <p:cNvPr id="35" name="TextBox 30">
            <a:extLst>
              <a:ext uri="{FF2B5EF4-FFF2-40B4-BE49-F238E27FC236}">
                <a16:creationId xmlns:a16="http://schemas.microsoft.com/office/drawing/2014/main" id="{D9E96847-F626-4B1B-869E-F24499903755}"/>
              </a:ext>
            </a:extLst>
          </p:cNvPr>
          <p:cNvSpPr txBox="1"/>
          <p:nvPr/>
        </p:nvSpPr>
        <p:spPr>
          <a:xfrm>
            <a:off x="8762514" y="2401410"/>
            <a:ext cx="1863157" cy="246221"/>
          </a:xfrm>
          <a:prstGeom prst="rect">
            <a:avLst/>
          </a:prstGeom>
          <a:noFill/>
        </p:spPr>
        <p:txBody>
          <a:bodyPr wrap="square" lIns="0" tIns="0" rIns="0" bIns="0" rtlCol="0">
            <a:spAutoFit/>
          </a:bodyPr>
          <a:lstStyle/>
          <a:p>
            <a:r>
              <a:rPr lang="zh-CN" altLang="en-US" sz="1600" b="1" dirty="0">
                <a:cs typeface="+mn-ea"/>
                <a:sym typeface="+mn-lt"/>
              </a:rPr>
              <a:t>The title keyword</a:t>
            </a:r>
          </a:p>
        </p:txBody>
      </p:sp>
      <p:sp>
        <p:nvSpPr>
          <p:cNvPr id="36" name="TextBox 29">
            <a:extLst>
              <a:ext uri="{FF2B5EF4-FFF2-40B4-BE49-F238E27FC236}">
                <a16:creationId xmlns:a16="http://schemas.microsoft.com/office/drawing/2014/main" id="{78DF6010-047F-456D-921E-DAC860BFF629}"/>
              </a:ext>
            </a:extLst>
          </p:cNvPr>
          <p:cNvSpPr txBox="1"/>
          <p:nvPr/>
        </p:nvSpPr>
        <p:spPr>
          <a:xfrm>
            <a:off x="8762512" y="4853931"/>
            <a:ext cx="2199760" cy="482440"/>
          </a:xfrm>
          <a:prstGeom prst="rect">
            <a:avLst/>
          </a:prstGeom>
          <a:noFill/>
        </p:spPr>
        <p:txBody>
          <a:bodyPr wrap="square" lIns="0" tIns="0" rIns="0" bIns="0" rtlCol="0">
            <a:spAutoFit/>
          </a:bodyPr>
          <a:lstStyle/>
          <a:p>
            <a:pPr defTabSz="1219170">
              <a:lnSpc>
                <a:spcPts val="2000"/>
              </a:lnSpc>
              <a:defRPr/>
            </a:pPr>
            <a:r>
              <a:rPr lang="zh-CN" altLang="en-US" sz="1100" kern="0" dirty="0">
                <a:solidFill>
                  <a:schemeClr val="bg1">
                    <a:lumMod val="50000"/>
                  </a:schemeClr>
                </a:solidFill>
                <a:cs typeface="+mn-ea"/>
                <a:sym typeface="+mn-lt"/>
              </a:rPr>
              <a:t>Please enter the daily work of this position here. </a:t>
            </a:r>
          </a:p>
        </p:txBody>
      </p:sp>
      <p:sp>
        <p:nvSpPr>
          <p:cNvPr id="37" name="TextBox 30">
            <a:extLst>
              <a:ext uri="{FF2B5EF4-FFF2-40B4-BE49-F238E27FC236}">
                <a16:creationId xmlns:a16="http://schemas.microsoft.com/office/drawing/2014/main" id="{31012159-3ACA-4F38-AC19-3AC5F4DA200B}"/>
              </a:ext>
            </a:extLst>
          </p:cNvPr>
          <p:cNvSpPr txBox="1"/>
          <p:nvPr/>
        </p:nvSpPr>
        <p:spPr>
          <a:xfrm>
            <a:off x="8762514" y="4513644"/>
            <a:ext cx="1863157" cy="246221"/>
          </a:xfrm>
          <a:prstGeom prst="rect">
            <a:avLst/>
          </a:prstGeom>
          <a:noFill/>
        </p:spPr>
        <p:txBody>
          <a:bodyPr wrap="square" lIns="0" tIns="0" rIns="0" bIns="0" rtlCol="0">
            <a:spAutoFit/>
          </a:bodyPr>
          <a:lstStyle/>
          <a:p>
            <a:r>
              <a:rPr lang="zh-CN" altLang="en-US" sz="1600" b="1" dirty="0">
                <a:cs typeface="+mn-ea"/>
                <a:sym typeface="+mn-lt"/>
              </a:rPr>
              <a:t>The title keyword</a:t>
            </a:r>
          </a:p>
        </p:txBody>
      </p:sp>
      <p:pic>
        <p:nvPicPr>
          <p:cNvPr id="40" name="图片 39">
            <a:extLst>
              <a:ext uri="{FF2B5EF4-FFF2-40B4-BE49-F238E27FC236}">
                <a16:creationId xmlns:a16="http://schemas.microsoft.com/office/drawing/2014/main" id="{48AD513B-D9F5-4C6D-9F1C-FE159A95C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389" y="1317102"/>
            <a:ext cx="4033223" cy="5540898"/>
          </a:xfrm>
          <a:prstGeom prst="rect">
            <a:avLst/>
          </a:prstGeom>
        </p:spPr>
      </p:pic>
    </p:spTree>
    <p:extLst>
      <p:ext uri="{BB962C8B-B14F-4D97-AF65-F5344CB8AC3E}">
        <p14:creationId xmlns:p14="http://schemas.microsoft.com/office/powerpoint/2010/main" val="252424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1"/>
                                        </p:tgtEl>
                                        <p:attrNameLst>
                                          <p:attrName>ppt_y</p:attrName>
                                        </p:attrNameLst>
                                      </p:cBhvr>
                                      <p:tavLst>
                                        <p:tav tm="0">
                                          <p:val>
                                            <p:strVal val="#ppt_y"/>
                                          </p:val>
                                        </p:tav>
                                        <p:tav tm="100000">
                                          <p:val>
                                            <p:strVal val="#ppt_y"/>
                                          </p:val>
                                        </p:tav>
                                      </p:tavLst>
                                    </p:anim>
                                    <p:anim calcmode="lin" valueType="num">
                                      <p:cBhvr>
                                        <p:cTn id="2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1"/>
                                        </p:tgtEl>
                                      </p:cBhvr>
                                    </p:animEffect>
                                  </p:childTnLst>
                                </p:cTn>
                              </p:par>
                            </p:childTnLst>
                          </p:cTn>
                        </p:par>
                        <p:par>
                          <p:cTn id="29" fill="hold">
                            <p:stCondLst>
                              <p:cond delay="2950"/>
                            </p:stCondLst>
                            <p:childTnLst>
                              <p:par>
                                <p:cTn id="30" presetID="14" presetClass="entr" presetSubtype="1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par>
                          <p:cTn id="33" fill="hold">
                            <p:stCondLst>
                              <p:cond delay="3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3"/>
                                        </p:tgtEl>
                                        <p:attrNameLst>
                                          <p:attrName>ppt_y</p:attrName>
                                        </p:attrNameLst>
                                      </p:cBhvr>
                                      <p:tavLst>
                                        <p:tav tm="0">
                                          <p:val>
                                            <p:strVal val="#ppt_y"/>
                                          </p:val>
                                        </p:tav>
                                        <p:tav tm="100000">
                                          <p:val>
                                            <p:strVal val="#ppt_y"/>
                                          </p:val>
                                        </p:tav>
                                      </p:tavLst>
                                    </p:anim>
                                    <p:anim calcmode="lin" valueType="num">
                                      <p:cBhvr>
                                        <p:cTn id="38"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3"/>
                                        </p:tgtEl>
                                      </p:cBhvr>
                                    </p:animEffect>
                                  </p:childTnLst>
                                </p:cTn>
                              </p:par>
                            </p:childTnLst>
                          </p:cTn>
                        </p:par>
                        <p:par>
                          <p:cTn id="41" fill="hold">
                            <p:stCondLst>
                              <p:cond delay="4150"/>
                            </p:stCondLst>
                            <p:childTnLst>
                              <p:par>
                                <p:cTn id="42" presetID="14" presetClass="entr" presetSubtype="1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500"/>
                                        <p:tgtEl>
                                          <p:spTgt spid="32"/>
                                        </p:tgtEl>
                                      </p:cBhvr>
                                    </p:animEffect>
                                  </p:childTnLst>
                                </p:cTn>
                              </p:par>
                            </p:childTnLst>
                          </p:cTn>
                        </p:par>
                        <p:par>
                          <p:cTn id="45" fill="hold">
                            <p:stCondLst>
                              <p:cond delay="46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5"/>
                                        </p:tgtEl>
                                        <p:attrNameLst>
                                          <p:attrName>ppt_y</p:attrName>
                                        </p:attrNameLst>
                                      </p:cBhvr>
                                      <p:tavLst>
                                        <p:tav tm="0">
                                          <p:val>
                                            <p:strVal val="#ppt_y"/>
                                          </p:val>
                                        </p:tav>
                                        <p:tav tm="100000">
                                          <p:val>
                                            <p:strVal val="#ppt_y"/>
                                          </p:val>
                                        </p:tav>
                                      </p:tavLst>
                                    </p:anim>
                                    <p:anim calcmode="lin" valueType="num">
                                      <p:cBhvr>
                                        <p:cTn id="50"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5"/>
                                        </p:tgtEl>
                                      </p:cBhvr>
                                    </p:animEffect>
                                  </p:childTnLst>
                                </p:cTn>
                              </p:par>
                            </p:childTnLst>
                          </p:cTn>
                        </p:par>
                        <p:par>
                          <p:cTn id="53" fill="hold">
                            <p:stCondLst>
                              <p:cond delay="5350"/>
                            </p:stCondLst>
                            <p:childTnLst>
                              <p:par>
                                <p:cTn id="54" presetID="14" presetClass="entr" presetSubtype="1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randombar(horizontal)">
                                      <p:cBhvr>
                                        <p:cTn id="56" dur="500"/>
                                        <p:tgtEl>
                                          <p:spTgt spid="34"/>
                                        </p:tgtEl>
                                      </p:cBhvr>
                                    </p:animEffect>
                                  </p:childTnLst>
                                </p:cTn>
                              </p:par>
                            </p:childTnLst>
                          </p:cTn>
                        </p:par>
                        <p:par>
                          <p:cTn id="57" fill="hold">
                            <p:stCondLst>
                              <p:cond delay="58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37"/>
                                        </p:tgtEl>
                                        <p:attrNameLst>
                                          <p:attrName>ppt_y</p:attrName>
                                        </p:attrNameLst>
                                      </p:cBhvr>
                                      <p:tavLst>
                                        <p:tav tm="0">
                                          <p:val>
                                            <p:strVal val="#ppt_y"/>
                                          </p:val>
                                        </p:tav>
                                        <p:tav tm="100000">
                                          <p:val>
                                            <p:strVal val="#ppt_y"/>
                                          </p:val>
                                        </p:tav>
                                      </p:tavLst>
                                    </p:anim>
                                    <p:anim calcmode="lin" valueType="num">
                                      <p:cBhvr>
                                        <p:cTn id="6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37"/>
                                        </p:tgtEl>
                                      </p:cBhvr>
                                    </p:animEffect>
                                  </p:childTnLst>
                                </p:cTn>
                              </p:par>
                            </p:childTnLst>
                          </p:cTn>
                        </p:par>
                        <p:par>
                          <p:cTn id="65" fill="hold">
                            <p:stCondLst>
                              <p:cond delay="6550"/>
                            </p:stCondLst>
                            <p:childTnLst>
                              <p:par>
                                <p:cTn id="66" presetID="14" presetClass="entr" presetSubtype="1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0" grpId="0"/>
      <p:bldP spid="31" grpId="0"/>
      <p:bldP spid="32" grpId="0"/>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8049062" cy="523220"/>
          </a:xfrm>
          <a:prstGeom prst="rect">
            <a:avLst/>
          </a:prstGeom>
          <a:noFill/>
        </p:spPr>
        <p:txBody>
          <a:bodyPr wrap="square" rtlCol="0">
            <a:spAutoFit/>
          </a:bodyPr>
          <a:lstStyle/>
          <a:p>
            <a:r>
              <a:rPr lang="zh-CN" altLang="en-US" sz="2800" b="1" dirty="0">
                <a:solidFill>
                  <a:srgbClr val="A3C8BD"/>
                </a:solidFill>
                <a:cs typeface="+mn-ea"/>
                <a:sym typeface="+mn-lt"/>
              </a:rPr>
              <a:t>The completion of the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02</a:t>
            </a:r>
          </a:p>
        </p:txBody>
      </p:sp>
      <p:pic>
        <p:nvPicPr>
          <p:cNvPr id="13" name="图片 12">
            <a:extLst>
              <a:ext uri="{FF2B5EF4-FFF2-40B4-BE49-F238E27FC236}">
                <a16:creationId xmlns:a16="http://schemas.microsoft.com/office/drawing/2014/main" id="{159727BD-F6CB-4C7C-9E1B-1EE44763058C}"/>
              </a:ext>
            </a:extLst>
          </p:cNvPr>
          <p:cNvPicPr>
            <a:picLocks noChangeAspect="1"/>
          </p:cNvPicPr>
          <p:nvPr/>
        </p:nvPicPr>
        <p:blipFill rotWithShape="1">
          <a:blip r:embed="rId2">
            <a:extLst>
              <a:ext uri="{28A0092B-C50C-407E-A947-70E740481C1C}">
                <a14:useLocalDpi xmlns:a14="http://schemas.microsoft.com/office/drawing/2010/main" val="0"/>
              </a:ext>
            </a:extLst>
          </a:blip>
          <a:srcRect r="47040"/>
          <a:stretch/>
        </p:blipFill>
        <p:spPr>
          <a:xfrm rot="1063602" flipV="1">
            <a:off x="445518" y="-435474"/>
            <a:ext cx="9186714" cy="6324184"/>
          </a:xfrm>
          <a:prstGeom prst="rect">
            <a:avLst/>
          </a:prstGeom>
        </p:spPr>
      </p:pic>
      <p:sp>
        <p:nvSpPr>
          <p:cNvPr id="14" name="TextBox 29">
            <a:extLst>
              <a:ext uri="{FF2B5EF4-FFF2-40B4-BE49-F238E27FC236}">
                <a16:creationId xmlns:a16="http://schemas.microsoft.com/office/drawing/2014/main" id="{1D1FE0D5-3700-4974-A1E1-882B4BFD2245}"/>
              </a:ext>
            </a:extLst>
          </p:cNvPr>
          <p:cNvSpPr txBox="1"/>
          <p:nvPr/>
        </p:nvSpPr>
        <p:spPr>
          <a:xfrm>
            <a:off x="1358908" y="4119479"/>
            <a:ext cx="2012408" cy="482440"/>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 </a:t>
            </a:r>
          </a:p>
        </p:txBody>
      </p:sp>
      <p:sp>
        <p:nvSpPr>
          <p:cNvPr id="15" name="TextBox 30">
            <a:extLst>
              <a:ext uri="{FF2B5EF4-FFF2-40B4-BE49-F238E27FC236}">
                <a16:creationId xmlns:a16="http://schemas.microsoft.com/office/drawing/2014/main" id="{263A555C-DE9F-4579-BBD5-CA1E721F3982}"/>
              </a:ext>
            </a:extLst>
          </p:cNvPr>
          <p:cNvSpPr txBox="1"/>
          <p:nvPr/>
        </p:nvSpPr>
        <p:spPr>
          <a:xfrm>
            <a:off x="1433534" y="3804865"/>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
        <p:nvSpPr>
          <p:cNvPr id="16" name="TextBox 29">
            <a:extLst>
              <a:ext uri="{FF2B5EF4-FFF2-40B4-BE49-F238E27FC236}">
                <a16:creationId xmlns:a16="http://schemas.microsoft.com/office/drawing/2014/main" id="{1D20F8FA-FDA8-4CFE-B7E3-63EC99F16490}"/>
              </a:ext>
            </a:extLst>
          </p:cNvPr>
          <p:cNvSpPr txBox="1"/>
          <p:nvPr/>
        </p:nvSpPr>
        <p:spPr>
          <a:xfrm>
            <a:off x="3845665" y="4869366"/>
            <a:ext cx="2012408" cy="482440"/>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 </a:t>
            </a:r>
          </a:p>
        </p:txBody>
      </p:sp>
      <p:sp>
        <p:nvSpPr>
          <p:cNvPr id="17" name="TextBox 30">
            <a:extLst>
              <a:ext uri="{FF2B5EF4-FFF2-40B4-BE49-F238E27FC236}">
                <a16:creationId xmlns:a16="http://schemas.microsoft.com/office/drawing/2014/main" id="{368CDB21-1DD7-41B7-906D-CDED2865C6F5}"/>
              </a:ext>
            </a:extLst>
          </p:cNvPr>
          <p:cNvSpPr txBox="1"/>
          <p:nvPr/>
        </p:nvSpPr>
        <p:spPr>
          <a:xfrm>
            <a:off x="3920291" y="4554752"/>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
        <p:nvSpPr>
          <p:cNvPr id="20" name="TextBox 29">
            <a:extLst>
              <a:ext uri="{FF2B5EF4-FFF2-40B4-BE49-F238E27FC236}">
                <a16:creationId xmlns:a16="http://schemas.microsoft.com/office/drawing/2014/main" id="{77E94B5A-F939-43E4-A544-6F44CC2F9A86}"/>
              </a:ext>
            </a:extLst>
          </p:cNvPr>
          <p:cNvSpPr txBox="1"/>
          <p:nvPr/>
        </p:nvSpPr>
        <p:spPr>
          <a:xfrm>
            <a:off x="6549745" y="1957177"/>
            <a:ext cx="2012408" cy="482440"/>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 </a:t>
            </a:r>
          </a:p>
        </p:txBody>
      </p:sp>
      <p:sp>
        <p:nvSpPr>
          <p:cNvPr id="21" name="TextBox 30">
            <a:extLst>
              <a:ext uri="{FF2B5EF4-FFF2-40B4-BE49-F238E27FC236}">
                <a16:creationId xmlns:a16="http://schemas.microsoft.com/office/drawing/2014/main" id="{5CCA030D-1120-45BB-8FD6-707201515335}"/>
              </a:ext>
            </a:extLst>
          </p:cNvPr>
          <p:cNvSpPr txBox="1"/>
          <p:nvPr/>
        </p:nvSpPr>
        <p:spPr>
          <a:xfrm>
            <a:off x="6624371" y="1642563"/>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
        <p:nvSpPr>
          <p:cNvPr id="22" name="TextBox 29">
            <a:extLst>
              <a:ext uri="{FF2B5EF4-FFF2-40B4-BE49-F238E27FC236}">
                <a16:creationId xmlns:a16="http://schemas.microsoft.com/office/drawing/2014/main" id="{55B201E5-BF1C-44B9-A1CD-1DC97647F6A1}"/>
              </a:ext>
            </a:extLst>
          </p:cNvPr>
          <p:cNvSpPr txBox="1"/>
          <p:nvPr/>
        </p:nvSpPr>
        <p:spPr>
          <a:xfrm>
            <a:off x="9083395" y="3943435"/>
            <a:ext cx="2012408" cy="482440"/>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 </a:t>
            </a:r>
          </a:p>
        </p:txBody>
      </p:sp>
      <p:sp>
        <p:nvSpPr>
          <p:cNvPr id="23" name="TextBox 30">
            <a:extLst>
              <a:ext uri="{FF2B5EF4-FFF2-40B4-BE49-F238E27FC236}">
                <a16:creationId xmlns:a16="http://schemas.microsoft.com/office/drawing/2014/main" id="{B047C31B-F7FC-4BF4-A166-CD7DD1995BDC}"/>
              </a:ext>
            </a:extLst>
          </p:cNvPr>
          <p:cNvSpPr txBox="1"/>
          <p:nvPr/>
        </p:nvSpPr>
        <p:spPr>
          <a:xfrm>
            <a:off x="9158021" y="3628821"/>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pic>
        <p:nvPicPr>
          <p:cNvPr id="24" name="图片 23">
            <a:extLst>
              <a:ext uri="{FF2B5EF4-FFF2-40B4-BE49-F238E27FC236}">
                <a16:creationId xmlns:a16="http://schemas.microsoft.com/office/drawing/2014/main" id="{414A7A7D-0F0D-4DDC-AE04-71B883600897}"/>
              </a:ext>
            </a:extLst>
          </p:cNvPr>
          <p:cNvPicPr>
            <a:picLocks noChangeAspect="1"/>
          </p:cNvPicPr>
          <p:nvPr/>
        </p:nvPicPr>
        <p:blipFill>
          <a:blip r:embed="rId3"/>
          <a:stretch>
            <a:fillRect/>
          </a:stretch>
        </p:blipFill>
        <p:spPr>
          <a:xfrm>
            <a:off x="9651140" y="748103"/>
            <a:ext cx="1877564" cy="1897681"/>
          </a:xfrm>
          <a:prstGeom prst="rect">
            <a:avLst/>
          </a:prstGeom>
        </p:spPr>
      </p:pic>
    </p:spTree>
    <p:extLst>
      <p:ext uri="{BB962C8B-B14F-4D97-AF65-F5344CB8AC3E}">
        <p14:creationId xmlns:p14="http://schemas.microsoft.com/office/powerpoint/2010/main" val="7101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8" decel="10000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500" fill="hold"/>
                                        <p:tgtEl>
                                          <p:spTgt spid="13"/>
                                        </p:tgtEl>
                                        <p:attrNameLst>
                                          <p:attrName>ppt_x</p:attrName>
                                        </p:attrNameLst>
                                      </p:cBhvr>
                                      <p:tavLst>
                                        <p:tav tm="0">
                                          <p:val>
                                            <p:strVal val="0-#ppt_w/2"/>
                                          </p:val>
                                        </p:tav>
                                        <p:tav tm="100000">
                                          <p:val>
                                            <p:strVal val="#ppt_x"/>
                                          </p:val>
                                        </p:tav>
                                      </p:tavLst>
                                    </p:anim>
                                    <p:anim calcmode="lin" valueType="num">
                                      <p:cBhvr additive="base">
                                        <p:cTn id="19" dur="1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5"/>
                                        </p:tgtEl>
                                        <p:attrNameLst>
                                          <p:attrName>ppt_y</p:attrName>
                                        </p:attrNameLst>
                                      </p:cBhvr>
                                      <p:tavLst>
                                        <p:tav tm="0">
                                          <p:val>
                                            <p:strVal val="#ppt_y"/>
                                          </p:val>
                                        </p:tav>
                                        <p:tav tm="100000">
                                          <p:val>
                                            <p:strVal val="#ppt_y"/>
                                          </p:val>
                                        </p:tav>
                                      </p:tavLst>
                                    </p:anim>
                                    <p:anim calcmode="lin" valueType="num">
                                      <p:cBhvr>
                                        <p:cTn id="2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5"/>
                                        </p:tgtEl>
                                      </p:cBhvr>
                                    </p:animEffect>
                                  </p:childTnLst>
                                </p:cTn>
                              </p:par>
                            </p:childTnLst>
                          </p:cTn>
                        </p:par>
                        <p:par>
                          <p:cTn id="28" fill="hold">
                            <p:stCondLst>
                              <p:cond delay="3450"/>
                            </p:stCondLst>
                            <p:childTnLst>
                              <p:par>
                                <p:cTn id="29" presetID="14"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par>
                          <p:cTn id="32" fill="hold">
                            <p:stCondLst>
                              <p:cond delay="39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7"/>
                                        </p:tgtEl>
                                        <p:attrNameLst>
                                          <p:attrName>ppt_y</p:attrName>
                                        </p:attrNameLst>
                                      </p:cBhvr>
                                      <p:tavLst>
                                        <p:tav tm="0">
                                          <p:val>
                                            <p:strVal val="#ppt_y"/>
                                          </p:val>
                                        </p:tav>
                                        <p:tav tm="100000">
                                          <p:val>
                                            <p:strVal val="#ppt_y"/>
                                          </p:val>
                                        </p:tav>
                                      </p:tavLst>
                                    </p:anim>
                                    <p:anim calcmode="lin" valueType="num">
                                      <p:cBhvr>
                                        <p:cTn id="3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7"/>
                                        </p:tgtEl>
                                      </p:cBhvr>
                                    </p:animEffect>
                                  </p:childTnLst>
                                </p:cTn>
                              </p:par>
                            </p:childTnLst>
                          </p:cTn>
                        </p:par>
                        <p:par>
                          <p:cTn id="40" fill="hold">
                            <p:stCondLst>
                              <p:cond delay="4650"/>
                            </p:stCondLst>
                            <p:childTnLst>
                              <p:par>
                                <p:cTn id="41" presetID="14"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par>
                          <p:cTn id="44" fill="hold">
                            <p:stCondLst>
                              <p:cond delay="51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p:stCondLst>
                              <p:cond delay="5850"/>
                            </p:stCondLst>
                            <p:childTnLst>
                              <p:par>
                                <p:cTn id="53" presetID="14" presetClass="entr" presetSubtype="1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randombar(horizontal)">
                                      <p:cBhvr>
                                        <p:cTn id="55" dur="500"/>
                                        <p:tgtEl>
                                          <p:spTgt spid="20"/>
                                        </p:tgtEl>
                                      </p:cBhvr>
                                    </p:animEffect>
                                  </p:childTnLst>
                                </p:cTn>
                              </p:par>
                            </p:childTnLst>
                          </p:cTn>
                        </p:par>
                        <p:par>
                          <p:cTn id="56" fill="hold">
                            <p:stCondLst>
                              <p:cond delay="635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3"/>
                                        </p:tgtEl>
                                        <p:attrNameLst>
                                          <p:attrName>ppt_y</p:attrName>
                                        </p:attrNameLst>
                                      </p:cBhvr>
                                      <p:tavLst>
                                        <p:tav tm="0">
                                          <p:val>
                                            <p:strVal val="#ppt_y"/>
                                          </p:val>
                                        </p:tav>
                                        <p:tav tm="100000">
                                          <p:val>
                                            <p:strVal val="#ppt_y"/>
                                          </p:val>
                                        </p:tav>
                                      </p:tavLst>
                                    </p:anim>
                                    <p:anim calcmode="lin" valueType="num">
                                      <p:cBhvr>
                                        <p:cTn id="6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3"/>
                                        </p:tgtEl>
                                      </p:cBhvr>
                                    </p:animEffect>
                                  </p:childTnLst>
                                </p:cTn>
                              </p:par>
                            </p:childTnLst>
                          </p:cTn>
                        </p:par>
                        <p:par>
                          <p:cTn id="64" fill="hold">
                            <p:stCondLst>
                              <p:cond delay="7050"/>
                            </p:stCondLst>
                            <p:childTnLst>
                              <p:par>
                                <p:cTn id="65" presetID="14" presetClass="entr" presetSubtype="1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childTnLst>
                          </p:cTn>
                        </p:par>
                        <p:par>
                          <p:cTn id="68" fill="hold">
                            <p:stCondLst>
                              <p:cond delay="7550"/>
                            </p:stCondLst>
                            <p:childTnLst>
                              <p:par>
                                <p:cTn id="69" presetID="2" presetClass="entr" presetSubtype="6" decel="10000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1500" fill="hold"/>
                                        <p:tgtEl>
                                          <p:spTgt spid="24"/>
                                        </p:tgtEl>
                                        <p:attrNameLst>
                                          <p:attrName>ppt_x</p:attrName>
                                        </p:attrNameLst>
                                      </p:cBhvr>
                                      <p:tavLst>
                                        <p:tav tm="0">
                                          <p:val>
                                            <p:strVal val="1+#ppt_w/2"/>
                                          </p:val>
                                        </p:tav>
                                        <p:tav tm="100000">
                                          <p:val>
                                            <p:strVal val="#ppt_x"/>
                                          </p:val>
                                        </p:tav>
                                      </p:tavLst>
                                    </p:anim>
                                    <p:anim calcmode="lin" valueType="num">
                                      <p:cBhvr additive="base">
                                        <p:cTn id="72"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7"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6049470" cy="523220"/>
          </a:xfrm>
          <a:prstGeom prst="rect">
            <a:avLst/>
          </a:prstGeom>
          <a:noFill/>
        </p:spPr>
        <p:txBody>
          <a:bodyPr wrap="square" rtlCol="0">
            <a:spAutoFit/>
          </a:bodyPr>
          <a:lstStyle/>
          <a:p>
            <a:r>
              <a:rPr lang="zh-CN" altLang="en-US" sz="2800" b="1" dirty="0">
                <a:solidFill>
                  <a:srgbClr val="A3C8BD"/>
                </a:solidFill>
                <a:cs typeface="+mn-ea"/>
                <a:sym typeface="+mn-lt"/>
              </a:rPr>
              <a:t>The completion of the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02</a:t>
            </a:r>
          </a:p>
        </p:txBody>
      </p:sp>
      <p:sp>
        <p:nvSpPr>
          <p:cNvPr id="4" name="矩形 3">
            <a:extLst>
              <a:ext uri="{FF2B5EF4-FFF2-40B4-BE49-F238E27FC236}">
                <a16:creationId xmlns:a16="http://schemas.microsoft.com/office/drawing/2014/main" id="{46CADCCE-D82F-4D4E-9340-6717C3C9E48A}"/>
              </a:ext>
            </a:extLst>
          </p:cNvPr>
          <p:cNvSpPr/>
          <p:nvPr/>
        </p:nvSpPr>
        <p:spPr>
          <a:xfrm>
            <a:off x="5352040" y="3654777"/>
            <a:ext cx="647839" cy="1546578"/>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4F6320E5-A6FB-4CEE-9AFB-71C2B753A555}"/>
              </a:ext>
            </a:extLst>
          </p:cNvPr>
          <p:cNvSpPr/>
          <p:nvPr/>
        </p:nvSpPr>
        <p:spPr>
          <a:xfrm>
            <a:off x="6356752" y="1656644"/>
            <a:ext cx="647839" cy="3544711"/>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 name="矩形 5">
            <a:extLst>
              <a:ext uri="{FF2B5EF4-FFF2-40B4-BE49-F238E27FC236}">
                <a16:creationId xmlns:a16="http://schemas.microsoft.com/office/drawing/2014/main" id="{F407BACA-D3E9-433D-AC55-4EB53F426A99}"/>
              </a:ext>
            </a:extLst>
          </p:cNvPr>
          <p:cNvSpPr/>
          <p:nvPr/>
        </p:nvSpPr>
        <p:spPr>
          <a:xfrm>
            <a:off x="7299468" y="3982155"/>
            <a:ext cx="709835" cy="1219200"/>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 name="矩形 6">
            <a:extLst>
              <a:ext uri="{FF2B5EF4-FFF2-40B4-BE49-F238E27FC236}">
                <a16:creationId xmlns:a16="http://schemas.microsoft.com/office/drawing/2014/main" id="{F9C2329C-6F1C-4CA9-A04A-A49BF738C8BB}"/>
              </a:ext>
            </a:extLst>
          </p:cNvPr>
          <p:cNvSpPr/>
          <p:nvPr/>
        </p:nvSpPr>
        <p:spPr>
          <a:xfrm>
            <a:off x="8366176" y="3564466"/>
            <a:ext cx="647839" cy="1636889"/>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矩形 9">
            <a:extLst>
              <a:ext uri="{FF2B5EF4-FFF2-40B4-BE49-F238E27FC236}">
                <a16:creationId xmlns:a16="http://schemas.microsoft.com/office/drawing/2014/main" id="{52CE89EA-F696-4CCF-AE1E-D3FBF55AF180}"/>
              </a:ext>
            </a:extLst>
          </p:cNvPr>
          <p:cNvSpPr/>
          <p:nvPr/>
        </p:nvSpPr>
        <p:spPr>
          <a:xfrm>
            <a:off x="9363834" y="4286955"/>
            <a:ext cx="647839" cy="914400"/>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 name="矩形 10">
            <a:extLst>
              <a:ext uri="{FF2B5EF4-FFF2-40B4-BE49-F238E27FC236}">
                <a16:creationId xmlns:a16="http://schemas.microsoft.com/office/drawing/2014/main" id="{A5E917E3-5B1C-4618-9A46-E0275401E360}"/>
              </a:ext>
            </a:extLst>
          </p:cNvPr>
          <p:cNvSpPr/>
          <p:nvPr/>
        </p:nvSpPr>
        <p:spPr>
          <a:xfrm>
            <a:off x="10368547" y="4286955"/>
            <a:ext cx="647839" cy="914400"/>
          </a:xfrm>
          <a:prstGeom prst="rect">
            <a:avLst/>
          </a:prstGeom>
          <a:solidFill>
            <a:srgbClr val="A3C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12" name="直接连接符 11">
            <a:extLst>
              <a:ext uri="{FF2B5EF4-FFF2-40B4-BE49-F238E27FC236}">
                <a16:creationId xmlns:a16="http://schemas.microsoft.com/office/drawing/2014/main" id="{4885E75C-7677-45C7-A8EC-175C17F578FC}"/>
              </a:ext>
            </a:extLst>
          </p:cNvPr>
          <p:cNvCxnSpPr>
            <a:cxnSpLocks/>
          </p:cNvCxnSpPr>
          <p:nvPr/>
        </p:nvCxnSpPr>
        <p:spPr>
          <a:xfrm flipV="1">
            <a:off x="5656231" y="2302848"/>
            <a:ext cx="1004712" cy="1964267"/>
          </a:xfrm>
          <a:prstGeom prst="line">
            <a:avLst/>
          </a:prstGeom>
          <a:noFill/>
          <a:ln w="88900" cap="flat" cmpd="sng" algn="ctr">
            <a:solidFill>
              <a:schemeClr val="bg1">
                <a:lumMod val="85000"/>
              </a:schemeClr>
            </a:solidFill>
            <a:prstDash val="solid"/>
            <a:miter lim="800000"/>
            <a:headEnd type="oval"/>
            <a:tailEnd type="oval"/>
          </a:ln>
          <a:effectLst/>
        </p:spPr>
      </p:cxnSp>
      <p:cxnSp>
        <p:nvCxnSpPr>
          <p:cNvPr id="13" name="直接连接符 12">
            <a:extLst>
              <a:ext uri="{FF2B5EF4-FFF2-40B4-BE49-F238E27FC236}">
                <a16:creationId xmlns:a16="http://schemas.microsoft.com/office/drawing/2014/main" id="{16F0BF77-D0A7-4275-B2C0-4BF6B0DEB8CE}"/>
              </a:ext>
            </a:extLst>
          </p:cNvPr>
          <p:cNvCxnSpPr>
            <a:cxnSpLocks/>
          </p:cNvCxnSpPr>
          <p:nvPr/>
        </p:nvCxnSpPr>
        <p:spPr>
          <a:xfrm flipH="1" flipV="1">
            <a:off x="6663764" y="2297206"/>
            <a:ext cx="1001891" cy="2195687"/>
          </a:xfrm>
          <a:prstGeom prst="line">
            <a:avLst/>
          </a:prstGeom>
          <a:noFill/>
          <a:ln w="88900" cap="flat" cmpd="sng" algn="ctr">
            <a:solidFill>
              <a:schemeClr val="bg1">
                <a:lumMod val="85000"/>
              </a:schemeClr>
            </a:solidFill>
            <a:prstDash val="solid"/>
            <a:miter lim="800000"/>
            <a:headEnd type="oval"/>
            <a:tailEnd type="oval"/>
          </a:ln>
          <a:effectLst/>
        </p:spPr>
      </p:cxnSp>
      <p:cxnSp>
        <p:nvCxnSpPr>
          <p:cNvPr id="14" name="直接连接符 13">
            <a:extLst>
              <a:ext uri="{FF2B5EF4-FFF2-40B4-BE49-F238E27FC236}">
                <a16:creationId xmlns:a16="http://schemas.microsoft.com/office/drawing/2014/main" id="{073039D7-5F83-4F62-87A5-29AC803A4D94}"/>
              </a:ext>
            </a:extLst>
          </p:cNvPr>
          <p:cNvCxnSpPr>
            <a:cxnSpLocks/>
          </p:cNvCxnSpPr>
          <p:nvPr/>
        </p:nvCxnSpPr>
        <p:spPr>
          <a:xfrm flipV="1">
            <a:off x="7651548" y="1636804"/>
            <a:ext cx="1018819" cy="2833513"/>
          </a:xfrm>
          <a:prstGeom prst="line">
            <a:avLst/>
          </a:prstGeom>
          <a:noFill/>
          <a:ln w="88900" cap="flat" cmpd="sng" algn="ctr">
            <a:solidFill>
              <a:schemeClr val="bg1">
                <a:lumMod val="85000"/>
              </a:schemeClr>
            </a:solidFill>
            <a:prstDash val="solid"/>
            <a:miter lim="800000"/>
            <a:headEnd type="oval"/>
            <a:tailEnd type="oval"/>
          </a:ln>
          <a:effectLst/>
        </p:spPr>
      </p:cxnSp>
      <p:cxnSp>
        <p:nvCxnSpPr>
          <p:cNvPr id="15" name="直接连接符 14">
            <a:extLst>
              <a:ext uri="{FF2B5EF4-FFF2-40B4-BE49-F238E27FC236}">
                <a16:creationId xmlns:a16="http://schemas.microsoft.com/office/drawing/2014/main" id="{28B4DDFC-8C92-4EC1-B082-F28925DF0F59}"/>
              </a:ext>
            </a:extLst>
          </p:cNvPr>
          <p:cNvCxnSpPr>
            <a:cxnSpLocks/>
          </p:cNvCxnSpPr>
          <p:nvPr/>
        </p:nvCxnSpPr>
        <p:spPr>
          <a:xfrm flipH="1" flipV="1">
            <a:off x="8670367" y="1636804"/>
            <a:ext cx="914398" cy="1907822"/>
          </a:xfrm>
          <a:prstGeom prst="line">
            <a:avLst/>
          </a:prstGeom>
          <a:noFill/>
          <a:ln w="88900" cap="flat" cmpd="sng" algn="ctr">
            <a:solidFill>
              <a:schemeClr val="bg1">
                <a:lumMod val="85000"/>
              </a:schemeClr>
            </a:solidFill>
            <a:prstDash val="solid"/>
            <a:miter lim="800000"/>
            <a:headEnd type="oval"/>
            <a:tailEnd type="oval"/>
          </a:ln>
          <a:effectLst/>
        </p:spPr>
      </p:cxnSp>
      <p:cxnSp>
        <p:nvCxnSpPr>
          <p:cNvPr id="16" name="直接连接符 15">
            <a:extLst>
              <a:ext uri="{FF2B5EF4-FFF2-40B4-BE49-F238E27FC236}">
                <a16:creationId xmlns:a16="http://schemas.microsoft.com/office/drawing/2014/main" id="{E26BABFB-A00D-4DAA-982C-43EA8C763014}"/>
              </a:ext>
            </a:extLst>
          </p:cNvPr>
          <p:cNvCxnSpPr>
            <a:cxnSpLocks/>
          </p:cNvCxnSpPr>
          <p:nvPr/>
        </p:nvCxnSpPr>
        <p:spPr>
          <a:xfrm flipV="1">
            <a:off x="9584765" y="3028160"/>
            <a:ext cx="1018819" cy="516466"/>
          </a:xfrm>
          <a:prstGeom prst="line">
            <a:avLst/>
          </a:prstGeom>
          <a:noFill/>
          <a:ln w="88900" cap="flat" cmpd="sng" algn="ctr">
            <a:solidFill>
              <a:schemeClr val="bg1">
                <a:lumMod val="85000"/>
              </a:schemeClr>
            </a:solidFill>
            <a:prstDash val="solid"/>
            <a:miter lim="800000"/>
            <a:headEnd type="oval"/>
            <a:tailEnd type="oval"/>
          </a:ln>
          <a:effectLst/>
        </p:spPr>
      </p:cxnSp>
      <p:sp>
        <p:nvSpPr>
          <p:cNvPr id="17" name="文本框 16">
            <a:extLst>
              <a:ext uri="{FF2B5EF4-FFF2-40B4-BE49-F238E27FC236}">
                <a16:creationId xmlns:a16="http://schemas.microsoft.com/office/drawing/2014/main" id="{6A97A5A4-0B26-4B4C-AF26-4F1329D97C43}"/>
              </a:ext>
            </a:extLst>
          </p:cNvPr>
          <p:cNvSpPr txBox="1"/>
          <p:nvPr/>
        </p:nvSpPr>
        <p:spPr>
          <a:xfrm>
            <a:off x="5292866" y="5158530"/>
            <a:ext cx="811398" cy="461473"/>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2020</a:t>
            </a:r>
            <a:endParaRPr lang="zh-CN" altLang="en-US" sz="1400" b="1" dirty="0">
              <a:solidFill>
                <a:schemeClr val="tx1">
                  <a:lumMod val="50000"/>
                  <a:lumOff val="50000"/>
                </a:schemeClr>
              </a:solidFill>
              <a:cs typeface="+mn-ea"/>
              <a:sym typeface="+mn-lt"/>
            </a:endParaRPr>
          </a:p>
        </p:txBody>
      </p:sp>
      <p:sp>
        <p:nvSpPr>
          <p:cNvPr id="18" name="文本框 17">
            <a:extLst>
              <a:ext uri="{FF2B5EF4-FFF2-40B4-BE49-F238E27FC236}">
                <a16:creationId xmlns:a16="http://schemas.microsoft.com/office/drawing/2014/main" id="{BF9DCB43-7F96-4CBB-8AEC-97402056032A}"/>
              </a:ext>
            </a:extLst>
          </p:cNvPr>
          <p:cNvSpPr txBox="1"/>
          <p:nvPr/>
        </p:nvSpPr>
        <p:spPr>
          <a:xfrm>
            <a:off x="6266438" y="5158530"/>
            <a:ext cx="811398" cy="461473"/>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2021</a:t>
            </a:r>
            <a:endParaRPr lang="zh-CN" altLang="en-US" sz="1400" b="1" dirty="0">
              <a:solidFill>
                <a:schemeClr val="tx1">
                  <a:lumMod val="50000"/>
                  <a:lumOff val="50000"/>
                </a:schemeClr>
              </a:solidFill>
              <a:cs typeface="+mn-ea"/>
              <a:sym typeface="+mn-lt"/>
            </a:endParaRPr>
          </a:p>
        </p:txBody>
      </p:sp>
      <p:sp>
        <p:nvSpPr>
          <p:cNvPr id="19" name="文本框 18">
            <a:extLst>
              <a:ext uri="{FF2B5EF4-FFF2-40B4-BE49-F238E27FC236}">
                <a16:creationId xmlns:a16="http://schemas.microsoft.com/office/drawing/2014/main" id="{1C8DD5D1-2C19-4C95-B1E5-AFD7E2081B8E}"/>
              </a:ext>
            </a:extLst>
          </p:cNvPr>
          <p:cNvSpPr txBox="1"/>
          <p:nvPr/>
        </p:nvSpPr>
        <p:spPr>
          <a:xfrm>
            <a:off x="7386471" y="5158530"/>
            <a:ext cx="740532" cy="461473"/>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2022</a:t>
            </a:r>
            <a:endParaRPr lang="zh-CN" altLang="en-US" sz="1400" b="1" dirty="0">
              <a:solidFill>
                <a:schemeClr val="tx1">
                  <a:lumMod val="50000"/>
                  <a:lumOff val="50000"/>
                </a:schemeClr>
              </a:solidFill>
              <a:cs typeface="+mn-ea"/>
              <a:sym typeface="+mn-lt"/>
            </a:endParaRPr>
          </a:p>
        </p:txBody>
      </p:sp>
      <p:sp>
        <p:nvSpPr>
          <p:cNvPr id="20" name="文本框 19">
            <a:extLst>
              <a:ext uri="{FF2B5EF4-FFF2-40B4-BE49-F238E27FC236}">
                <a16:creationId xmlns:a16="http://schemas.microsoft.com/office/drawing/2014/main" id="{366EA4C6-822A-4E0B-B414-BEC88A612509}"/>
              </a:ext>
            </a:extLst>
          </p:cNvPr>
          <p:cNvSpPr txBox="1"/>
          <p:nvPr/>
        </p:nvSpPr>
        <p:spPr>
          <a:xfrm>
            <a:off x="8320317" y="5158530"/>
            <a:ext cx="811398" cy="461473"/>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2023</a:t>
            </a:r>
            <a:endParaRPr lang="zh-CN" altLang="en-US" sz="1400" b="1" dirty="0">
              <a:solidFill>
                <a:schemeClr val="tx1">
                  <a:lumMod val="50000"/>
                  <a:lumOff val="50000"/>
                </a:schemeClr>
              </a:solidFill>
              <a:cs typeface="+mn-ea"/>
              <a:sym typeface="+mn-lt"/>
            </a:endParaRPr>
          </a:p>
        </p:txBody>
      </p:sp>
      <p:sp>
        <p:nvSpPr>
          <p:cNvPr id="21" name="文本框 20">
            <a:extLst>
              <a:ext uri="{FF2B5EF4-FFF2-40B4-BE49-F238E27FC236}">
                <a16:creationId xmlns:a16="http://schemas.microsoft.com/office/drawing/2014/main" id="{3CAEEF9E-E0CD-4D96-BA18-CDB6A29926B4}"/>
              </a:ext>
            </a:extLst>
          </p:cNvPr>
          <p:cNvSpPr txBox="1"/>
          <p:nvPr/>
        </p:nvSpPr>
        <p:spPr>
          <a:xfrm>
            <a:off x="9366038" y="5158530"/>
            <a:ext cx="811398" cy="461473"/>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2024</a:t>
            </a:r>
            <a:endParaRPr lang="zh-CN" altLang="en-US" sz="1400" b="1" dirty="0">
              <a:solidFill>
                <a:schemeClr val="tx1">
                  <a:lumMod val="50000"/>
                  <a:lumOff val="50000"/>
                </a:schemeClr>
              </a:solidFill>
              <a:cs typeface="+mn-ea"/>
              <a:sym typeface="+mn-lt"/>
            </a:endParaRPr>
          </a:p>
        </p:txBody>
      </p:sp>
      <p:sp>
        <p:nvSpPr>
          <p:cNvPr id="22" name="文本框 21">
            <a:extLst>
              <a:ext uri="{FF2B5EF4-FFF2-40B4-BE49-F238E27FC236}">
                <a16:creationId xmlns:a16="http://schemas.microsoft.com/office/drawing/2014/main" id="{0397F776-8B75-4A79-9235-67EED17BC6EB}"/>
              </a:ext>
            </a:extLst>
          </p:cNvPr>
          <p:cNvSpPr txBox="1"/>
          <p:nvPr/>
        </p:nvSpPr>
        <p:spPr>
          <a:xfrm>
            <a:off x="10329997" y="5158530"/>
            <a:ext cx="811398" cy="461473"/>
          </a:xfrm>
          <a:prstGeom prst="rect">
            <a:avLst/>
          </a:prstGeom>
          <a:noFill/>
        </p:spPr>
        <p:txBody>
          <a:bodyPr wrap="square" rtlCol="0">
            <a:spAutoFit/>
          </a:bodyPr>
          <a:lstStyle/>
          <a:p>
            <a:pPr>
              <a:lnSpc>
                <a:spcPct val="200000"/>
              </a:lnSpc>
            </a:pPr>
            <a:r>
              <a:rPr lang="en-US" altLang="zh-CN" sz="1400" b="1" dirty="0">
                <a:solidFill>
                  <a:schemeClr val="tx1">
                    <a:lumMod val="50000"/>
                    <a:lumOff val="50000"/>
                  </a:schemeClr>
                </a:solidFill>
                <a:cs typeface="+mn-ea"/>
                <a:sym typeface="+mn-lt"/>
              </a:rPr>
              <a:t>2025</a:t>
            </a:r>
            <a:endParaRPr lang="zh-CN" altLang="en-US" sz="1400" b="1" dirty="0">
              <a:solidFill>
                <a:schemeClr val="tx1">
                  <a:lumMod val="50000"/>
                  <a:lumOff val="50000"/>
                </a:schemeClr>
              </a:solidFill>
              <a:cs typeface="+mn-ea"/>
              <a:sym typeface="+mn-lt"/>
            </a:endParaRPr>
          </a:p>
        </p:txBody>
      </p:sp>
      <p:sp>
        <p:nvSpPr>
          <p:cNvPr id="62" name="Rectangle 90">
            <a:extLst>
              <a:ext uri="{FF2B5EF4-FFF2-40B4-BE49-F238E27FC236}">
                <a16:creationId xmlns:a16="http://schemas.microsoft.com/office/drawing/2014/main" id="{54AA9DE0-6F16-4D3C-A4F8-CCAA295425B9}"/>
              </a:ext>
            </a:extLst>
          </p:cNvPr>
          <p:cNvSpPr/>
          <p:nvPr/>
        </p:nvSpPr>
        <p:spPr bwMode="auto">
          <a:xfrm>
            <a:off x="996184" y="2363234"/>
            <a:ext cx="2900613" cy="673005"/>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bg1">
                    <a:lumMod val="50000"/>
                  </a:schemeClr>
                </a:solidFill>
                <a:cs typeface="+mn-ea"/>
                <a:sym typeface="+mn-lt"/>
              </a:rPr>
              <a:t>Add a detailed text description here, suggesting that it is relevant to the title and consistent with the overall language style</a:t>
            </a:r>
          </a:p>
        </p:txBody>
      </p:sp>
      <p:sp>
        <p:nvSpPr>
          <p:cNvPr id="63" name="Rectangle 91">
            <a:extLst>
              <a:ext uri="{FF2B5EF4-FFF2-40B4-BE49-F238E27FC236}">
                <a16:creationId xmlns:a16="http://schemas.microsoft.com/office/drawing/2014/main" id="{A799E1CA-2D31-46AA-8DEB-D8540F101815}"/>
              </a:ext>
            </a:extLst>
          </p:cNvPr>
          <p:cNvSpPr/>
          <p:nvPr/>
        </p:nvSpPr>
        <p:spPr bwMode="auto">
          <a:xfrm>
            <a:off x="2723724" y="2119816"/>
            <a:ext cx="1185774" cy="338554"/>
          </a:xfrm>
          <a:prstGeom prst="rect">
            <a:avLst/>
          </a:prstGeom>
        </p:spPr>
        <p:txBody>
          <a:bodyPr wrap="square">
            <a:spAutoFit/>
          </a:bodyPr>
          <a:lstStyle/>
          <a:p>
            <a:pPr algn="r" fontAlgn="auto">
              <a:spcBef>
                <a:spcPts val="0"/>
              </a:spcBef>
              <a:spcAft>
                <a:spcPts val="0"/>
              </a:spcAft>
              <a:defRPr/>
            </a:pPr>
            <a:r>
              <a:rPr lang="en-US" sz="1600" b="1" dirty="0">
                <a:cs typeface="+mn-ea"/>
                <a:sym typeface="+mn-lt"/>
              </a:rPr>
              <a:t>PEOPLE 1</a:t>
            </a:r>
          </a:p>
        </p:txBody>
      </p:sp>
      <p:sp>
        <p:nvSpPr>
          <p:cNvPr id="65" name="Rectangle 92">
            <a:extLst>
              <a:ext uri="{FF2B5EF4-FFF2-40B4-BE49-F238E27FC236}">
                <a16:creationId xmlns:a16="http://schemas.microsoft.com/office/drawing/2014/main" id="{5B883F4E-1EB5-4788-8F17-F739B7A233C2}"/>
              </a:ext>
            </a:extLst>
          </p:cNvPr>
          <p:cNvSpPr/>
          <p:nvPr/>
        </p:nvSpPr>
        <p:spPr bwMode="auto">
          <a:xfrm>
            <a:off x="996184" y="3541181"/>
            <a:ext cx="2900613" cy="673005"/>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bg1">
                    <a:lumMod val="50000"/>
                  </a:schemeClr>
                </a:solidFill>
                <a:cs typeface="+mn-ea"/>
                <a:sym typeface="+mn-lt"/>
              </a:rPr>
              <a:t>Add a detailed text description here, suggesting that it is relevant to the title and consistent with the overall language style</a:t>
            </a:r>
          </a:p>
        </p:txBody>
      </p:sp>
      <p:sp>
        <p:nvSpPr>
          <p:cNvPr id="66" name="Rectangle 93">
            <a:extLst>
              <a:ext uri="{FF2B5EF4-FFF2-40B4-BE49-F238E27FC236}">
                <a16:creationId xmlns:a16="http://schemas.microsoft.com/office/drawing/2014/main" id="{EE3E7A9F-31BC-4C78-A280-F5F4E183B64B}"/>
              </a:ext>
            </a:extLst>
          </p:cNvPr>
          <p:cNvSpPr/>
          <p:nvPr/>
        </p:nvSpPr>
        <p:spPr bwMode="auto">
          <a:xfrm>
            <a:off x="2662414" y="3297763"/>
            <a:ext cx="1247083" cy="338554"/>
          </a:xfrm>
          <a:prstGeom prst="rect">
            <a:avLst/>
          </a:prstGeom>
        </p:spPr>
        <p:txBody>
          <a:bodyPr wrap="square">
            <a:spAutoFit/>
          </a:bodyPr>
          <a:lstStyle/>
          <a:p>
            <a:pPr algn="r" fontAlgn="auto">
              <a:spcBef>
                <a:spcPts val="0"/>
              </a:spcBef>
              <a:spcAft>
                <a:spcPts val="0"/>
              </a:spcAft>
              <a:defRPr/>
            </a:pPr>
            <a:r>
              <a:rPr lang="en-US" sz="1600" b="1" dirty="0">
                <a:cs typeface="+mn-ea"/>
                <a:sym typeface="+mn-lt"/>
              </a:rPr>
              <a:t>PEOPLE 2</a:t>
            </a:r>
          </a:p>
        </p:txBody>
      </p:sp>
      <p:sp>
        <p:nvSpPr>
          <p:cNvPr id="68" name="Rectangle 94">
            <a:extLst>
              <a:ext uri="{FF2B5EF4-FFF2-40B4-BE49-F238E27FC236}">
                <a16:creationId xmlns:a16="http://schemas.microsoft.com/office/drawing/2014/main" id="{5BC110B6-E4AE-4E69-B1B2-8E6CF9C8C1C2}"/>
              </a:ext>
            </a:extLst>
          </p:cNvPr>
          <p:cNvSpPr/>
          <p:nvPr/>
        </p:nvSpPr>
        <p:spPr bwMode="auto">
          <a:xfrm>
            <a:off x="996184" y="4967370"/>
            <a:ext cx="2900613" cy="673005"/>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bg1">
                    <a:lumMod val="50000"/>
                  </a:schemeClr>
                </a:solidFill>
                <a:cs typeface="+mn-ea"/>
                <a:sym typeface="+mn-lt"/>
              </a:rPr>
              <a:t>Add a detailed text description here, suggesting that it is relevant to the title and consistent with the overall language style</a:t>
            </a:r>
          </a:p>
        </p:txBody>
      </p:sp>
      <p:sp>
        <p:nvSpPr>
          <p:cNvPr id="69" name="Rectangle 95">
            <a:extLst>
              <a:ext uri="{FF2B5EF4-FFF2-40B4-BE49-F238E27FC236}">
                <a16:creationId xmlns:a16="http://schemas.microsoft.com/office/drawing/2014/main" id="{8162D12E-11E0-47F7-B008-457B3D82227B}"/>
              </a:ext>
            </a:extLst>
          </p:cNvPr>
          <p:cNvSpPr/>
          <p:nvPr/>
        </p:nvSpPr>
        <p:spPr bwMode="auto">
          <a:xfrm>
            <a:off x="2652196" y="4723952"/>
            <a:ext cx="1257301" cy="338554"/>
          </a:xfrm>
          <a:prstGeom prst="rect">
            <a:avLst/>
          </a:prstGeom>
        </p:spPr>
        <p:txBody>
          <a:bodyPr wrap="square">
            <a:spAutoFit/>
          </a:bodyPr>
          <a:lstStyle/>
          <a:p>
            <a:pPr algn="r" fontAlgn="auto">
              <a:spcBef>
                <a:spcPts val="0"/>
              </a:spcBef>
              <a:spcAft>
                <a:spcPts val="0"/>
              </a:spcAft>
              <a:defRPr/>
            </a:pPr>
            <a:r>
              <a:rPr lang="en-US" sz="1600" b="1" dirty="0">
                <a:cs typeface="+mn-ea"/>
                <a:sym typeface="+mn-lt"/>
              </a:rPr>
              <a:t>PEOPLE 3</a:t>
            </a:r>
          </a:p>
        </p:txBody>
      </p:sp>
      <p:grpSp>
        <p:nvGrpSpPr>
          <p:cNvPr id="2" name="组合 1">
            <a:extLst>
              <a:ext uri="{FF2B5EF4-FFF2-40B4-BE49-F238E27FC236}">
                <a16:creationId xmlns:a16="http://schemas.microsoft.com/office/drawing/2014/main" id="{5B55FF42-76A7-45B4-A369-D1E29037F581}"/>
              </a:ext>
            </a:extLst>
          </p:cNvPr>
          <p:cNvGrpSpPr/>
          <p:nvPr/>
        </p:nvGrpSpPr>
        <p:grpSpPr>
          <a:xfrm>
            <a:off x="4097881" y="2215066"/>
            <a:ext cx="171449" cy="3005668"/>
            <a:chOff x="4304003" y="2316666"/>
            <a:chExt cx="171449" cy="3005668"/>
          </a:xfrm>
        </p:grpSpPr>
        <p:sp>
          <p:nvSpPr>
            <p:cNvPr id="64" name="Oval 96">
              <a:extLst>
                <a:ext uri="{FF2B5EF4-FFF2-40B4-BE49-F238E27FC236}">
                  <a16:creationId xmlns:a16="http://schemas.microsoft.com/office/drawing/2014/main" id="{C9A41553-6393-488C-9F53-C92D16A906CF}"/>
                </a:ext>
              </a:extLst>
            </p:cNvPr>
            <p:cNvSpPr/>
            <p:nvPr/>
          </p:nvSpPr>
          <p:spPr bwMode="auto">
            <a:xfrm>
              <a:off x="4304003" y="2316666"/>
              <a:ext cx="171449" cy="1714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cs typeface="+mn-ea"/>
                <a:sym typeface="+mn-lt"/>
              </a:endParaRPr>
            </a:p>
          </p:txBody>
        </p:sp>
        <p:sp>
          <p:nvSpPr>
            <p:cNvPr id="67" name="Oval 97">
              <a:extLst>
                <a:ext uri="{FF2B5EF4-FFF2-40B4-BE49-F238E27FC236}">
                  <a16:creationId xmlns:a16="http://schemas.microsoft.com/office/drawing/2014/main" id="{FDB10BDC-C400-49DE-B417-6ADEA01887AB}"/>
                </a:ext>
              </a:extLst>
            </p:cNvPr>
            <p:cNvSpPr/>
            <p:nvPr/>
          </p:nvSpPr>
          <p:spPr bwMode="auto">
            <a:xfrm>
              <a:off x="4304003" y="3745415"/>
              <a:ext cx="171449" cy="1714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cs typeface="+mn-ea"/>
                <a:sym typeface="+mn-lt"/>
              </a:endParaRPr>
            </a:p>
          </p:txBody>
        </p:sp>
        <p:sp>
          <p:nvSpPr>
            <p:cNvPr id="70" name="Oval 98">
              <a:extLst>
                <a:ext uri="{FF2B5EF4-FFF2-40B4-BE49-F238E27FC236}">
                  <a16:creationId xmlns:a16="http://schemas.microsoft.com/office/drawing/2014/main" id="{4D91850B-34ED-4BF5-9A10-A06D05642BCC}"/>
                </a:ext>
              </a:extLst>
            </p:cNvPr>
            <p:cNvSpPr/>
            <p:nvPr/>
          </p:nvSpPr>
          <p:spPr bwMode="auto">
            <a:xfrm>
              <a:off x="4304003" y="5153000"/>
              <a:ext cx="171449" cy="1693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cs typeface="+mn-ea"/>
                <a:sym typeface="+mn-lt"/>
              </a:endParaRPr>
            </a:p>
          </p:txBody>
        </p:sp>
        <p:grpSp>
          <p:nvGrpSpPr>
            <p:cNvPr id="71" name="Group 33">
              <a:extLst>
                <a:ext uri="{FF2B5EF4-FFF2-40B4-BE49-F238E27FC236}">
                  <a16:creationId xmlns:a16="http://schemas.microsoft.com/office/drawing/2014/main" id="{5F01BE9A-5578-4B9E-8AEC-60B03E2D6524}"/>
                </a:ext>
              </a:extLst>
            </p:cNvPr>
            <p:cNvGrpSpPr>
              <a:grpSpLocks/>
            </p:cNvGrpSpPr>
            <p:nvPr/>
          </p:nvGrpSpPr>
          <p:grpSpPr bwMode="auto">
            <a:xfrm>
              <a:off x="4388669" y="2488116"/>
              <a:ext cx="2116" cy="2664884"/>
              <a:chOff x="2214545" y="1628769"/>
              <a:chExt cx="1589" cy="1999284"/>
            </a:xfrm>
            <a:solidFill>
              <a:schemeClr val="tx1">
                <a:lumMod val="75000"/>
                <a:lumOff val="25000"/>
              </a:schemeClr>
            </a:solidFill>
          </p:grpSpPr>
          <p:cxnSp>
            <p:nvCxnSpPr>
              <p:cNvPr id="72" name="Straight Connector 100">
                <a:extLst>
                  <a:ext uri="{FF2B5EF4-FFF2-40B4-BE49-F238E27FC236}">
                    <a16:creationId xmlns:a16="http://schemas.microsoft.com/office/drawing/2014/main" id="{8D76125C-896D-4FFB-80E3-539E63F32E8E}"/>
                  </a:ext>
                </a:extLst>
              </p:cNvPr>
              <p:cNvCxnSpPr>
                <a:stCxn id="64" idx="4"/>
                <a:endCxn id="67" idx="0"/>
              </p:cNvCxnSpPr>
              <p:nvPr/>
            </p:nvCxnSpPr>
            <p:spPr>
              <a:xfrm rot="5400000">
                <a:off x="1743706" y="2099608"/>
                <a:ext cx="94326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104">
                <a:extLst>
                  <a:ext uri="{FF2B5EF4-FFF2-40B4-BE49-F238E27FC236}">
                    <a16:creationId xmlns:a16="http://schemas.microsoft.com/office/drawing/2014/main" id="{FD642B82-21D5-4F90-85F3-04B7C97396C6}"/>
                  </a:ext>
                </a:extLst>
              </p:cNvPr>
              <p:cNvCxnSpPr>
                <a:stCxn id="67" idx="4"/>
                <a:endCxn id="70" idx="0"/>
              </p:cNvCxnSpPr>
              <p:nvPr/>
            </p:nvCxnSpPr>
            <p:spPr>
              <a:xfrm rot="5400000">
                <a:off x="1751646" y="3163564"/>
                <a:ext cx="92738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9547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6="http://schemas.microsoft.com/office/drawing/2014/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8"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500" fill="hold"/>
                                            <p:tgtEl>
                                              <p:spTgt spid="2"/>
                                            </p:tgtEl>
                                            <p:attrNameLst>
                                              <p:attrName>ppt_x</p:attrName>
                                            </p:attrNameLst>
                                          </p:cBhvr>
                                          <p:tavLst>
                                            <p:tav tm="0">
                                              <p:val>
                                                <p:strVal val="0-#ppt_w/2"/>
                                              </p:val>
                                            </p:tav>
                                            <p:tav tm="100000">
                                              <p:val>
                                                <p:strVal val="#ppt_x"/>
                                              </p:val>
                                            </p:tav>
                                          </p:tavLst>
                                        </p:anim>
                                        <p:anim calcmode="lin" valueType="num">
                                          <p:cBhvr additive="base">
                                            <p:cTn id="19" dur="1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50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1500" fill="hold"/>
                                            <p:tgtEl>
                                              <p:spTgt spid="63"/>
                                            </p:tgtEl>
                                            <p:attrNameLst>
                                              <p:attrName>ppt_x</p:attrName>
                                            </p:attrNameLst>
                                          </p:cBhvr>
                                          <p:tavLst>
                                            <p:tav tm="0">
                                              <p:val>
                                                <p:strVal val="0-#ppt_w/2"/>
                                              </p:val>
                                            </p:tav>
                                            <p:tav tm="100000">
                                              <p:val>
                                                <p:strVal val="#ppt_x"/>
                                              </p:val>
                                            </p:tav>
                                          </p:tavLst>
                                        </p:anim>
                                        <p:anim calcmode="lin" valueType="num">
                                          <p:cBhvr additive="base">
                                            <p:cTn id="23" dur="1500" fill="hold"/>
                                            <p:tgtEl>
                                              <p:spTgt spid="63"/>
                                            </p:tgtEl>
                                            <p:attrNameLst>
                                              <p:attrName>ppt_y</p:attrName>
                                            </p:attrNameLst>
                                          </p:cBhvr>
                                          <p:tavLst>
                                            <p:tav tm="0">
                                              <p:val>
                                                <p:strVal val="#ppt_y"/>
                                              </p:val>
                                            </p:tav>
                                            <p:tav tm="100000">
                                              <p:val>
                                                <p:strVal val="#ppt_y"/>
                                              </p:val>
                                            </p:tav>
                                          </p:tavLst>
                                        </p:anim>
                                      </p:childTnLst>
                                    </p:cTn>
                                  </p:par>
                                </p:childTnLst>
                              </p:cTn>
                            </p:par>
                            <p:par>
                              <p:cTn id="24" fill="hold">
                                <p:stCondLst>
                                  <p:cond delay="3250"/>
                                </p:stCondLst>
                                <p:childTnLst>
                                  <p:par>
                                    <p:cTn id="25" presetID="14" presetClass="entr" presetSubtype="1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randombar(horizontal)">
                                          <p:cBhvr>
                                            <p:cTn id="27" dur="500"/>
                                            <p:tgtEl>
                                              <p:spTgt spid="62"/>
                                            </p:tgtEl>
                                          </p:cBhvr>
                                        </p:animEffect>
                                      </p:childTnLst>
                                    </p:cTn>
                                  </p:par>
                                </p:childTnLst>
                              </p:cTn>
                            </p:par>
                            <p:par>
                              <p:cTn id="28" fill="hold">
                                <p:stCondLst>
                                  <p:cond delay="3750"/>
                                </p:stCondLst>
                                <p:childTnLst>
                                  <p:par>
                                    <p:cTn id="29" presetID="2" presetClass="entr" presetSubtype="8" decel="100000"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500" fill="hold"/>
                                            <p:tgtEl>
                                              <p:spTgt spid="66"/>
                                            </p:tgtEl>
                                            <p:attrNameLst>
                                              <p:attrName>ppt_x</p:attrName>
                                            </p:attrNameLst>
                                          </p:cBhvr>
                                          <p:tavLst>
                                            <p:tav tm="0">
                                              <p:val>
                                                <p:strVal val="0-#ppt_w/2"/>
                                              </p:val>
                                            </p:tav>
                                            <p:tav tm="100000">
                                              <p:val>
                                                <p:strVal val="#ppt_x"/>
                                              </p:val>
                                            </p:tav>
                                          </p:tavLst>
                                        </p:anim>
                                        <p:anim calcmode="lin" valueType="num">
                                          <p:cBhvr additive="base">
                                            <p:cTn id="32" dur="1500" fill="hold"/>
                                            <p:tgtEl>
                                              <p:spTgt spid="66"/>
                                            </p:tgtEl>
                                            <p:attrNameLst>
                                              <p:attrName>ppt_y</p:attrName>
                                            </p:attrNameLst>
                                          </p:cBhvr>
                                          <p:tavLst>
                                            <p:tav tm="0">
                                              <p:val>
                                                <p:strVal val="#ppt_y"/>
                                              </p:val>
                                            </p:tav>
                                            <p:tav tm="100000">
                                              <p:val>
                                                <p:strVal val="#ppt_y"/>
                                              </p:val>
                                            </p:tav>
                                          </p:tavLst>
                                        </p:anim>
                                      </p:childTnLst>
                                    </p:cTn>
                                  </p:par>
                                </p:childTnLst>
                              </p:cTn>
                            </p:par>
                            <p:par>
                              <p:cTn id="33" fill="hold">
                                <p:stCondLst>
                                  <p:cond delay="5250"/>
                                </p:stCondLst>
                                <p:childTnLst>
                                  <p:par>
                                    <p:cTn id="34" presetID="14" presetClass="entr" presetSubtype="10"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randombar(horizontal)">
                                          <p:cBhvr>
                                            <p:cTn id="36" dur="500"/>
                                            <p:tgtEl>
                                              <p:spTgt spid="65"/>
                                            </p:tgtEl>
                                          </p:cBhvr>
                                        </p:animEffect>
                                      </p:childTnLst>
                                    </p:cTn>
                                  </p:par>
                                </p:childTnLst>
                              </p:cTn>
                            </p:par>
                            <p:par>
                              <p:cTn id="37" fill="hold">
                                <p:stCondLst>
                                  <p:cond delay="5750"/>
                                </p:stCondLst>
                                <p:childTnLst>
                                  <p:par>
                                    <p:cTn id="38" presetID="2" presetClass="entr" presetSubtype="8" decel="100000"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1500" fill="hold"/>
                                            <p:tgtEl>
                                              <p:spTgt spid="69"/>
                                            </p:tgtEl>
                                            <p:attrNameLst>
                                              <p:attrName>ppt_x</p:attrName>
                                            </p:attrNameLst>
                                          </p:cBhvr>
                                          <p:tavLst>
                                            <p:tav tm="0">
                                              <p:val>
                                                <p:strVal val="0-#ppt_w/2"/>
                                              </p:val>
                                            </p:tav>
                                            <p:tav tm="100000">
                                              <p:val>
                                                <p:strVal val="#ppt_x"/>
                                              </p:val>
                                            </p:tav>
                                          </p:tavLst>
                                        </p:anim>
                                        <p:anim calcmode="lin" valueType="num">
                                          <p:cBhvr additive="base">
                                            <p:cTn id="41" dur="1500" fill="hold"/>
                                            <p:tgtEl>
                                              <p:spTgt spid="69"/>
                                            </p:tgtEl>
                                            <p:attrNameLst>
                                              <p:attrName>ppt_y</p:attrName>
                                            </p:attrNameLst>
                                          </p:cBhvr>
                                          <p:tavLst>
                                            <p:tav tm="0">
                                              <p:val>
                                                <p:strVal val="#ppt_y"/>
                                              </p:val>
                                            </p:tav>
                                            <p:tav tm="100000">
                                              <p:val>
                                                <p:strVal val="#ppt_y"/>
                                              </p:val>
                                            </p:tav>
                                          </p:tavLst>
                                        </p:anim>
                                      </p:childTnLst>
                                    </p:cTn>
                                  </p:par>
                                </p:childTnLst>
                              </p:cTn>
                            </p:par>
                            <p:par>
                              <p:cTn id="42" fill="hold">
                                <p:stCondLst>
                                  <p:cond delay="7250"/>
                                </p:stCondLst>
                                <p:childTnLst>
                                  <p:par>
                                    <p:cTn id="43" presetID="14" presetClass="entr" presetSubtype="10"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randombar(horizontal)">
                                          <p:cBhvr>
                                            <p:cTn id="45" dur="500"/>
                                            <p:tgtEl>
                                              <p:spTgt spid="68"/>
                                            </p:tgtEl>
                                          </p:cBhvr>
                                        </p:animEffect>
                                      </p:childTnLst>
                                    </p:cTn>
                                  </p:par>
                                </p:childTnLst>
                              </p:cTn>
                            </p:par>
                            <p:par>
                              <p:cTn id="46" fill="hold">
                                <p:stCondLst>
                                  <p:cond delay="7750"/>
                                </p:stCondLst>
                                <p:childTnLst>
                                  <p:par>
                                    <p:cTn id="47" presetID="22" presetClass="entr" presetSubtype="4"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par>
                              <p:cTn id="50" fill="hold">
                                <p:stCondLst>
                                  <p:cond delay="8250"/>
                                </p:stCondLst>
                                <p:childTnLst>
                                  <p:par>
                                    <p:cTn id="51" presetID="22" presetClass="entr" presetSubtype="4"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par>
                              <p:cTn id="54" fill="hold">
                                <p:stCondLst>
                                  <p:cond delay="8750"/>
                                </p:stCondLst>
                                <p:childTnLst>
                                  <p:par>
                                    <p:cTn id="55" presetID="2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925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9750"/>
                                </p:stCondLst>
                                <p:childTnLst>
                                  <p:par>
                                    <p:cTn id="63" presetID="2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par>
                              <p:cTn id="66" fill="hold">
                                <p:stCondLst>
                                  <p:cond delay="10250"/>
                                </p:stCondLst>
                                <p:childTnLst>
                                  <p:par>
                                    <p:cTn id="67" presetID="2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par>
                              <p:cTn id="70" fill="hold">
                                <p:stCondLst>
                                  <p:cond delay="10750"/>
                                </p:stCondLst>
                                <p:childTnLst>
                                  <p:par>
                                    <p:cTn id="71" presetID="2" presetClass="entr" presetSubtype="4" fill="hold" grpId="0" nodeType="afterEffect" p14:presetBounceEnd="64000">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14:bounceEnd="64000">
                                          <p:cBhvr additive="base">
                                            <p:cTn id="73" dur="1250" fill="hold"/>
                                            <p:tgtEl>
                                              <p:spTgt spid="17"/>
                                            </p:tgtEl>
                                            <p:attrNameLst>
                                              <p:attrName>ppt_x</p:attrName>
                                            </p:attrNameLst>
                                          </p:cBhvr>
                                          <p:tavLst>
                                            <p:tav tm="0">
                                              <p:val>
                                                <p:strVal val="#ppt_x"/>
                                              </p:val>
                                            </p:tav>
                                            <p:tav tm="100000">
                                              <p:val>
                                                <p:strVal val="#ppt_x"/>
                                              </p:val>
                                            </p:tav>
                                          </p:tavLst>
                                        </p:anim>
                                        <p:anim calcmode="lin" valueType="num" p14:bounceEnd="64000">
                                          <p:cBhvr additive="base">
                                            <p:cTn id="74" dur="1250" fill="hold"/>
                                            <p:tgtEl>
                                              <p:spTgt spid="1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14:presetBounceEnd="64000">
                                      <p:stCondLst>
                                        <p:cond delay="250"/>
                                      </p:stCondLst>
                                      <p:childTnLst>
                                        <p:set>
                                          <p:cBhvr>
                                            <p:cTn id="76" dur="1" fill="hold">
                                              <p:stCondLst>
                                                <p:cond delay="0"/>
                                              </p:stCondLst>
                                            </p:cTn>
                                            <p:tgtEl>
                                              <p:spTgt spid="18"/>
                                            </p:tgtEl>
                                            <p:attrNameLst>
                                              <p:attrName>style.visibility</p:attrName>
                                            </p:attrNameLst>
                                          </p:cBhvr>
                                          <p:to>
                                            <p:strVal val="visible"/>
                                          </p:to>
                                        </p:set>
                                        <p:anim calcmode="lin" valueType="num" p14:bounceEnd="64000">
                                          <p:cBhvr additive="base">
                                            <p:cTn id="77" dur="125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78" dur="125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14:presetBounceEnd="64000">
                                      <p:stCondLst>
                                        <p:cond delay="500"/>
                                      </p:stCondLst>
                                      <p:childTnLst>
                                        <p:set>
                                          <p:cBhvr>
                                            <p:cTn id="80" dur="1" fill="hold">
                                              <p:stCondLst>
                                                <p:cond delay="0"/>
                                              </p:stCondLst>
                                            </p:cTn>
                                            <p:tgtEl>
                                              <p:spTgt spid="19"/>
                                            </p:tgtEl>
                                            <p:attrNameLst>
                                              <p:attrName>style.visibility</p:attrName>
                                            </p:attrNameLst>
                                          </p:cBhvr>
                                          <p:to>
                                            <p:strVal val="visible"/>
                                          </p:to>
                                        </p:set>
                                        <p:anim calcmode="lin" valueType="num" p14:bounceEnd="64000">
                                          <p:cBhvr additive="base">
                                            <p:cTn id="81" dur="1250" fill="hold"/>
                                            <p:tgtEl>
                                              <p:spTgt spid="19"/>
                                            </p:tgtEl>
                                            <p:attrNameLst>
                                              <p:attrName>ppt_x</p:attrName>
                                            </p:attrNameLst>
                                          </p:cBhvr>
                                          <p:tavLst>
                                            <p:tav tm="0">
                                              <p:val>
                                                <p:strVal val="#ppt_x"/>
                                              </p:val>
                                            </p:tav>
                                            <p:tav tm="100000">
                                              <p:val>
                                                <p:strVal val="#ppt_x"/>
                                              </p:val>
                                            </p:tav>
                                          </p:tavLst>
                                        </p:anim>
                                        <p:anim calcmode="lin" valueType="num" p14:bounceEnd="64000">
                                          <p:cBhvr additive="base">
                                            <p:cTn id="82" dur="125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14:presetBounceEnd="64000">
                                      <p:stCondLst>
                                        <p:cond delay="750"/>
                                      </p:stCondLst>
                                      <p:childTnLst>
                                        <p:set>
                                          <p:cBhvr>
                                            <p:cTn id="84" dur="1" fill="hold">
                                              <p:stCondLst>
                                                <p:cond delay="0"/>
                                              </p:stCondLst>
                                            </p:cTn>
                                            <p:tgtEl>
                                              <p:spTgt spid="20"/>
                                            </p:tgtEl>
                                            <p:attrNameLst>
                                              <p:attrName>style.visibility</p:attrName>
                                            </p:attrNameLst>
                                          </p:cBhvr>
                                          <p:to>
                                            <p:strVal val="visible"/>
                                          </p:to>
                                        </p:set>
                                        <p:anim calcmode="lin" valueType="num" p14:bounceEnd="64000">
                                          <p:cBhvr additive="base">
                                            <p:cTn id="85" dur="125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86" dur="125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14:presetBounceEnd="64000">
                                      <p:stCondLst>
                                        <p:cond delay="1000"/>
                                      </p:stCondLst>
                                      <p:childTnLst>
                                        <p:set>
                                          <p:cBhvr>
                                            <p:cTn id="88" dur="1" fill="hold">
                                              <p:stCondLst>
                                                <p:cond delay="0"/>
                                              </p:stCondLst>
                                            </p:cTn>
                                            <p:tgtEl>
                                              <p:spTgt spid="21"/>
                                            </p:tgtEl>
                                            <p:attrNameLst>
                                              <p:attrName>style.visibility</p:attrName>
                                            </p:attrNameLst>
                                          </p:cBhvr>
                                          <p:to>
                                            <p:strVal val="visible"/>
                                          </p:to>
                                        </p:set>
                                        <p:anim calcmode="lin" valueType="num" p14:bounceEnd="64000">
                                          <p:cBhvr additive="base">
                                            <p:cTn id="89" dur="125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90" dur="1250" fill="hold"/>
                                            <p:tgtEl>
                                              <p:spTgt spid="2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14:presetBounceEnd="64000">
                                      <p:stCondLst>
                                        <p:cond delay="1250"/>
                                      </p:stCondLst>
                                      <p:childTnLst>
                                        <p:set>
                                          <p:cBhvr>
                                            <p:cTn id="92" dur="1" fill="hold">
                                              <p:stCondLst>
                                                <p:cond delay="0"/>
                                              </p:stCondLst>
                                            </p:cTn>
                                            <p:tgtEl>
                                              <p:spTgt spid="22"/>
                                            </p:tgtEl>
                                            <p:attrNameLst>
                                              <p:attrName>style.visibility</p:attrName>
                                            </p:attrNameLst>
                                          </p:cBhvr>
                                          <p:to>
                                            <p:strVal val="visible"/>
                                          </p:to>
                                        </p:set>
                                        <p:anim calcmode="lin" valueType="num" p14:bounceEnd="64000">
                                          <p:cBhvr additive="base">
                                            <p:cTn id="93" dur="125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94" dur="1250" fill="hold"/>
                                            <p:tgtEl>
                                              <p:spTgt spid="22"/>
                                            </p:tgtEl>
                                            <p:attrNameLst>
                                              <p:attrName>ppt_y</p:attrName>
                                            </p:attrNameLst>
                                          </p:cBhvr>
                                          <p:tavLst>
                                            <p:tav tm="0">
                                              <p:val>
                                                <p:strVal val="1+#ppt_h/2"/>
                                              </p:val>
                                            </p:tav>
                                            <p:tav tm="100000">
                                              <p:val>
                                                <p:strVal val="#ppt_y"/>
                                              </p:val>
                                            </p:tav>
                                          </p:tavLst>
                                        </p:anim>
                                      </p:childTnLst>
                                    </p:cTn>
                                  </p:par>
                                </p:childTnLst>
                              </p:cTn>
                            </p:par>
                            <p:par>
                              <p:cTn id="95" fill="hold">
                                <p:stCondLst>
                                  <p:cond delay="13250"/>
                                </p:stCondLst>
                                <p:childTnLst>
                                  <p:par>
                                    <p:cTn id="96" presetID="22" presetClass="entr" presetSubtype="8" fill="hold"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left)">
                                          <p:cBhvr>
                                            <p:cTn id="98" dur="500"/>
                                            <p:tgtEl>
                                              <p:spTgt spid="12"/>
                                            </p:tgtEl>
                                          </p:cBhvr>
                                        </p:animEffect>
                                      </p:childTnLst>
                                    </p:cTn>
                                  </p:par>
                                </p:childTnLst>
                              </p:cTn>
                            </p:par>
                            <p:par>
                              <p:cTn id="99" fill="hold">
                                <p:stCondLst>
                                  <p:cond delay="13750"/>
                                </p:stCondLst>
                                <p:childTnLst>
                                  <p:par>
                                    <p:cTn id="100" presetID="22" presetClass="entr" presetSubtype="1"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up)">
                                          <p:cBhvr>
                                            <p:cTn id="102" dur="500"/>
                                            <p:tgtEl>
                                              <p:spTgt spid="13"/>
                                            </p:tgtEl>
                                          </p:cBhvr>
                                        </p:animEffect>
                                      </p:childTnLst>
                                    </p:cTn>
                                  </p:par>
                                </p:childTnLst>
                              </p:cTn>
                            </p:par>
                            <p:par>
                              <p:cTn id="103" fill="hold">
                                <p:stCondLst>
                                  <p:cond delay="14250"/>
                                </p:stCondLst>
                                <p:childTnLst>
                                  <p:par>
                                    <p:cTn id="104" presetID="22" presetClass="entr" presetSubtype="8"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wipe(left)">
                                          <p:cBhvr>
                                            <p:cTn id="106" dur="500"/>
                                            <p:tgtEl>
                                              <p:spTgt spid="14"/>
                                            </p:tgtEl>
                                          </p:cBhvr>
                                        </p:animEffect>
                                      </p:childTnLst>
                                    </p:cTn>
                                  </p:par>
                                </p:childTnLst>
                              </p:cTn>
                            </p:par>
                            <p:par>
                              <p:cTn id="107" fill="hold">
                                <p:stCondLst>
                                  <p:cond delay="14750"/>
                                </p:stCondLst>
                                <p:childTnLst>
                                  <p:par>
                                    <p:cTn id="108" presetID="22" presetClass="entr" presetSubtype="1" fill="hold"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up)">
                                          <p:cBhvr>
                                            <p:cTn id="110" dur="500"/>
                                            <p:tgtEl>
                                              <p:spTgt spid="15"/>
                                            </p:tgtEl>
                                          </p:cBhvr>
                                        </p:animEffect>
                                      </p:childTnLst>
                                    </p:cTn>
                                  </p:par>
                                </p:childTnLst>
                              </p:cTn>
                            </p:par>
                            <p:par>
                              <p:cTn id="111" fill="hold">
                                <p:stCondLst>
                                  <p:cond delay="15250"/>
                                </p:stCondLst>
                                <p:childTnLst>
                                  <p:par>
                                    <p:cTn id="112" presetID="22" presetClass="entr" presetSubtype="8" fill="hold" nodeType="after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wipe(left)">
                                          <p:cBhvr>
                                            <p:cTn id="1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5" grpId="0" animBg="1"/>
          <p:bldP spid="6" grpId="0" animBg="1"/>
          <p:bldP spid="7" grpId="0" animBg="1"/>
          <p:bldP spid="10" grpId="0" animBg="1"/>
          <p:bldP spid="11" grpId="0" animBg="1"/>
          <p:bldP spid="17" grpId="0"/>
          <p:bldP spid="18" grpId="0"/>
          <p:bldP spid="19" grpId="0"/>
          <p:bldP spid="20" grpId="0"/>
          <p:bldP spid="21" grpId="0"/>
          <p:bldP spid="22" grpId="0"/>
          <p:bldP spid="62" grpId="0"/>
          <p:bldP spid="63" grpId="0"/>
          <p:bldP spid="65" grpId="0"/>
          <p:bldP spid="66" grpId="0"/>
          <p:bldP spid="68" grpId="0"/>
          <p:bldP spid="69" grpId="0"/>
        </p:bldLst>
      </p:timing>
    </mc:Choice>
    <mc:Fallback xmlns:p15="http://schemas.microsoft.com/office/powerpoint/2012/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8"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500" fill="hold"/>
                                            <p:tgtEl>
                                              <p:spTgt spid="2"/>
                                            </p:tgtEl>
                                            <p:attrNameLst>
                                              <p:attrName>ppt_x</p:attrName>
                                            </p:attrNameLst>
                                          </p:cBhvr>
                                          <p:tavLst>
                                            <p:tav tm="0">
                                              <p:val>
                                                <p:strVal val="0-#ppt_w/2"/>
                                              </p:val>
                                            </p:tav>
                                            <p:tav tm="100000">
                                              <p:val>
                                                <p:strVal val="#ppt_x"/>
                                              </p:val>
                                            </p:tav>
                                          </p:tavLst>
                                        </p:anim>
                                        <p:anim calcmode="lin" valueType="num">
                                          <p:cBhvr additive="base">
                                            <p:cTn id="19" dur="1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50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1500" fill="hold"/>
                                            <p:tgtEl>
                                              <p:spTgt spid="63"/>
                                            </p:tgtEl>
                                            <p:attrNameLst>
                                              <p:attrName>ppt_x</p:attrName>
                                            </p:attrNameLst>
                                          </p:cBhvr>
                                          <p:tavLst>
                                            <p:tav tm="0">
                                              <p:val>
                                                <p:strVal val="0-#ppt_w/2"/>
                                              </p:val>
                                            </p:tav>
                                            <p:tav tm="100000">
                                              <p:val>
                                                <p:strVal val="#ppt_x"/>
                                              </p:val>
                                            </p:tav>
                                          </p:tavLst>
                                        </p:anim>
                                        <p:anim calcmode="lin" valueType="num">
                                          <p:cBhvr additive="base">
                                            <p:cTn id="23" dur="1500" fill="hold"/>
                                            <p:tgtEl>
                                              <p:spTgt spid="63"/>
                                            </p:tgtEl>
                                            <p:attrNameLst>
                                              <p:attrName>ppt_y</p:attrName>
                                            </p:attrNameLst>
                                          </p:cBhvr>
                                          <p:tavLst>
                                            <p:tav tm="0">
                                              <p:val>
                                                <p:strVal val="#ppt_y"/>
                                              </p:val>
                                            </p:tav>
                                            <p:tav tm="100000">
                                              <p:val>
                                                <p:strVal val="#ppt_y"/>
                                              </p:val>
                                            </p:tav>
                                          </p:tavLst>
                                        </p:anim>
                                      </p:childTnLst>
                                    </p:cTn>
                                  </p:par>
                                </p:childTnLst>
                              </p:cTn>
                            </p:par>
                            <p:par>
                              <p:cTn id="24" fill="hold">
                                <p:stCondLst>
                                  <p:cond delay="3250"/>
                                </p:stCondLst>
                                <p:childTnLst>
                                  <p:par>
                                    <p:cTn id="25" presetID="14" presetClass="entr" presetSubtype="1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randombar(horizontal)">
                                          <p:cBhvr>
                                            <p:cTn id="27" dur="500"/>
                                            <p:tgtEl>
                                              <p:spTgt spid="62"/>
                                            </p:tgtEl>
                                          </p:cBhvr>
                                        </p:animEffect>
                                      </p:childTnLst>
                                    </p:cTn>
                                  </p:par>
                                </p:childTnLst>
                              </p:cTn>
                            </p:par>
                            <p:par>
                              <p:cTn id="28" fill="hold">
                                <p:stCondLst>
                                  <p:cond delay="3750"/>
                                </p:stCondLst>
                                <p:childTnLst>
                                  <p:par>
                                    <p:cTn id="29" presetID="2" presetClass="entr" presetSubtype="8" decel="100000"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500" fill="hold"/>
                                            <p:tgtEl>
                                              <p:spTgt spid="66"/>
                                            </p:tgtEl>
                                            <p:attrNameLst>
                                              <p:attrName>ppt_x</p:attrName>
                                            </p:attrNameLst>
                                          </p:cBhvr>
                                          <p:tavLst>
                                            <p:tav tm="0">
                                              <p:val>
                                                <p:strVal val="0-#ppt_w/2"/>
                                              </p:val>
                                            </p:tav>
                                            <p:tav tm="100000">
                                              <p:val>
                                                <p:strVal val="#ppt_x"/>
                                              </p:val>
                                            </p:tav>
                                          </p:tavLst>
                                        </p:anim>
                                        <p:anim calcmode="lin" valueType="num">
                                          <p:cBhvr additive="base">
                                            <p:cTn id="32" dur="1500" fill="hold"/>
                                            <p:tgtEl>
                                              <p:spTgt spid="66"/>
                                            </p:tgtEl>
                                            <p:attrNameLst>
                                              <p:attrName>ppt_y</p:attrName>
                                            </p:attrNameLst>
                                          </p:cBhvr>
                                          <p:tavLst>
                                            <p:tav tm="0">
                                              <p:val>
                                                <p:strVal val="#ppt_y"/>
                                              </p:val>
                                            </p:tav>
                                            <p:tav tm="100000">
                                              <p:val>
                                                <p:strVal val="#ppt_y"/>
                                              </p:val>
                                            </p:tav>
                                          </p:tavLst>
                                        </p:anim>
                                      </p:childTnLst>
                                    </p:cTn>
                                  </p:par>
                                </p:childTnLst>
                              </p:cTn>
                            </p:par>
                            <p:par>
                              <p:cTn id="33" fill="hold">
                                <p:stCondLst>
                                  <p:cond delay="5250"/>
                                </p:stCondLst>
                                <p:childTnLst>
                                  <p:par>
                                    <p:cTn id="34" presetID="14" presetClass="entr" presetSubtype="10"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randombar(horizontal)">
                                          <p:cBhvr>
                                            <p:cTn id="36" dur="500"/>
                                            <p:tgtEl>
                                              <p:spTgt spid="65"/>
                                            </p:tgtEl>
                                          </p:cBhvr>
                                        </p:animEffect>
                                      </p:childTnLst>
                                    </p:cTn>
                                  </p:par>
                                </p:childTnLst>
                              </p:cTn>
                            </p:par>
                            <p:par>
                              <p:cTn id="37" fill="hold">
                                <p:stCondLst>
                                  <p:cond delay="5750"/>
                                </p:stCondLst>
                                <p:childTnLst>
                                  <p:par>
                                    <p:cTn id="38" presetID="2" presetClass="entr" presetSubtype="8" decel="100000"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1500" fill="hold"/>
                                            <p:tgtEl>
                                              <p:spTgt spid="69"/>
                                            </p:tgtEl>
                                            <p:attrNameLst>
                                              <p:attrName>ppt_x</p:attrName>
                                            </p:attrNameLst>
                                          </p:cBhvr>
                                          <p:tavLst>
                                            <p:tav tm="0">
                                              <p:val>
                                                <p:strVal val="0-#ppt_w/2"/>
                                              </p:val>
                                            </p:tav>
                                            <p:tav tm="100000">
                                              <p:val>
                                                <p:strVal val="#ppt_x"/>
                                              </p:val>
                                            </p:tav>
                                          </p:tavLst>
                                        </p:anim>
                                        <p:anim calcmode="lin" valueType="num">
                                          <p:cBhvr additive="base">
                                            <p:cTn id="41" dur="1500" fill="hold"/>
                                            <p:tgtEl>
                                              <p:spTgt spid="69"/>
                                            </p:tgtEl>
                                            <p:attrNameLst>
                                              <p:attrName>ppt_y</p:attrName>
                                            </p:attrNameLst>
                                          </p:cBhvr>
                                          <p:tavLst>
                                            <p:tav tm="0">
                                              <p:val>
                                                <p:strVal val="#ppt_y"/>
                                              </p:val>
                                            </p:tav>
                                            <p:tav tm="100000">
                                              <p:val>
                                                <p:strVal val="#ppt_y"/>
                                              </p:val>
                                            </p:tav>
                                          </p:tavLst>
                                        </p:anim>
                                      </p:childTnLst>
                                    </p:cTn>
                                  </p:par>
                                </p:childTnLst>
                              </p:cTn>
                            </p:par>
                            <p:par>
                              <p:cTn id="42" fill="hold">
                                <p:stCondLst>
                                  <p:cond delay="7250"/>
                                </p:stCondLst>
                                <p:childTnLst>
                                  <p:par>
                                    <p:cTn id="43" presetID="14" presetClass="entr" presetSubtype="10"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randombar(horizontal)">
                                          <p:cBhvr>
                                            <p:cTn id="45" dur="500"/>
                                            <p:tgtEl>
                                              <p:spTgt spid="68"/>
                                            </p:tgtEl>
                                          </p:cBhvr>
                                        </p:animEffect>
                                      </p:childTnLst>
                                    </p:cTn>
                                  </p:par>
                                </p:childTnLst>
                              </p:cTn>
                            </p:par>
                            <p:par>
                              <p:cTn id="46" fill="hold">
                                <p:stCondLst>
                                  <p:cond delay="7750"/>
                                </p:stCondLst>
                                <p:childTnLst>
                                  <p:par>
                                    <p:cTn id="47" presetID="22" presetClass="entr" presetSubtype="4"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par>
                              <p:cTn id="50" fill="hold">
                                <p:stCondLst>
                                  <p:cond delay="8250"/>
                                </p:stCondLst>
                                <p:childTnLst>
                                  <p:par>
                                    <p:cTn id="51" presetID="22" presetClass="entr" presetSubtype="4"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par>
                              <p:cTn id="54" fill="hold">
                                <p:stCondLst>
                                  <p:cond delay="8750"/>
                                </p:stCondLst>
                                <p:childTnLst>
                                  <p:par>
                                    <p:cTn id="55" presetID="2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925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9750"/>
                                </p:stCondLst>
                                <p:childTnLst>
                                  <p:par>
                                    <p:cTn id="63" presetID="2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par>
                              <p:cTn id="66" fill="hold">
                                <p:stCondLst>
                                  <p:cond delay="10250"/>
                                </p:stCondLst>
                                <p:childTnLst>
                                  <p:par>
                                    <p:cTn id="67" presetID="2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par>
                              <p:cTn id="70" fill="hold">
                                <p:stCondLst>
                                  <p:cond delay="10750"/>
                                </p:stCondLst>
                                <p:childTnLst>
                                  <p:par>
                                    <p:cTn id="71" presetID="2" presetClass="entr" presetSubtype="4"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1250" fill="hold"/>
                                            <p:tgtEl>
                                              <p:spTgt spid="17"/>
                                            </p:tgtEl>
                                            <p:attrNameLst>
                                              <p:attrName>ppt_x</p:attrName>
                                            </p:attrNameLst>
                                          </p:cBhvr>
                                          <p:tavLst>
                                            <p:tav tm="0">
                                              <p:val>
                                                <p:strVal val="#ppt_x"/>
                                              </p:val>
                                            </p:tav>
                                            <p:tav tm="100000">
                                              <p:val>
                                                <p:strVal val="#ppt_x"/>
                                              </p:val>
                                            </p:tav>
                                          </p:tavLst>
                                        </p:anim>
                                        <p:anim calcmode="lin" valueType="num">
                                          <p:cBhvr additive="base">
                                            <p:cTn id="74" dur="1250" fill="hold"/>
                                            <p:tgtEl>
                                              <p:spTgt spid="1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5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1250" fill="hold"/>
                                            <p:tgtEl>
                                              <p:spTgt spid="18"/>
                                            </p:tgtEl>
                                            <p:attrNameLst>
                                              <p:attrName>ppt_x</p:attrName>
                                            </p:attrNameLst>
                                          </p:cBhvr>
                                          <p:tavLst>
                                            <p:tav tm="0">
                                              <p:val>
                                                <p:strVal val="#ppt_x"/>
                                              </p:val>
                                            </p:tav>
                                            <p:tav tm="100000">
                                              <p:val>
                                                <p:strVal val="#ppt_x"/>
                                              </p:val>
                                            </p:tav>
                                          </p:tavLst>
                                        </p:anim>
                                        <p:anim calcmode="lin" valueType="num">
                                          <p:cBhvr additive="base">
                                            <p:cTn id="78" dur="125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50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1250" fill="hold"/>
                                            <p:tgtEl>
                                              <p:spTgt spid="19"/>
                                            </p:tgtEl>
                                            <p:attrNameLst>
                                              <p:attrName>ppt_x</p:attrName>
                                            </p:attrNameLst>
                                          </p:cBhvr>
                                          <p:tavLst>
                                            <p:tav tm="0">
                                              <p:val>
                                                <p:strVal val="#ppt_x"/>
                                              </p:val>
                                            </p:tav>
                                            <p:tav tm="100000">
                                              <p:val>
                                                <p:strVal val="#ppt_x"/>
                                              </p:val>
                                            </p:tav>
                                          </p:tavLst>
                                        </p:anim>
                                        <p:anim calcmode="lin" valueType="num">
                                          <p:cBhvr additive="base">
                                            <p:cTn id="82" dur="125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75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1250" fill="hold"/>
                                            <p:tgtEl>
                                              <p:spTgt spid="20"/>
                                            </p:tgtEl>
                                            <p:attrNameLst>
                                              <p:attrName>ppt_x</p:attrName>
                                            </p:attrNameLst>
                                          </p:cBhvr>
                                          <p:tavLst>
                                            <p:tav tm="0">
                                              <p:val>
                                                <p:strVal val="#ppt_x"/>
                                              </p:val>
                                            </p:tav>
                                            <p:tav tm="100000">
                                              <p:val>
                                                <p:strVal val="#ppt_x"/>
                                              </p:val>
                                            </p:tav>
                                          </p:tavLst>
                                        </p:anim>
                                        <p:anim calcmode="lin" valueType="num">
                                          <p:cBhvr additive="base">
                                            <p:cTn id="86" dur="125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100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1250" fill="hold"/>
                                            <p:tgtEl>
                                              <p:spTgt spid="21"/>
                                            </p:tgtEl>
                                            <p:attrNameLst>
                                              <p:attrName>ppt_x</p:attrName>
                                            </p:attrNameLst>
                                          </p:cBhvr>
                                          <p:tavLst>
                                            <p:tav tm="0">
                                              <p:val>
                                                <p:strVal val="#ppt_x"/>
                                              </p:val>
                                            </p:tav>
                                            <p:tav tm="100000">
                                              <p:val>
                                                <p:strVal val="#ppt_x"/>
                                              </p:val>
                                            </p:tav>
                                          </p:tavLst>
                                        </p:anim>
                                        <p:anim calcmode="lin" valueType="num">
                                          <p:cBhvr additive="base">
                                            <p:cTn id="90" dur="1250" fill="hold"/>
                                            <p:tgtEl>
                                              <p:spTgt spid="2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125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1250" fill="hold"/>
                                            <p:tgtEl>
                                              <p:spTgt spid="22"/>
                                            </p:tgtEl>
                                            <p:attrNameLst>
                                              <p:attrName>ppt_x</p:attrName>
                                            </p:attrNameLst>
                                          </p:cBhvr>
                                          <p:tavLst>
                                            <p:tav tm="0">
                                              <p:val>
                                                <p:strVal val="#ppt_x"/>
                                              </p:val>
                                            </p:tav>
                                            <p:tav tm="100000">
                                              <p:val>
                                                <p:strVal val="#ppt_x"/>
                                              </p:val>
                                            </p:tav>
                                          </p:tavLst>
                                        </p:anim>
                                        <p:anim calcmode="lin" valueType="num">
                                          <p:cBhvr additive="base">
                                            <p:cTn id="94" dur="1250" fill="hold"/>
                                            <p:tgtEl>
                                              <p:spTgt spid="22"/>
                                            </p:tgtEl>
                                            <p:attrNameLst>
                                              <p:attrName>ppt_y</p:attrName>
                                            </p:attrNameLst>
                                          </p:cBhvr>
                                          <p:tavLst>
                                            <p:tav tm="0">
                                              <p:val>
                                                <p:strVal val="1+#ppt_h/2"/>
                                              </p:val>
                                            </p:tav>
                                            <p:tav tm="100000">
                                              <p:val>
                                                <p:strVal val="#ppt_y"/>
                                              </p:val>
                                            </p:tav>
                                          </p:tavLst>
                                        </p:anim>
                                      </p:childTnLst>
                                    </p:cTn>
                                  </p:par>
                                </p:childTnLst>
                              </p:cTn>
                            </p:par>
                            <p:par>
                              <p:cTn id="95" fill="hold">
                                <p:stCondLst>
                                  <p:cond delay="13250"/>
                                </p:stCondLst>
                                <p:childTnLst>
                                  <p:par>
                                    <p:cTn id="96" presetID="22" presetClass="entr" presetSubtype="8" fill="hold"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left)">
                                          <p:cBhvr>
                                            <p:cTn id="98" dur="500"/>
                                            <p:tgtEl>
                                              <p:spTgt spid="12"/>
                                            </p:tgtEl>
                                          </p:cBhvr>
                                        </p:animEffect>
                                      </p:childTnLst>
                                    </p:cTn>
                                  </p:par>
                                </p:childTnLst>
                              </p:cTn>
                            </p:par>
                            <p:par>
                              <p:cTn id="99" fill="hold">
                                <p:stCondLst>
                                  <p:cond delay="13750"/>
                                </p:stCondLst>
                                <p:childTnLst>
                                  <p:par>
                                    <p:cTn id="100" presetID="22" presetClass="entr" presetSubtype="1"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up)">
                                          <p:cBhvr>
                                            <p:cTn id="102" dur="500"/>
                                            <p:tgtEl>
                                              <p:spTgt spid="13"/>
                                            </p:tgtEl>
                                          </p:cBhvr>
                                        </p:animEffect>
                                      </p:childTnLst>
                                    </p:cTn>
                                  </p:par>
                                </p:childTnLst>
                              </p:cTn>
                            </p:par>
                            <p:par>
                              <p:cTn id="103" fill="hold">
                                <p:stCondLst>
                                  <p:cond delay="14250"/>
                                </p:stCondLst>
                                <p:childTnLst>
                                  <p:par>
                                    <p:cTn id="104" presetID="22" presetClass="entr" presetSubtype="8"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wipe(left)">
                                          <p:cBhvr>
                                            <p:cTn id="106" dur="500"/>
                                            <p:tgtEl>
                                              <p:spTgt spid="14"/>
                                            </p:tgtEl>
                                          </p:cBhvr>
                                        </p:animEffect>
                                      </p:childTnLst>
                                    </p:cTn>
                                  </p:par>
                                </p:childTnLst>
                              </p:cTn>
                            </p:par>
                            <p:par>
                              <p:cTn id="107" fill="hold">
                                <p:stCondLst>
                                  <p:cond delay="14750"/>
                                </p:stCondLst>
                                <p:childTnLst>
                                  <p:par>
                                    <p:cTn id="108" presetID="22" presetClass="entr" presetSubtype="1" fill="hold"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up)">
                                          <p:cBhvr>
                                            <p:cTn id="110" dur="500"/>
                                            <p:tgtEl>
                                              <p:spTgt spid="15"/>
                                            </p:tgtEl>
                                          </p:cBhvr>
                                        </p:animEffect>
                                      </p:childTnLst>
                                    </p:cTn>
                                  </p:par>
                                </p:childTnLst>
                              </p:cTn>
                            </p:par>
                            <p:par>
                              <p:cTn id="111" fill="hold">
                                <p:stCondLst>
                                  <p:cond delay="15250"/>
                                </p:stCondLst>
                                <p:childTnLst>
                                  <p:par>
                                    <p:cTn id="112" presetID="22" presetClass="entr" presetSubtype="8" fill="hold" nodeType="after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wipe(left)">
                                          <p:cBhvr>
                                            <p:cTn id="1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5" grpId="0" animBg="1"/>
          <p:bldP spid="6" grpId="0" animBg="1"/>
          <p:bldP spid="7" grpId="0" animBg="1"/>
          <p:bldP spid="10" grpId="0" animBg="1"/>
          <p:bldP spid="11" grpId="0" animBg="1"/>
          <p:bldP spid="17" grpId="0"/>
          <p:bldP spid="18" grpId="0"/>
          <p:bldP spid="19" grpId="0"/>
          <p:bldP spid="20" grpId="0"/>
          <p:bldP spid="21" grpId="0"/>
          <p:bldP spid="22" grpId="0"/>
          <p:bldP spid="62" grpId="0"/>
          <p:bldP spid="63" grpId="0"/>
          <p:bldP spid="65" grpId="0"/>
          <p:bldP spid="66" grpId="0"/>
          <p:bldP spid="68" grpId="0"/>
          <p:bldP spid="6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线1">
            <a:extLst>
              <a:ext uri="{FF2B5EF4-FFF2-40B4-BE49-F238E27FC236}">
                <a16:creationId xmlns:a16="http://schemas.microsoft.com/office/drawing/2014/main" id="{B52FE55C-9842-4B04-9B15-132B1A8C3336}"/>
              </a:ext>
            </a:extLst>
          </p:cNvPr>
          <p:cNvSpPr>
            <a:spLocks/>
          </p:cNvSpPr>
          <p:nvPr/>
        </p:nvSpPr>
        <p:spPr bwMode="auto">
          <a:xfrm>
            <a:off x="3198502" y="2060819"/>
            <a:ext cx="3306233" cy="848630"/>
          </a:xfrm>
          <a:custGeom>
            <a:avLst/>
            <a:gdLst>
              <a:gd name="T0" fmla="*/ 0 w 2743200"/>
              <a:gd name="T1" fmla="*/ 520700 h 520700"/>
              <a:gd name="T2" fmla="*/ 787400 w 2743200"/>
              <a:gd name="T3" fmla="*/ 228600 h 520700"/>
              <a:gd name="T4" fmla="*/ 1930400 w 2743200"/>
              <a:gd name="T5" fmla="*/ 317500 h 520700"/>
              <a:gd name="T6" fmla="*/ 2743200 w 2743200"/>
              <a:gd name="T7" fmla="*/ 0 h 520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43200" h="520700">
                <a:moveTo>
                  <a:pt x="0" y="520700"/>
                </a:moveTo>
                <a:cubicBezTo>
                  <a:pt x="232833" y="391583"/>
                  <a:pt x="465667" y="262467"/>
                  <a:pt x="787400" y="228600"/>
                </a:cubicBezTo>
                <a:cubicBezTo>
                  <a:pt x="1109133" y="194733"/>
                  <a:pt x="1604433" y="355600"/>
                  <a:pt x="1930400" y="317500"/>
                </a:cubicBezTo>
                <a:cubicBezTo>
                  <a:pt x="2256367" y="279400"/>
                  <a:pt x="2499783" y="139700"/>
                  <a:pt x="2743200" y="0"/>
                </a:cubicBezTo>
              </a:path>
            </a:pathLst>
          </a:custGeom>
          <a:noFill/>
          <a:ln w="12700" cap="flat" cmpd="sng" algn="ctr">
            <a:solidFill>
              <a:srgbClr val="A3C8BD"/>
            </a:solidFill>
            <a:prstDash val="solid"/>
            <a:miter lim="800000"/>
            <a:headEnd/>
            <a:tailEnd/>
          </a:ln>
          <a:extLst>
            <a:ext uri="{909E8E84-426E-40DD-AFC4-6F175D3DCCD1}">
              <a14:hiddenFill xmlns:a14="http://schemas.microsoft.com/office/drawing/2010/main">
                <a:solidFill>
                  <a:srgbClr val="E15959"/>
                </a:solidFill>
              </a14:hiddenFill>
            </a:ext>
          </a:extLst>
        </p:spPr>
        <p:txBody>
          <a:bodyPr anchor="ctr"/>
          <a:lstStyle/>
          <a:p>
            <a:pPr defTabSz="1219170">
              <a:defRPr/>
            </a:pPr>
            <a:endParaRPr lang="zh-CN" altLang="en-US" sz="2400" kern="0">
              <a:solidFill>
                <a:srgbClr val="00B0F0"/>
              </a:solidFill>
              <a:cs typeface="+mn-ea"/>
              <a:sym typeface="+mn-lt"/>
            </a:endParaRPr>
          </a:p>
        </p:txBody>
      </p:sp>
      <p:sp>
        <p:nvSpPr>
          <p:cNvPr id="64" name="线2">
            <a:extLst>
              <a:ext uri="{FF2B5EF4-FFF2-40B4-BE49-F238E27FC236}">
                <a16:creationId xmlns:a16="http://schemas.microsoft.com/office/drawing/2014/main" id="{76A4449B-D357-4E80-A9E6-F369FE149BD4}"/>
              </a:ext>
            </a:extLst>
          </p:cNvPr>
          <p:cNvSpPr>
            <a:spLocks/>
          </p:cNvSpPr>
          <p:nvPr/>
        </p:nvSpPr>
        <p:spPr bwMode="auto">
          <a:xfrm>
            <a:off x="3815567" y="3255996"/>
            <a:ext cx="2546351" cy="308843"/>
          </a:xfrm>
          <a:custGeom>
            <a:avLst/>
            <a:gdLst>
              <a:gd name="T0" fmla="*/ 0 w 2108200"/>
              <a:gd name="T1" fmla="*/ 112467 h 254890"/>
              <a:gd name="T2" fmla="*/ 685800 w 2108200"/>
              <a:gd name="T3" fmla="*/ 251679 h 254890"/>
              <a:gd name="T4" fmla="*/ 1600200 w 2108200"/>
              <a:gd name="T5" fmla="*/ 11222 h 254890"/>
              <a:gd name="T6" fmla="*/ 2108200 w 2108200"/>
              <a:gd name="T7" fmla="*/ 61844 h 254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8200" h="254890">
                <a:moveTo>
                  <a:pt x="0" y="112861"/>
                </a:moveTo>
                <a:cubicBezTo>
                  <a:pt x="209550" y="191177"/>
                  <a:pt x="419100" y="269494"/>
                  <a:pt x="685800" y="252561"/>
                </a:cubicBezTo>
                <a:cubicBezTo>
                  <a:pt x="952500" y="235628"/>
                  <a:pt x="1363133" y="43011"/>
                  <a:pt x="1600200" y="11261"/>
                </a:cubicBezTo>
                <a:cubicBezTo>
                  <a:pt x="1837267" y="-20489"/>
                  <a:pt x="1972733" y="20786"/>
                  <a:pt x="2108200" y="62061"/>
                </a:cubicBezTo>
              </a:path>
            </a:pathLst>
          </a:custGeom>
          <a:noFill/>
          <a:ln w="12700" cap="flat" cmpd="sng" algn="ctr">
            <a:solidFill>
              <a:srgbClr val="A3C8BD"/>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1219170">
              <a:defRPr/>
            </a:pPr>
            <a:endParaRPr lang="zh-CN" altLang="en-US" sz="2400" kern="0">
              <a:solidFill>
                <a:srgbClr val="00B0F0"/>
              </a:solidFill>
              <a:cs typeface="+mn-ea"/>
              <a:sym typeface="+mn-lt"/>
            </a:endParaRPr>
          </a:p>
        </p:txBody>
      </p:sp>
      <p:sp>
        <p:nvSpPr>
          <p:cNvPr id="65" name="线3">
            <a:extLst>
              <a:ext uri="{FF2B5EF4-FFF2-40B4-BE49-F238E27FC236}">
                <a16:creationId xmlns:a16="http://schemas.microsoft.com/office/drawing/2014/main" id="{F5196A59-724C-4EDA-BFE5-2F24FE2A5BFD}"/>
              </a:ext>
            </a:extLst>
          </p:cNvPr>
          <p:cNvSpPr>
            <a:spLocks/>
          </p:cNvSpPr>
          <p:nvPr/>
        </p:nvSpPr>
        <p:spPr bwMode="auto">
          <a:xfrm>
            <a:off x="3761267" y="4112341"/>
            <a:ext cx="3306233" cy="321535"/>
          </a:xfrm>
          <a:custGeom>
            <a:avLst/>
            <a:gdLst>
              <a:gd name="T0" fmla="*/ 1629 w 2732129"/>
              <a:gd name="T1" fmla="*/ 0 h 266878"/>
              <a:gd name="T2" fmla="*/ 103227 w 2732129"/>
              <a:gd name="T3" fmla="*/ 50766 h 266878"/>
              <a:gd name="T4" fmla="*/ 662019 w 2732129"/>
              <a:gd name="T5" fmla="*/ 266522 h 266878"/>
              <a:gd name="T6" fmla="*/ 2033598 w 2732129"/>
              <a:gd name="T7" fmla="*/ 88841 h 266878"/>
              <a:gd name="T8" fmla="*/ 2732087 w 2732129"/>
              <a:gd name="T9" fmla="*/ 152298 h 2668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2129" h="266878">
                <a:moveTo>
                  <a:pt x="1629" y="0"/>
                </a:moveTo>
                <a:cubicBezTo>
                  <a:pt x="-2604" y="3175"/>
                  <a:pt x="-6837" y="6350"/>
                  <a:pt x="103229" y="50800"/>
                </a:cubicBezTo>
                <a:cubicBezTo>
                  <a:pt x="213295" y="95250"/>
                  <a:pt x="340296" y="260350"/>
                  <a:pt x="662029" y="266700"/>
                </a:cubicBezTo>
                <a:cubicBezTo>
                  <a:pt x="983762" y="273050"/>
                  <a:pt x="1688612" y="107950"/>
                  <a:pt x="2033629" y="88900"/>
                </a:cubicBezTo>
                <a:cubicBezTo>
                  <a:pt x="2378646" y="69850"/>
                  <a:pt x="2555387" y="111125"/>
                  <a:pt x="2732129" y="152400"/>
                </a:cubicBezTo>
              </a:path>
            </a:pathLst>
          </a:custGeom>
          <a:noFill/>
          <a:ln w="12700" cap="flat" cmpd="sng" algn="ctr">
            <a:solidFill>
              <a:srgbClr val="A3C8BD"/>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1219170">
              <a:defRPr/>
            </a:pPr>
            <a:endParaRPr lang="zh-CN" altLang="en-US" sz="2400" kern="0">
              <a:solidFill>
                <a:srgbClr val="00B0F0"/>
              </a:solidFill>
              <a:cs typeface="+mn-ea"/>
              <a:sym typeface="+mn-lt"/>
            </a:endParaRPr>
          </a:p>
        </p:txBody>
      </p:sp>
      <p:sp>
        <p:nvSpPr>
          <p:cNvPr id="66" name="线4">
            <a:extLst>
              <a:ext uri="{FF2B5EF4-FFF2-40B4-BE49-F238E27FC236}">
                <a16:creationId xmlns:a16="http://schemas.microsoft.com/office/drawing/2014/main" id="{5DC4773E-6A51-4C52-B2F1-A5F09DD81E11}"/>
              </a:ext>
            </a:extLst>
          </p:cNvPr>
          <p:cNvSpPr>
            <a:spLocks/>
          </p:cNvSpPr>
          <p:nvPr/>
        </p:nvSpPr>
        <p:spPr bwMode="auto">
          <a:xfrm>
            <a:off x="3180764" y="4797211"/>
            <a:ext cx="2622551" cy="799607"/>
          </a:xfrm>
          <a:custGeom>
            <a:avLst/>
            <a:gdLst>
              <a:gd name="T0" fmla="*/ 0 w 2171700"/>
              <a:gd name="T1" fmla="*/ 0 h 662740"/>
              <a:gd name="T2" fmla="*/ 698500 w 2171700"/>
              <a:gd name="T3" fmla="*/ 190284 h 662740"/>
              <a:gd name="T4" fmla="*/ 1422400 w 2171700"/>
              <a:gd name="T5" fmla="*/ 646965 h 662740"/>
              <a:gd name="T6" fmla="*/ 2171700 w 2171700"/>
              <a:gd name="T7" fmla="*/ 507424 h 6627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1700" h="662740">
                <a:moveTo>
                  <a:pt x="0" y="0"/>
                </a:moveTo>
                <a:cubicBezTo>
                  <a:pt x="230716" y="41275"/>
                  <a:pt x="461433" y="82550"/>
                  <a:pt x="698500" y="190500"/>
                </a:cubicBezTo>
                <a:cubicBezTo>
                  <a:pt x="935567" y="298450"/>
                  <a:pt x="1176867" y="594783"/>
                  <a:pt x="1422400" y="647700"/>
                </a:cubicBezTo>
                <a:cubicBezTo>
                  <a:pt x="1667933" y="700617"/>
                  <a:pt x="1919816" y="604308"/>
                  <a:pt x="2171700" y="508000"/>
                </a:cubicBezTo>
              </a:path>
            </a:pathLst>
          </a:custGeom>
          <a:noFill/>
          <a:ln w="12700" cap="flat" cmpd="sng" algn="ctr">
            <a:solidFill>
              <a:srgbClr val="A3C8BD"/>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1219170">
              <a:defRPr/>
            </a:pPr>
            <a:endParaRPr lang="zh-CN" altLang="en-US" sz="2400" kern="0">
              <a:solidFill>
                <a:srgbClr val="00B0F0"/>
              </a:solidFill>
              <a:cs typeface="+mn-ea"/>
              <a:sym typeface="+mn-lt"/>
            </a:endParaRPr>
          </a:p>
        </p:txBody>
      </p:sp>
      <p:grpSp>
        <p:nvGrpSpPr>
          <p:cNvPr id="67" name="组合 66">
            <a:extLst>
              <a:ext uri="{FF2B5EF4-FFF2-40B4-BE49-F238E27FC236}">
                <a16:creationId xmlns:a16="http://schemas.microsoft.com/office/drawing/2014/main" id="{E90618C3-75A5-40D6-B22A-8ABE381B8CD4}"/>
              </a:ext>
            </a:extLst>
          </p:cNvPr>
          <p:cNvGrpSpPr/>
          <p:nvPr/>
        </p:nvGrpSpPr>
        <p:grpSpPr>
          <a:xfrm>
            <a:off x="5776636" y="1705390"/>
            <a:ext cx="1621347" cy="469133"/>
            <a:chOff x="4475923" y="2004204"/>
            <a:chExt cx="1692572" cy="658845"/>
          </a:xfrm>
          <a:solidFill>
            <a:srgbClr val="3EB2B8"/>
          </a:solidFill>
          <a:effectLst>
            <a:outerShdw blurRad="635000" dist="381000" dir="2700000" algn="tl" rotWithShape="0">
              <a:schemeClr val="bg1">
                <a:lumMod val="50000"/>
                <a:alpha val="40000"/>
              </a:schemeClr>
            </a:outerShdw>
          </a:effectLst>
        </p:grpSpPr>
        <p:sp>
          <p:nvSpPr>
            <p:cNvPr id="68" name="46">
              <a:extLst>
                <a:ext uri="{FF2B5EF4-FFF2-40B4-BE49-F238E27FC236}">
                  <a16:creationId xmlns:a16="http://schemas.microsoft.com/office/drawing/2014/main" id="{C918F296-1316-49B1-906E-1DCFB377D71C}"/>
                </a:ext>
              </a:extLst>
            </p:cNvPr>
            <p:cNvSpPr>
              <a:spLocks/>
            </p:cNvSpPr>
            <p:nvPr/>
          </p:nvSpPr>
          <p:spPr bwMode="auto">
            <a:xfrm>
              <a:off x="4475923" y="2004204"/>
              <a:ext cx="1692572" cy="658845"/>
            </a:xfrm>
            <a:prstGeom prst="roundRect">
              <a:avLst/>
            </a:prstGeom>
            <a:solidFill>
              <a:srgbClr val="A3C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ysClr val="windowText" lastClr="000000"/>
                </a:solidFill>
                <a:effectLst/>
                <a:uLnTx/>
                <a:uFillTx/>
                <a:cs typeface="+mn-ea"/>
                <a:sym typeface="+mn-lt"/>
              </a:endParaRPr>
            </a:p>
          </p:txBody>
        </p:sp>
        <p:sp>
          <p:nvSpPr>
            <p:cNvPr id="69" name="TextBox 39">
              <a:extLst>
                <a:ext uri="{FF2B5EF4-FFF2-40B4-BE49-F238E27FC236}">
                  <a16:creationId xmlns:a16="http://schemas.microsoft.com/office/drawing/2014/main" id="{6F4E438B-C75E-4D01-BB02-698E2652621F}"/>
                </a:ext>
              </a:extLst>
            </p:cNvPr>
            <p:cNvSpPr txBox="1"/>
            <p:nvPr/>
          </p:nvSpPr>
          <p:spPr>
            <a:xfrm>
              <a:off x="4774981" y="2056084"/>
              <a:ext cx="1098100" cy="5619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a:solidFill>
                    <a:srgbClr val="FFFFFF"/>
                  </a:solidFill>
                  <a:cs typeface="+mn-ea"/>
                  <a:sym typeface="+mn-lt"/>
                </a:rPr>
                <a:t>2017.5</a:t>
              </a:r>
              <a:endParaRPr kumimoji="0" lang="zh-CN" altLang="en-US" sz="2000" b="1" i="0" u="none" strike="noStrike" kern="0" cap="none" spc="0" normalizeH="0" baseline="0" noProof="0" dirty="0">
                <a:ln>
                  <a:noFill/>
                </a:ln>
                <a:solidFill>
                  <a:srgbClr val="FFFFFF"/>
                </a:solidFill>
                <a:effectLst/>
                <a:uLnTx/>
                <a:uFillTx/>
                <a:cs typeface="+mn-ea"/>
                <a:sym typeface="+mn-lt"/>
              </a:endParaRPr>
            </a:p>
          </p:txBody>
        </p:sp>
      </p:grpSp>
      <p:sp>
        <p:nvSpPr>
          <p:cNvPr id="71" name="文本框 8">
            <a:extLst>
              <a:ext uri="{FF2B5EF4-FFF2-40B4-BE49-F238E27FC236}">
                <a16:creationId xmlns:a16="http://schemas.microsoft.com/office/drawing/2014/main" id="{8C770FDD-1E63-4B3B-A9F0-61A039354F92}"/>
              </a:ext>
            </a:extLst>
          </p:cNvPr>
          <p:cNvSpPr txBox="1"/>
          <p:nvPr/>
        </p:nvSpPr>
        <p:spPr>
          <a:xfrm>
            <a:off x="7684463" y="1508146"/>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72" name="矩形 71">
            <a:extLst>
              <a:ext uri="{FF2B5EF4-FFF2-40B4-BE49-F238E27FC236}">
                <a16:creationId xmlns:a16="http://schemas.microsoft.com/office/drawing/2014/main" id="{7333FDE3-38E4-4BD7-8119-2A5BB54142C6}"/>
              </a:ext>
            </a:extLst>
          </p:cNvPr>
          <p:cNvSpPr/>
          <p:nvPr/>
        </p:nvSpPr>
        <p:spPr>
          <a:xfrm>
            <a:off x="7684457" y="1790528"/>
            <a:ext cx="2684467" cy="548548"/>
          </a:xfrm>
          <a:prstGeom prst="rect">
            <a:avLst/>
          </a:prstGeom>
        </p:spPr>
        <p:txBody>
          <a:bodyPr wrap="square">
            <a:spAutoFit/>
          </a:bodyPr>
          <a:lstStyle/>
          <a:p>
            <a:pPr fontAlgn="auto">
              <a:lnSpc>
                <a:spcPct val="150000"/>
              </a:lnSpc>
              <a:spcBef>
                <a:spcPts val="0"/>
              </a:spcBef>
              <a:spcAft>
                <a:spcPts val="0"/>
              </a:spcAft>
            </a:pPr>
            <a:r>
              <a:rPr lang="zh-CN" altLang="en-US" sz="1050" dirty="0">
                <a:solidFill>
                  <a:schemeClr val="bg1">
                    <a:lumMod val="50000"/>
                  </a:schemeClr>
                </a:solidFill>
                <a:cs typeface="+mn-ea"/>
                <a:sym typeface="+mn-lt"/>
              </a:rPr>
              <a:t>After your content is typed here, or by copying your text, choose Paste in this box.</a:t>
            </a:r>
          </a:p>
        </p:txBody>
      </p:sp>
      <p:grpSp>
        <p:nvGrpSpPr>
          <p:cNvPr id="73" name="组合 72">
            <a:extLst>
              <a:ext uri="{FF2B5EF4-FFF2-40B4-BE49-F238E27FC236}">
                <a16:creationId xmlns:a16="http://schemas.microsoft.com/office/drawing/2014/main" id="{35D7B366-BDD9-4C46-8E14-30502BCFF326}"/>
              </a:ext>
            </a:extLst>
          </p:cNvPr>
          <p:cNvGrpSpPr/>
          <p:nvPr/>
        </p:nvGrpSpPr>
        <p:grpSpPr>
          <a:xfrm>
            <a:off x="6304326" y="2987818"/>
            <a:ext cx="1621347" cy="469133"/>
            <a:chOff x="5285821" y="3381151"/>
            <a:chExt cx="1692572" cy="658845"/>
          </a:xfrm>
          <a:solidFill>
            <a:srgbClr val="3EB2B8"/>
          </a:solidFill>
          <a:effectLst>
            <a:outerShdw blurRad="635000" dist="381000" dir="2700000" algn="tl" rotWithShape="0">
              <a:schemeClr val="bg1">
                <a:lumMod val="50000"/>
                <a:alpha val="40000"/>
              </a:schemeClr>
            </a:outerShdw>
          </a:effectLst>
        </p:grpSpPr>
        <p:sp>
          <p:nvSpPr>
            <p:cNvPr id="79" name="46">
              <a:extLst>
                <a:ext uri="{FF2B5EF4-FFF2-40B4-BE49-F238E27FC236}">
                  <a16:creationId xmlns:a16="http://schemas.microsoft.com/office/drawing/2014/main" id="{552DBAD0-AEF6-44D2-88D7-DFD10549620F}"/>
                </a:ext>
              </a:extLst>
            </p:cNvPr>
            <p:cNvSpPr>
              <a:spLocks/>
            </p:cNvSpPr>
            <p:nvPr/>
          </p:nvSpPr>
          <p:spPr bwMode="auto">
            <a:xfrm>
              <a:off x="5285821" y="3381151"/>
              <a:ext cx="1692572" cy="658845"/>
            </a:xfrm>
            <a:prstGeom prst="roundRect">
              <a:avLst/>
            </a:prstGeom>
            <a:solidFill>
              <a:srgbClr val="A3C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sysClr val="windowText" lastClr="000000"/>
                </a:solidFill>
                <a:effectLst/>
                <a:uLnTx/>
                <a:uFillTx/>
                <a:cs typeface="+mn-ea"/>
                <a:sym typeface="+mn-lt"/>
              </a:endParaRPr>
            </a:p>
          </p:txBody>
        </p:sp>
        <p:sp>
          <p:nvSpPr>
            <p:cNvPr id="80" name="图2">
              <a:extLst>
                <a:ext uri="{FF2B5EF4-FFF2-40B4-BE49-F238E27FC236}">
                  <a16:creationId xmlns:a16="http://schemas.microsoft.com/office/drawing/2014/main" id="{24812309-9858-4593-9A1D-1724804DA50B}"/>
                </a:ext>
              </a:extLst>
            </p:cNvPr>
            <p:cNvSpPr txBox="1"/>
            <p:nvPr/>
          </p:nvSpPr>
          <p:spPr>
            <a:xfrm>
              <a:off x="5603133" y="3434033"/>
              <a:ext cx="1098100" cy="5619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a:solidFill>
                    <a:srgbClr val="FFFFFF"/>
                  </a:solidFill>
                  <a:cs typeface="+mn-ea"/>
                  <a:sym typeface="+mn-lt"/>
                </a:rPr>
                <a:t>2018.3</a:t>
              </a:r>
              <a:endParaRPr kumimoji="0" lang="zh-CN" altLang="en-US" sz="2000" b="1" i="0" u="none" strike="noStrike" kern="0" cap="none" spc="0" normalizeH="0" baseline="0" noProof="0" dirty="0">
                <a:ln>
                  <a:noFill/>
                </a:ln>
                <a:solidFill>
                  <a:srgbClr val="FFFFFF"/>
                </a:solidFill>
                <a:effectLst/>
                <a:uLnTx/>
                <a:uFillTx/>
                <a:cs typeface="+mn-ea"/>
                <a:sym typeface="+mn-lt"/>
              </a:endParaRPr>
            </a:p>
          </p:txBody>
        </p:sp>
      </p:grpSp>
      <p:sp>
        <p:nvSpPr>
          <p:cNvPr id="82" name="文本框 8">
            <a:extLst>
              <a:ext uri="{FF2B5EF4-FFF2-40B4-BE49-F238E27FC236}">
                <a16:creationId xmlns:a16="http://schemas.microsoft.com/office/drawing/2014/main" id="{5D91EC3F-2FEC-4A24-907B-B9561A49CA47}"/>
              </a:ext>
            </a:extLst>
          </p:cNvPr>
          <p:cNvSpPr txBox="1"/>
          <p:nvPr/>
        </p:nvSpPr>
        <p:spPr>
          <a:xfrm>
            <a:off x="8184161" y="2673019"/>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83" name="矩形 82">
            <a:extLst>
              <a:ext uri="{FF2B5EF4-FFF2-40B4-BE49-F238E27FC236}">
                <a16:creationId xmlns:a16="http://schemas.microsoft.com/office/drawing/2014/main" id="{D3A1E53B-D2CE-4DD8-B62D-4547CFFC3DDC}"/>
              </a:ext>
            </a:extLst>
          </p:cNvPr>
          <p:cNvSpPr/>
          <p:nvPr/>
        </p:nvSpPr>
        <p:spPr>
          <a:xfrm>
            <a:off x="8184156" y="2955401"/>
            <a:ext cx="2684468" cy="550985"/>
          </a:xfrm>
          <a:prstGeom prst="rect">
            <a:avLst/>
          </a:prstGeom>
        </p:spPr>
        <p:txBody>
          <a:bodyPr wrap="square">
            <a:spAutoFit/>
          </a:bodyPr>
          <a:lstStyle/>
          <a:p>
            <a:pPr fontAlgn="auto">
              <a:lnSpc>
                <a:spcPct val="150000"/>
              </a:lnSpc>
              <a:spcBef>
                <a:spcPts val="0"/>
              </a:spcBef>
              <a:spcAft>
                <a:spcPts val="0"/>
              </a:spcAft>
            </a:pPr>
            <a:r>
              <a:rPr lang="zh-CN" altLang="en-US" sz="1050" dirty="0">
                <a:solidFill>
                  <a:schemeClr val="bg1">
                    <a:lumMod val="50000"/>
                  </a:schemeClr>
                </a:solidFill>
                <a:cs typeface="+mn-ea"/>
                <a:sym typeface="+mn-lt"/>
              </a:rPr>
              <a:t>After your content is typed here, or by copying your text, choose Paste in this box.</a:t>
            </a:r>
          </a:p>
        </p:txBody>
      </p:sp>
      <p:grpSp>
        <p:nvGrpSpPr>
          <p:cNvPr id="84" name="组合 83">
            <a:extLst>
              <a:ext uri="{FF2B5EF4-FFF2-40B4-BE49-F238E27FC236}">
                <a16:creationId xmlns:a16="http://schemas.microsoft.com/office/drawing/2014/main" id="{11D2694E-7D62-48D1-B921-8D075F12926E}"/>
              </a:ext>
            </a:extLst>
          </p:cNvPr>
          <p:cNvGrpSpPr/>
          <p:nvPr/>
        </p:nvGrpSpPr>
        <p:grpSpPr>
          <a:xfrm>
            <a:off x="7067500" y="4109798"/>
            <a:ext cx="1621347" cy="469133"/>
            <a:chOff x="6050740" y="4534529"/>
            <a:chExt cx="1692572" cy="658845"/>
          </a:xfrm>
          <a:solidFill>
            <a:srgbClr val="3EB2B8"/>
          </a:solidFill>
          <a:effectLst>
            <a:outerShdw blurRad="635000" dist="381000" dir="2700000" algn="tl" rotWithShape="0">
              <a:schemeClr val="bg1">
                <a:lumMod val="50000"/>
                <a:alpha val="40000"/>
              </a:schemeClr>
            </a:outerShdw>
          </a:effectLst>
        </p:grpSpPr>
        <p:sp>
          <p:nvSpPr>
            <p:cNvPr id="85" name="rt4">
              <a:extLst>
                <a:ext uri="{FF2B5EF4-FFF2-40B4-BE49-F238E27FC236}">
                  <a16:creationId xmlns:a16="http://schemas.microsoft.com/office/drawing/2014/main" id="{BA3F5665-F48F-4E8F-8F4D-16A72EFFED98}"/>
                </a:ext>
              </a:extLst>
            </p:cNvPr>
            <p:cNvSpPr>
              <a:spLocks/>
            </p:cNvSpPr>
            <p:nvPr/>
          </p:nvSpPr>
          <p:spPr bwMode="auto">
            <a:xfrm>
              <a:off x="6050740" y="4534529"/>
              <a:ext cx="1692572" cy="658845"/>
            </a:xfrm>
            <a:prstGeom prst="roundRect">
              <a:avLst/>
            </a:prstGeom>
            <a:solidFill>
              <a:srgbClr val="A3C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sysClr val="windowText" lastClr="000000"/>
                </a:solidFill>
                <a:effectLst/>
                <a:uLnTx/>
                <a:uFillTx/>
                <a:cs typeface="+mn-ea"/>
                <a:sym typeface="+mn-lt"/>
              </a:endParaRPr>
            </a:p>
          </p:txBody>
        </p:sp>
        <p:sp>
          <p:nvSpPr>
            <p:cNvPr id="86" name="TextBox 39">
              <a:extLst>
                <a:ext uri="{FF2B5EF4-FFF2-40B4-BE49-F238E27FC236}">
                  <a16:creationId xmlns:a16="http://schemas.microsoft.com/office/drawing/2014/main" id="{94D9B701-56D9-49F3-B8B0-402FF5DA3CD3}"/>
                </a:ext>
              </a:extLst>
            </p:cNvPr>
            <p:cNvSpPr txBox="1"/>
            <p:nvPr/>
          </p:nvSpPr>
          <p:spPr>
            <a:xfrm>
              <a:off x="6347976" y="4582996"/>
              <a:ext cx="1098100" cy="5619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a:solidFill>
                    <a:srgbClr val="FFFFFF"/>
                  </a:solidFill>
                  <a:cs typeface="+mn-ea"/>
                  <a:sym typeface="+mn-lt"/>
                </a:rPr>
                <a:t>2019.7</a:t>
              </a:r>
              <a:endParaRPr kumimoji="0" lang="zh-CN" altLang="en-US" sz="2000" b="1" i="0" u="none" strike="noStrike" kern="0" cap="none" spc="0" normalizeH="0" baseline="0" noProof="0" dirty="0">
                <a:ln>
                  <a:noFill/>
                </a:ln>
                <a:solidFill>
                  <a:srgbClr val="FFFFFF"/>
                </a:solidFill>
                <a:effectLst/>
                <a:uLnTx/>
                <a:uFillTx/>
                <a:cs typeface="+mn-ea"/>
                <a:sym typeface="+mn-lt"/>
              </a:endParaRPr>
            </a:p>
          </p:txBody>
        </p:sp>
      </p:grpSp>
      <p:sp>
        <p:nvSpPr>
          <p:cNvPr id="88" name="文本框 8">
            <a:extLst>
              <a:ext uri="{FF2B5EF4-FFF2-40B4-BE49-F238E27FC236}">
                <a16:creationId xmlns:a16="http://schemas.microsoft.com/office/drawing/2014/main" id="{91FBD070-22EC-4CC4-877E-9C3442251DF5}"/>
              </a:ext>
            </a:extLst>
          </p:cNvPr>
          <p:cNvSpPr txBox="1"/>
          <p:nvPr/>
        </p:nvSpPr>
        <p:spPr>
          <a:xfrm>
            <a:off x="8956476" y="3897341"/>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89" name="矩形 88">
            <a:extLst>
              <a:ext uri="{FF2B5EF4-FFF2-40B4-BE49-F238E27FC236}">
                <a16:creationId xmlns:a16="http://schemas.microsoft.com/office/drawing/2014/main" id="{0171FDE9-CF66-4C8C-8BC7-2295E2326623}"/>
              </a:ext>
            </a:extLst>
          </p:cNvPr>
          <p:cNvSpPr/>
          <p:nvPr/>
        </p:nvSpPr>
        <p:spPr>
          <a:xfrm>
            <a:off x="8956476" y="4165677"/>
            <a:ext cx="2702124" cy="550985"/>
          </a:xfrm>
          <a:prstGeom prst="rect">
            <a:avLst/>
          </a:prstGeom>
        </p:spPr>
        <p:txBody>
          <a:bodyPr wrap="square">
            <a:spAutoFit/>
          </a:bodyPr>
          <a:lstStyle/>
          <a:p>
            <a:pPr fontAlgn="auto">
              <a:lnSpc>
                <a:spcPct val="150000"/>
              </a:lnSpc>
              <a:spcBef>
                <a:spcPts val="0"/>
              </a:spcBef>
              <a:spcAft>
                <a:spcPts val="0"/>
              </a:spcAft>
            </a:pPr>
            <a:r>
              <a:rPr lang="zh-CN" altLang="en-US" sz="1050" dirty="0">
                <a:solidFill>
                  <a:schemeClr val="bg1">
                    <a:lumMod val="50000"/>
                  </a:schemeClr>
                </a:solidFill>
                <a:cs typeface="+mn-ea"/>
                <a:sym typeface="+mn-lt"/>
              </a:rPr>
              <a:t>After your content is typed here, or by copying your text, choose Paste in this box.</a:t>
            </a:r>
          </a:p>
        </p:txBody>
      </p:sp>
      <p:grpSp>
        <p:nvGrpSpPr>
          <p:cNvPr id="90" name="组合 89">
            <a:extLst>
              <a:ext uri="{FF2B5EF4-FFF2-40B4-BE49-F238E27FC236}">
                <a16:creationId xmlns:a16="http://schemas.microsoft.com/office/drawing/2014/main" id="{B16AF953-2BCB-4403-BB3D-08B28087C66C}"/>
              </a:ext>
            </a:extLst>
          </p:cNvPr>
          <p:cNvGrpSpPr/>
          <p:nvPr/>
        </p:nvGrpSpPr>
        <p:grpSpPr>
          <a:xfrm>
            <a:off x="5678365" y="5191821"/>
            <a:ext cx="1621347" cy="469132"/>
            <a:chOff x="4630246" y="5519734"/>
            <a:chExt cx="1692572" cy="658845"/>
          </a:xfrm>
          <a:solidFill>
            <a:srgbClr val="3EB2B8"/>
          </a:solidFill>
          <a:effectLst>
            <a:outerShdw blurRad="635000" dist="381000" dir="2700000" algn="tl" rotWithShape="0">
              <a:schemeClr val="bg1">
                <a:lumMod val="50000"/>
                <a:alpha val="40000"/>
              </a:schemeClr>
            </a:outerShdw>
          </a:effectLst>
        </p:grpSpPr>
        <p:sp>
          <p:nvSpPr>
            <p:cNvPr id="91" name="34t">
              <a:extLst>
                <a:ext uri="{FF2B5EF4-FFF2-40B4-BE49-F238E27FC236}">
                  <a16:creationId xmlns:a16="http://schemas.microsoft.com/office/drawing/2014/main" id="{F7AC9FA9-034B-4D9F-A437-CBA7935E42D6}"/>
                </a:ext>
              </a:extLst>
            </p:cNvPr>
            <p:cNvSpPr>
              <a:spLocks/>
            </p:cNvSpPr>
            <p:nvPr/>
          </p:nvSpPr>
          <p:spPr bwMode="auto">
            <a:xfrm>
              <a:off x="4630246" y="5519734"/>
              <a:ext cx="1692572" cy="658845"/>
            </a:xfrm>
            <a:prstGeom prst="roundRect">
              <a:avLst/>
            </a:prstGeom>
            <a:solidFill>
              <a:srgbClr val="A3C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ysClr val="windowText" lastClr="000000"/>
                </a:solidFill>
                <a:effectLst/>
                <a:uLnTx/>
                <a:uFillTx/>
                <a:cs typeface="+mn-ea"/>
                <a:sym typeface="+mn-lt"/>
              </a:endParaRPr>
            </a:p>
          </p:txBody>
        </p:sp>
        <p:sp>
          <p:nvSpPr>
            <p:cNvPr id="92" name="TextBox 39">
              <a:extLst>
                <a:ext uri="{FF2B5EF4-FFF2-40B4-BE49-F238E27FC236}">
                  <a16:creationId xmlns:a16="http://schemas.microsoft.com/office/drawing/2014/main" id="{3567E797-4472-4357-ADE8-5450322FFF3A}"/>
                </a:ext>
              </a:extLst>
            </p:cNvPr>
            <p:cNvSpPr txBox="1"/>
            <p:nvPr/>
          </p:nvSpPr>
          <p:spPr>
            <a:xfrm>
              <a:off x="4987793" y="5568201"/>
              <a:ext cx="1141609" cy="56191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a:solidFill>
                    <a:srgbClr val="FFFFFF"/>
                  </a:solidFill>
                  <a:cs typeface="+mn-ea"/>
                  <a:sym typeface="+mn-lt"/>
                </a:rPr>
                <a:t>20XX.9</a:t>
              </a:r>
              <a:endParaRPr kumimoji="0" lang="zh-CN" altLang="en-US" sz="2000" b="1" i="0" u="none" strike="noStrike" kern="0" cap="none" spc="0" normalizeH="0" baseline="0" noProof="0" dirty="0">
                <a:ln>
                  <a:noFill/>
                </a:ln>
                <a:solidFill>
                  <a:srgbClr val="FFFFFF"/>
                </a:solidFill>
                <a:effectLst/>
                <a:uLnTx/>
                <a:uFillTx/>
                <a:cs typeface="+mn-ea"/>
                <a:sym typeface="+mn-lt"/>
              </a:endParaRPr>
            </a:p>
          </p:txBody>
        </p:sp>
      </p:grpSp>
      <p:sp>
        <p:nvSpPr>
          <p:cNvPr id="94" name="文本框 8">
            <a:extLst>
              <a:ext uri="{FF2B5EF4-FFF2-40B4-BE49-F238E27FC236}">
                <a16:creationId xmlns:a16="http://schemas.microsoft.com/office/drawing/2014/main" id="{B0179B39-A1E7-423F-8C9A-870490035054}"/>
              </a:ext>
            </a:extLst>
          </p:cNvPr>
          <p:cNvSpPr txBox="1"/>
          <p:nvPr/>
        </p:nvSpPr>
        <p:spPr>
          <a:xfrm>
            <a:off x="7558034" y="5084615"/>
            <a:ext cx="2796883" cy="338633"/>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95" name="矩形 94">
            <a:extLst>
              <a:ext uri="{FF2B5EF4-FFF2-40B4-BE49-F238E27FC236}">
                <a16:creationId xmlns:a16="http://schemas.microsoft.com/office/drawing/2014/main" id="{E6818106-1E94-453D-86E9-001BD3B87A8E}"/>
              </a:ext>
            </a:extLst>
          </p:cNvPr>
          <p:cNvSpPr/>
          <p:nvPr/>
        </p:nvSpPr>
        <p:spPr>
          <a:xfrm>
            <a:off x="7558029" y="5366997"/>
            <a:ext cx="2932991" cy="550985"/>
          </a:xfrm>
          <a:prstGeom prst="rect">
            <a:avLst/>
          </a:prstGeom>
        </p:spPr>
        <p:txBody>
          <a:bodyPr wrap="square">
            <a:spAutoFit/>
          </a:bodyPr>
          <a:lstStyle/>
          <a:p>
            <a:pPr fontAlgn="auto">
              <a:lnSpc>
                <a:spcPct val="150000"/>
              </a:lnSpc>
              <a:spcBef>
                <a:spcPts val="0"/>
              </a:spcBef>
              <a:spcAft>
                <a:spcPts val="0"/>
              </a:spcAft>
            </a:pPr>
            <a:r>
              <a:rPr lang="zh-CN" altLang="en-US" sz="1050" dirty="0">
                <a:solidFill>
                  <a:schemeClr val="bg1">
                    <a:lumMod val="50000"/>
                  </a:schemeClr>
                </a:solidFill>
                <a:cs typeface="+mn-ea"/>
                <a:sym typeface="+mn-lt"/>
              </a:rPr>
              <a:t>After your content is typed here, or by copying your text, choose Paste in this box.</a:t>
            </a:r>
          </a:p>
        </p:txBody>
      </p:sp>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5512357" cy="523220"/>
          </a:xfrm>
          <a:prstGeom prst="rect">
            <a:avLst/>
          </a:prstGeom>
          <a:noFill/>
        </p:spPr>
        <p:txBody>
          <a:bodyPr wrap="square" rtlCol="0">
            <a:spAutoFit/>
          </a:bodyPr>
          <a:lstStyle/>
          <a:p>
            <a:r>
              <a:rPr lang="zh-CN" altLang="en-US" sz="2800" b="1" dirty="0">
                <a:solidFill>
                  <a:srgbClr val="A3C8BD"/>
                </a:solidFill>
                <a:cs typeface="+mn-ea"/>
                <a:sym typeface="+mn-lt"/>
              </a:rPr>
              <a:t>The completion of the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02</a:t>
            </a:r>
          </a:p>
        </p:txBody>
      </p:sp>
      <p:pic>
        <p:nvPicPr>
          <p:cNvPr id="62" name="图片 61">
            <a:extLst>
              <a:ext uri="{FF2B5EF4-FFF2-40B4-BE49-F238E27FC236}">
                <a16:creationId xmlns:a16="http://schemas.microsoft.com/office/drawing/2014/main" id="{80085525-8D85-4394-8654-C0108BCDCC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438838" flipH="1">
            <a:off x="838769" y="1883907"/>
            <a:ext cx="4012663" cy="4094974"/>
          </a:xfrm>
          <a:prstGeom prst="rect">
            <a:avLst/>
          </a:prstGeom>
        </p:spPr>
      </p:pic>
    </p:spTree>
    <p:extLst>
      <p:ext uri="{BB962C8B-B14F-4D97-AF65-F5344CB8AC3E}">
        <p14:creationId xmlns:p14="http://schemas.microsoft.com/office/powerpoint/2010/main" val="1955282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8" decel="100000"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1500" fill="hold"/>
                                        <p:tgtEl>
                                          <p:spTgt spid="62"/>
                                        </p:tgtEl>
                                        <p:attrNameLst>
                                          <p:attrName>ppt_x</p:attrName>
                                        </p:attrNameLst>
                                      </p:cBhvr>
                                      <p:tavLst>
                                        <p:tav tm="0">
                                          <p:val>
                                            <p:strVal val="0-#ppt_w/2"/>
                                          </p:val>
                                        </p:tav>
                                        <p:tav tm="100000">
                                          <p:val>
                                            <p:strVal val="#ppt_x"/>
                                          </p:val>
                                        </p:tav>
                                      </p:tavLst>
                                    </p:anim>
                                    <p:anim calcmode="lin" valueType="num">
                                      <p:cBhvr additive="base">
                                        <p:cTn id="19" dur="1500" fill="hold"/>
                                        <p:tgtEl>
                                          <p:spTgt spid="62"/>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p:stCondLst>
                              <p:cond delay="3250"/>
                            </p:stCondLst>
                            <p:childTnLst>
                              <p:par>
                                <p:cTn id="25" presetID="14" presetClass="entr" presetSubtype="1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randombar(horizontal)">
                                      <p:cBhvr>
                                        <p:cTn id="27" dur="500"/>
                                        <p:tgtEl>
                                          <p:spTgt spid="6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1000"/>
                                        <p:tgtEl>
                                          <p:spTgt spid="72"/>
                                        </p:tgtEl>
                                      </p:cBhvr>
                                    </p:animEffect>
                                  </p:childTnLst>
                                </p:cTn>
                              </p:par>
                              <p:par>
                                <p:cTn id="34" presetID="22" presetClass="entr" presetSubtype="8" fill="hold" grpId="0" nodeType="withEffect">
                                  <p:stCondLst>
                                    <p:cond delay="400"/>
                                  </p:stCondLst>
                                  <p:childTnLst>
                                    <p:set>
                                      <p:cBhvr>
                                        <p:cTn id="35" dur="1" fill="hold">
                                          <p:stCondLst>
                                            <p:cond delay="0"/>
                                          </p:stCondLst>
                                        </p:cTn>
                                        <p:tgtEl>
                                          <p:spTgt spid="64"/>
                                        </p:tgtEl>
                                        <p:attrNameLst>
                                          <p:attrName>style.visibility</p:attrName>
                                        </p:attrNameLst>
                                      </p:cBhvr>
                                      <p:to>
                                        <p:strVal val="visible"/>
                                      </p:to>
                                    </p:set>
                                    <p:animEffect transition="in" filter="wipe(left)">
                                      <p:cBhvr>
                                        <p:cTn id="36" dur="500"/>
                                        <p:tgtEl>
                                          <p:spTgt spid="64"/>
                                        </p:tgtEl>
                                      </p:cBhvr>
                                    </p:animEffect>
                                  </p:childTnLst>
                                </p:cTn>
                              </p:par>
                            </p:childTnLst>
                          </p:cTn>
                        </p:par>
                        <p:par>
                          <p:cTn id="37" fill="hold">
                            <p:stCondLst>
                              <p:cond delay="4250"/>
                            </p:stCondLst>
                            <p:childTnLst>
                              <p:par>
                                <p:cTn id="38" presetID="14" presetClass="entr" presetSubtype="1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randombar(horizontal)">
                                      <p:cBhvr>
                                        <p:cTn id="40" dur="500"/>
                                        <p:tgtEl>
                                          <p:spTgt spid="73"/>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par>
                                <p:cTn id="44" presetID="22" presetClass="entr" presetSubtype="8" fill="hold" grpId="0" nodeType="withEffect">
                                  <p:stCondLst>
                                    <p:cond delay="400"/>
                                  </p:stCondLst>
                                  <p:childTnLst>
                                    <p:set>
                                      <p:cBhvr>
                                        <p:cTn id="45" dur="1" fill="hold">
                                          <p:stCondLst>
                                            <p:cond delay="0"/>
                                          </p:stCondLst>
                                        </p:cTn>
                                        <p:tgtEl>
                                          <p:spTgt spid="83"/>
                                        </p:tgtEl>
                                        <p:attrNameLst>
                                          <p:attrName>style.visibility</p:attrName>
                                        </p:attrNameLst>
                                      </p:cBhvr>
                                      <p:to>
                                        <p:strVal val="visible"/>
                                      </p:to>
                                    </p:set>
                                    <p:animEffect transition="in" filter="wipe(left)">
                                      <p:cBhvr>
                                        <p:cTn id="46" dur="1000"/>
                                        <p:tgtEl>
                                          <p:spTgt spid="83"/>
                                        </p:tgtEl>
                                      </p:cBhvr>
                                    </p:animEffect>
                                  </p:childTnLst>
                                </p:cTn>
                              </p:par>
                              <p:par>
                                <p:cTn id="47" presetID="22" presetClass="entr" presetSubtype="8" fill="hold" grpId="0" nodeType="withEffect">
                                  <p:stCondLst>
                                    <p:cond delay="1100"/>
                                  </p:stCondLst>
                                  <p:childTnLst>
                                    <p:set>
                                      <p:cBhvr>
                                        <p:cTn id="48" dur="1" fill="hold">
                                          <p:stCondLst>
                                            <p:cond delay="0"/>
                                          </p:stCondLst>
                                        </p:cTn>
                                        <p:tgtEl>
                                          <p:spTgt spid="65"/>
                                        </p:tgtEl>
                                        <p:attrNameLst>
                                          <p:attrName>style.visibility</p:attrName>
                                        </p:attrNameLst>
                                      </p:cBhvr>
                                      <p:to>
                                        <p:strVal val="visible"/>
                                      </p:to>
                                    </p:set>
                                    <p:animEffect transition="in" filter="wipe(left)">
                                      <p:cBhvr>
                                        <p:cTn id="49" dur="500"/>
                                        <p:tgtEl>
                                          <p:spTgt spid="65"/>
                                        </p:tgtEl>
                                      </p:cBhvr>
                                    </p:animEffect>
                                  </p:childTnLst>
                                </p:cTn>
                              </p:par>
                            </p:childTnLst>
                          </p:cTn>
                        </p:par>
                        <p:par>
                          <p:cTn id="50" fill="hold">
                            <p:stCondLst>
                              <p:cond delay="5850"/>
                            </p:stCondLst>
                            <p:childTnLst>
                              <p:par>
                                <p:cTn id="51" presetID="14" presetClass="entr" presetSubtype="10"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randombar(horizontal)">
                                      <p:cBhvr>
                                        <p:cTn id="53" dur="500"/>
                                        <p:tgtEl>
                                          <p:spTgt spid="8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wipe(left)">
                                      <p:cBhvr>
                                        <p:cTn id="56" dur="500"/>
                                        <p:tgtEl>
                                          <p:spTgt spid="8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1000"/>
                                        <p:tgtEl>
                                          <p:spTgt spid="89"/>
                                        </p:tgtEl>
                                      </p:cBhvr>
                                    </p:animEffect>
                                  </p:childTnLst>
                                </p:cTn>
                              </p:par>
                              <p:par>
                                <p:cTn id="60" presetID="22" presetClass="entr" presetSubtype="8" fill="hold" grpId="0" nodeType="withEffect">
                                  <p:stCondLst>
                                    <p:cond delay="120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par>
                          <p:cTn id="63" fill="hold">
                            <p:stCondLst>
                              <p:cond delay="7550"/>
                            </p:stCondLst>
                            <p:childTnLst>
                              <p:par>
                                <p:cTn id="64" presetID="14" presetClass="entr" presetSubtype="10" fill="hold" nodeType="after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randombar(horizontal)">
                                      <p:cBhvr>
                                        <p:cTn id="66" dur="500"/>
                                        <p:tgtEl>
                                          <p:spTgt spid="90"/>
                                        </p:tgtEl>
                                      </p:cBhvr>
                                    </p:animEffect>
                                  </p:childTnLst>
                                </p:cTn>
                              </p:par>
                            </p:childTnLst>
                          </p:cTn>
                        </p:par>
                        <p:par>
                          <p:cTn id="67" fill="hold">
                            <p:stCondLst>
                              <p:cond delay="8050"/>
                            </p:stCondLst>
                            <p:childTnLst>
                              <p:par>
                                <p:cTn id="68" presetID="22" presetClass="entr" presetSubtype="8" fill="hold" grpId="0" nodeType="after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wipe(left)">
                                      <p:cBhvr>
                                        <p:cTn id="70" dur="500"/>
                                        <p:tgtEl>
                                          <p:spTgt spid="9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71" grpId="0"/>
      <p:bldP spid="72" grpId="0"/>
      <p:bldP spid="82" grpId="0"/>
      <p:bldP spid="83" grpId="0"/>
      <p:bldP spid="88" grpId="0"/>
      <p:bldP spid="89" grpId="0"/>
      <p:bldP spid="94" grpId="0"/>
      <p:bldP spid="9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7059422" cy="523220"/>
          </a:xfrm>
          <a:prstGeom prst="rect">
            <a:avLst/>
          </a:prstGeom>
          <a:noFill/>
        </p:spPr>
        <p:txBody>
          <a:bodyPr wrap="square" rtlCol="0">
            <a:spAutoFit/>
          </a:bodyPr>
          <a:lstStyle/>
          <a:p>
            <a:r>
              <a:rPr lang="zh-CN" altLang="en-US" sz="2800" b="1" dirty="0">
                <a:solidFill>
                  <a:srgbClr val="A3C8BD"/>
                </a:solidFill>
                <a:cs typeface="+mn-ea"/>
                <a:sym typeface="+mn-lt"/>
              </a:rPr>
              <a:t>The completion of the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02</a:t>
            </a:r>
          </a:p>
        </p:txBody>
      </p:sp>
      <p:pic>
        <p:nvPicPr>
          <p:cNvPr id="15" name="Picture 2">
            <a:extLst>
              <a:ext uri="{FF2B5EF4-FFF2-40B4-BE49-F238E27FC236}">
                <a16:creationId xmlns:a16="http://schemas.microsoft.com/office/drawing/2014/main" id="{ECA20C08-F7A0-4D5F-9955-23FCAEED40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491" y="1481816"/>
            <a:ext cx="4556513" cy="496953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17" name="组合 16">
            <a:extLst>
              <a:ext uri="{FF2B5EF4-FFF2-40B4-BE49-F238E27FC236}">
                <a16:creationId xmlns:a16="http://schemas.microsoft.com/office/drawing/2014/main" id="{91AC35E5-482B-4C50-82E2-B2EAE9ADB589}"/>
              </a:ext>
            </a:extLst>
          </p:cNvPr>
          <p:cNvGrpSpPr/>
          <p:nvPr/>
        </p:nvGrpSpPr>
        <p:grpSpPr>
          <a:xfrm>
            <a:off x="5753847" y="1370960"/>
            <a:ext cx="4497432" cy="4341267"/>
            <a:chOff x="6458560" y="1960703"/>
            <a:chExt cx="3731694" cy="3602118"/>
          </a:xfrm>
        </p:grpSpPr>
        <p:sp>
          <p:nvSpPr>
            <p:cNvPr id="18" name="Freeform 14">
              <a:extLst>
                <a:ext uri="{FF2B5EF4-FFF2-40B4-BE49-F238E27FC236}">
                  <a16:creationId xmlns:a16="http://schemas.microsoft.com/office/drawing/2014/main" id="{6A4C89B3-E385-4B22-9F8D-938732824DA3}"/>
                </a:ext>
              </a:extLst>
            </p:cNvPr>
            <p:cNvSpPr>
              <a:spLocks/>
            </p:cNvSpPr>
            <p:nvPr/>
          </p:nvSpPr>
          <p:spPr bwMode="auto">
            <a:xfrm>
              <a:off x="7588409" y="2633666"/>
              <a:ext cx="1380262" cy="624637"/>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rgbClr val="A3C8BD"/>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19" name="Isosceles Triangle 18">
              <a:extLst>
                <a:ext uri="{FF2B5EF4-FFF2-40B4-BE49-F238E27FC236}">
                  <a16:creationId xmlns:a16="http://schemas.microsoft.com/office/drawing/2014/main" id="{70DCBF85-0760-4B62-A950-BD6CE89442C4}"/>
                </a:ext>
              </a:extLst>
            </p:cNvPr>
            <p:cNvSpPr/>
            <p:nvPr/>
          </p:nvSpPr>
          <p:spPr>
            <a:xfrm>
              <a:off x="8166717" y="2422328"/>
              <a:ext cx="245152" cy="283778"/>
            </a:xfrm>
            <a:prstGeom prst="triangle">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US" sz="2057" dirty="0">
                <a:solidFill>
                  <a:prstClr val="white"/>
                </a:solidFill>
                <a:cs typeface="+mn-ea"/>
                <a:sym typeface="+mn-lt"/>
              </a:endParaRPr>
            </a:p>
          </p:txBody>
        </p:sp>
        <p:sp>
          <p:nvSpPr>
            <p:cNvPr id="20" name="Freeform 13">
              <a:extLst>
                <a:ext uri="{FF2B5EF4-FFF2-40B4-BE49-F238E27FC236}">
                  <a16:creationId xmlns:a16="http://schemas.microsoft.com/office/drawing/2014/main" id="{8970E379-262A-480D-AC58-DD9C401CBD77}"/>
                </a:ext>
              </a:extLst>
            </p:cNvPr>
            <p:cNvSpPr>
              <a:spLocks/>
            </p:cNvSpPr>
            <p:nvPr/>
          </p:nvSpPr>
          <p:spPr bwMode="auto">
            <a:xfrm>
              <a:off x="7298093" y="2942555"/>
              <a:ext cx="624637" cy="1382216"/>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bg1">
                <a:lumMod val="8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21" name="Isosceles Triangle 19">
              <a:extLst>
                <a:ext uri="{FF2B5EF4-FFF2-40B4-BE49-F238E27FC236}">
                  <a16:creationId xmlns:a16="http://schemas.microsoft.com/office/drawing/2014/main" id="{09C33B5D-AA43-4595-A4CD-B2D860BBC684}"/>
                </a:ext>
              </a:extLst>
            </p:cNvPr>
            <p:cNvSpPr/>
            <p:nvPr/>
          </p:nvSpPr>
          <p:spPr>
            <a:xfrm rot="16200000">
              <a:off x="7072952" y="3491774"/>
              <a:ext cx="245152" cy="28377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US" sz="2057" dirty="0">
                <a:solidFill>
                  <a:prstClr val="white"/>
                </a:solidFill>
                <a:cs typeface="+mn-ea"/>
                <a:sym typeface="+mn-lt"/>
              </a:endParaRPr>
            </a:p>
          </p:txBody>
        </p:sp>
        <p:sp>
          <p:nvSpPr>
            <p:cNvPr id="22" name="Freeform 12">
              <a:extLst>
                <a:ext uri="{FF2B5EF4-FFF2-40B4-BE49-F238E27FC236}">
                  <a16:creationId xmlns:a16="http://schemas.microsoft.com/office/drawing/2014/main" id="{F16E6592-E211-4DF5-A9A1-67CA215EDEDA}"/>
                </a:ext>
              </a:extLst>
            </p:cNvPr>
            <p:cNvSpPr>
              <a:spLocks/>
            </p:cNvSpPr>
            <p:nvPr/>
          </p:nvSpPr>
          <p:spPr bwMode="auto">
            <a:xfrm>
              <a:off x="8653938" y="2923990"/>
              <a:ext cx="622681" cy="1380263"/>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bg1">
                <a:lumMod val="8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23" name="Isosceles Triangle 21">
              <a:extLst>
                <a:ext uri="{FF2B5EF4-FFF2-40B4-BE49-F238E27FC236}">
                  <a16:creationId xmlns:a16="http://schemas.microsoft.com/office/drawing/2014/main" id="{4D1B00FA-3316-4287-812E-D7B98817E853}"/>
                </a:ext>
              </a:extLst>
            </p:cNvPr>
            <p:cNvSpPr/>
            <p:nvPr/>
          </p:nvSpPr>
          <p:spPr>
            <a:xfrm rot="5400000" flipH="1">
              <a:off x="9230911" y="3491784"/>
              <a:ext cx="245152" cy="28377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US" sz="2057" dirty="0">
                <a:solidFill>
                  <a:prstClr val="white"/>
                </a:solidFill>
                <a:cs typeface="+mn-ea"/>
                <a:sym typeface="+mn-lt"/>
              </a:endParaRPr>
            </a:p>
          </p:txBody>
        </p:sp>
        <p:sp>
          <p:nvSpPr>
            <p:cNvPr id="24" name="Freeform 15">
              <a:extLst>
                <a:ext uri="{FF2B5EF4-FFF2-40B4-BE49-F238E27FC236}">
                  <a16:creationId xmlns:a16="http://schemas.microsoft.com/office/drawing/2014/main" id="{49D1D3EF-9159-43C9-95E1-3F02BB141F23}"/>
                </a:ext>
              </a:extLst>
            </p:cNvPr>
            <p:cNvSpPr>
              <a:spLocks/>
            </p:cNvSpPr>
            <p:nvPr/>
          </p:nvSpPr>
          <p:spPr bwMode="auto">
            <a:xfrm>
              <a:off x="7606981" y="3987536"/>
              <a:ext cx="1380262" cy="62463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rgbClr val="A3C8BD"/>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25" name="Isosceles Triangle 22">
              <a:extLst>
                <a:ext uri="{FF2B5EF4-FFF2-40B4-BE49-F238E27FC236}">
                  <a16:creationId xmlns:a16="http://schemas.microsoft.com/office/drawing/2014/main" id="{3E66292D-F378-4AFF-8882-314A9806874B}"/>
                </a:ext>
              </a:extLst>
            </p:cNvPr>
            <p:cNvSpPr/>
            <p:nvPr/>
          </p:nvSpPr>
          <p:spPr>
            <a:xfrm rot="10800000" flipH="1">
              <a:off x="8166716" y="4556827"/>
              <a:ext cx="245152" cy="283777"/>
            </a:xfrm>
            <a:prstGeom prst="triangle">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US" sz="2057" dirty="0">
                <a:solidFill>
                  <a:prstClr val="white"/>
                </a:solidFill>
                <a:cs typeface="+mn-ea"/>
                <a:sym typeface="+mn-lt"/>
              </a:endParaRPr>
            </a:p>
          </p:txBody>
        </p:sp>
        <p:sp>
          <p:nvSpPr>
            <p:cNvPr id="26" name="Freeform 28">
              <a:extLst>
                <a:ext uri="{FF2B5EF4-FFF2-40B4-BE49-F238E27FC236}">
                  <a16:creationId xmlns:a16="http://schemas.microsoft.com/office/drawing/2014/main" id="{CC7C91BE-E574-4EB1-801A-411B46600095}"/>
                </a:ext>
              </a:extLst>
            </p:cNvPr>
            <p:cNvSpPr>
              <a:spLocks noEditPoints="1"/>
            </p:cNvSpPr>
            <p:nvPr/>
          </p:nvSpPr>
          <p:spPr bwMode="auto">
            <a:xfrm>
              <a:off x="9638529" y="3297503"/>
              <a:ext cx="511247" cy="664358"/>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solidFill>
              <a:schemeClr val="bg1">
                <a:lumMod val="8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27" name="Freeform 29">
              <a:extLst>
                <a:ext uri="{FF2B5EF4-FFF2-40B4-BE49-F238E27FC236}">
                  <a16:creationId xmlns:a16="http://schemas.microsoft.com/office/drawing/2014/main" id="{25588043-F3EB-4135-8BC3-8CCBEF23DE90}"/>
                </a:ext>
              </a:extLst>
            </p:cNvPr>
            <p:cNvSpPr>
              <a:spLocks/>
            </p:cNvSpPr>
            <p:nvPr/>
          </p:nvSpPr>
          <p:spPr bwMode="auto">
            <a:xfrm>
              <a:off x="9978187" y="3938982"/>
              <a:ext cx="212067" cy="18479"/>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solidFill>
              <a:schemeClr val="bg1">
                <a:lumMod val="8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28" name="Freeform 30">
              <a:extLst>
                <a:ext uri="{FF2B5EF4-FFF2-40B4-BE49-F238E27FC236}">
                  <a16:creationId xmlns:a16="http://schemas.microsoft.com/office/drawing/2014/main" id="{C5DDAEB3-82E5-4011-A42C-C3002ADF0970}"/>
                </a:ext>
              </a:extLst>
            </p:cNvPr>
            <p:cNvSpPr>
              <a:spLocks/>
            </p:cNvSpPr>
            <p:nvPr/>
          </p:nvSpPr>
          <p:spPr bwMode="auto">
            <a:xfrm>
              <a:off x="9978187" y="3688198"/>
              <a:ext cx="212067" cy="219106"/>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solidFill>
              <a:schemeClr val="bg1">
                <a:lumMod val="8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29" name="Freeform 31">
              <a:extLst>
                <a:ext uri="{FF2B5EF4-FFF2-40B4-BE49-F238E27FC236}">
                  <a16:creationId xmlns:a16="http://schemas.microsoft.com/office/drawing/2014/main" id="{4930FF16-8882-45F4-8469-8C9931B8DC9B}"/>
                </a:ext>
              </a:extLst>
            </p:cNvPr>
            <p:cNvSpPr>
              <a:spLocks/>
            </p:cNvSpPr>
            <p:nvPr/>
          </p:nvSpPr>
          <p:spPr bwMode="auto">
            <a:xfrm>
              <a:off x="9942110" y="3498130"/>
              <a:ext cx="248144" cy="135511"/>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solidFill>
              <a:schemeClr val="bg1">
                <a:lumMod val="8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30" name="Freeform 32">
              <a:extLst>
                <a:ext uri="{FF2B5EF4-FFF2-40B4-BE49-F238E27FC236}">
                  <a16:creationId xmlns:a16="http://schemas.microsoft.com/office/drawing/2014/main" id="{C5430110-3C13-4CB9-AD77-CC013EA09F94}"/>
                </a:ext>
              </a:extLst>
            </p:cNvPr>
            <p:cNvSpPr>
              <a:spLocks/>
            </p:cNvSpPr>
            <p:nvPr/>
          </p:nvSpPr>
          <p:spPr bwMode="auto">
            <a:xfrm>
              <a:off x="9978187" y="3648600"/>
              <a:ext cx="212067" cy="18479"/>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solidFill>
              <a:schemeClr val="bg1">
                <a:lumMod val="8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41" name="Rectangle 33">
              <a:extLst>
                <a:ext uri="{FF2B5EF4-FFF2-40B4-BE49-F238E27FC236}">
                  <a16:creationId xmlns:a16="http://schemas.microsoft.com/office/drawing/2014/main" id="{AA879775-4101-479A-A598-8CB827A6150E}"/>
                </a:ext>
              </a:extLst>
            </p:cNvPr>
            <p:cNvSpPr>
              <a:spLocks noChangeArrowheads="1"/>
            </p:cNvSpPr>
            <p:nvPr/>
          </p:nvSpPr>
          <p:spPr bwMode="auto">
            <a:xfrm>
              <a:off x="9627970" y="3552687"/>
              <a:ext cx="386295" cy="248144"/>
            </a:xfrm>
            <a:prstGeom prst="rect">
              <a:avLst/>
            </a:prstGeom>
            <a:solidFill>
              <a:schemeClr val="bg1">
                <a:lumMod val="85000"/>
              </a:schemeClr>
            </a:solidFill>
            <a:ln w="9525">
              <a:noFill/>
              <a:miter lim="800000"/>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42" name="Rectangle 34">
              <a:extLst>
                <a:ext uri="{FF2B5EF4-FFF2-40B4-BE49-F238E27FC236}">
                  <a16:creationId xmlns:a16="http://schemas.microsoft.com/office/drawing/2014/main" id="{D22C5E4B-AF57-435C-9E7C-D858E9FAEF87}"/>
                </a:ext>
              </a:extLst>
            </p:cNvPr>
            <p:cNvSpPr>
              <a:spLocks noChangeArrowheads="1"/>
            </p:cNvSpPr>
            <p:nvPr/>
          </p:nvSpPr>
          <p:spPr bwMode="auto">
            <a:xfrm>
              <a:off x="9627970" y="3834269"/>
              <a:ext cx="386295" cy="127592"/>
            </a:xfrm>
            <a:prstGeom prst="rect">
              <a:avLst/>
            </a:prstGeom>
            <a:solidFill>
              <a:schemeClr val="bg1">
                <a:lumMod val="85000"/>
              </a:schemeClr>
            </a:solidFill>
            <a:ln w="9525">
              <a:noFill/>
              <a:miter lim="800000"/>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43" name="Freeform 101">
              <a:extLst>
                <a:ext uri="{FF2B5EF4-FFF2-40B4-BE49-F238E27FC236}">
                  <a16:creationId xmlns:a16="http://schemas.microsoft.com/office/drawing/2014/main" id="{568681AE-90D1-4AFC-8973-12C955C46DC2}"/>
                </a:ext>
              </a:extLst>
            </p:cNvPr>
            <p:cNvSpPr>
              <a:spLocks/>
            </p:cNvSpPr>
            <p:nvPr/>
          </p:nvSpPr>
          <p:spPr bwMode="auto">
            <a:xfrm flipH="1">
              <a:off x="8039304" y="3285921"/>
              <a:ext cx="521749" cy="342680"/>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solidFill>
              <a:schemeClr val="bg1">
                <a:lumMod val="6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44" name="Freeform 102">
              <a:extLst>
                <a:ext uri="{FF2B5EF4-FFF2-40B4-BE49-F238E27FC236}">
                  <a16:creationId xmlns:a16="http://schemas.microsoft.com/office/drawing/2014/main" id="{98B1335A-B810-4815-B153-91D09469647F}"/>
                </a:ext>
              </a:extLst>
            </p:cNvPr>
            <p:cNvSpPr>
              <a:spLocks/>
            </p:cNvSpPr>
            <p:nvPr/>
          </p:nvSpPr>
          <p:spPr bwMode="auto">
            <a:xfrm flipH="1">
              <a:off x="8112736" y="3593817"/>
              <a:ext cx="1289" cy="203546"/>
            </a:xfrm>
            <a:custGeom>
              <a:avLst/>
              <a:gdLst/>
              <a:ahLst/>
              <a:cxnLst>
                <a:cxn ang="0">
                  <a:pos x="0" y="0"/>
                </a:cxn>
                <a:cxn ang="0">
                  <a:pos x="0" y="158"/>
                </a:cxn>
                <a:cxn ang="0">
                  <a:pos x="0" y="0"/>
                </a:cxn>
              </a:cxnLst>
              <a:rect l="0" t="0" r="r" b="b"/>
              <a:pathLst>
                <a:path h="158">
                  <a:moveTo>
                    <a:pt x="0" y="0"/>
                  </a:moveTo>
                  <a:lnTo>
                    <a:pt x="0" y="158"/>
                  </a:lnTo>
                  <a:lnTo>
                    <a:pt x="0" y="0"/>
                  </a:lnTo>
                  <a:close/>
                </a:path>
              </a:pathLst>
            </a:custGeom>
            <a:solidFill>
              <a:schemeClr val="bg1">
                <a:lumMod val="6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45" name="Line 103">
              <a:extLst>
                <a:ext uri="{FF2B5EF4-FFF2-40B4-BE49-F238E27FC236}">
                  <a16:creationId xmlns:a16="http://schemas.microsoft.com/office/drawing/2014/main" id="{162831B3-6BEA-4973-AE7F-89209EB6D51E}"/>
                </a:ext>
              </a:extLst>
            </p:cNvPr>
            <p:cNvSpPr>
              <a:spLocks noChangeShapeType="1"/>
            </p:cNvSpPr>
            <p:nvPr/>
          </p:nvSpPr>
          <p:spPr bwMode="auto">
            <a:xfrm flipH="1">
              <a:off x="8112736" y="3593817"/>
              <a:ext cx="1289" cy="203546"/>
            </a:xfrm>
            <a:prstGeom prst="line">
              <a:avLst/>
            </a:prstGeom>
            <a:solidFill>
              <a:schemeClr val="bg1">
                <a:lumMod val="6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spcBef>
                  <a:spcPct val="0"/>
                </a:spcBef>
                <a:spcAft>
                  <a:spcPct val="0"/>
                </a:spcAft>
              </a:pPr>
              <a:endParaRPr lang="en-US" sz="2057">
                <a:solidFill>
                  <a:prstClr val="black"/>
                </a:solidFill>
                <a:cs typeface="+mn-ea"/>
                <a:sym typeface="+mn-lt"/>
              </a:endParaRPr>
            </a:p>
          </p:txBody>
        </p:sp>
        <p:sp>
          <p:nvSpPr>
            <p:cNvPr id="46" name="Rectangle 104">
              <a:extLst>
                <a:ext uri="{FF2B5EF4-FFF2-40B4-BE49-F238E27FC236}">
                  <a16:creationId xmlns:a16="http://schemas.microsoft.com/office/drawing/2014/main" id="{F87B759D-B901-430A-BF1C-A8412E96FBDF}"/>
                </a:ext>
              </a:extLst>
            </p:cNvPr>
            <p:cNvSpPr>
              <a:spLocks noChangeArrowheads="1"/>
            </p:cNvSpPr>
            <p:nvPr/>
          </p:nvSpPr>
          <p:spPr bwMode="auto">
            <a:xfrm flipH="1">
              <a:off x="8107583" y="3593817"/>
              <a:ext cx="12883" cy="203546"/>
            </a:xfrm>
            <a:prstGeom prst="rect">
              <a:avLst/>
            </a:prstGeom>
            <a:solidFill>
              <a:schemeClr val="bg1">
                <a:lumMod val="65000"/>
              </a:schemeClr>
            </a:solidFill>
            <a:ln w="9525">
              <a:noFill/>
              <a:miter lim="800000"/>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47" name="Freeform 105">
              <a:extLst>
                <a:ext uri="{FF2B5EF4-FFF2-40B4-BE49-F238E27FC236}">
                  <a16:creationId xmlns:a16="http://schemas.microsoft.com/office/drawing/2014/main" id="{7774C821-30F4-4D79-87B3-3C2CDAED93EC}"/>
                </a:ext>
              </a:extLst>
            </p:cNvPr>
            <p:cNvSpPr>
              <a:spLocks/>
            </p:cNvSpPr>
            <p:nvPr/>
          </p:nvSpPr>
          <p:spPr bwMode="auto">
            <a:xfrm flipH="1">
              <a:off x="8326588" y="3405730"/>
              <a:ext cx="96621" cy="398075"/>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solidFill>
              <a:schemeClr val="bg1">
                <a:lumMod val="6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48" name="Freeform 106">
              <a:extLst>
                <a:ext uri="{FF2B5EF4-FFF2-40B4-BE49-F238E27FC236}">
                  <a16:creationId xmlns:a16="http://schemas.microsoft.com/office/drawing/2014/main" id="{D0149C67-E5D4-4185-8DF3-A5066DD7B180}"/>
                </a:ext>
              </a:extLst>
            </p:cNvPr>
            <p:cNvSpPr>
              <a:spLocks/>
            </p:cNvSpPr>
            <p:nvPr/>
          </p:nvSpPr>
          <p:spPr bwMode="auto">
            <a:xfrm flipH="1">
              <a:off x="8231256" y="3408306"/>
              <a:ext cx="108215" cy="398075"/>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solidFill>
              <a:schemeClr val="bg1">
                <a:lumMod val="6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49" name="Rectangle 107">
              <a:extLst>
                <a:ext uri="{FF2B5EF4-FFF2-40B4-BE49-F238E27FC236}">
                  <a16:creationId xmlns:a16="http://schemas.microsoft.com/office/drawing/2014/main" id="{0C459268-F3F2-4707-82C6-3F569EB30173}"/>
                </a:ext>
              </a:extLst>
            </p:cNvPr>
            <p:cNvSpPr>
              <a:spLocks noChangeArrowheads="1"/>
            </p:cNvSpPr>
            <p:nvPr/>
          </p:nvSpPr>
          <p:spPr bwMode="auto">
            <a:xfrm flipH="1">
              <a:off x="8505658" y="3596393"/>
              <a:ext cx="12883" cy="114656"/>
            </a:xfrm>
            <a:prstGeom prst="rect">
              <a:avLst/>
            </a:prstGeom>
            <a:solidFill>
              <a:schemeClr val="bg1">
                <a:lumMod val="65000"/>
              </a:schemeClr>
            </a:solidFill>
            <a:ln w="9525">
              <a:noFill/>
              <a:miter lim="800000"/>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50" name="Freeform 108">
              <a:extLst>
                <a:ext uri="{FF2B5EF4-FFF2-40B4-BE49-F238E27FC236}">
                  <a16:creationId xmlns:a16="http://schemas.microsoft.com/office/drawing/2014/main" id="{A64A946A-D7F7-49EA-9C3D-0549D7ADEB82}"/>
                </a:ext>
              </a:extLst>
            </p:cNvPr>
            <p:cNvSpPr>
              <a:spLocks/>
            </p:cNvSpPr>
            <p:nvPr/>
          </p:nvSpPr>
          <p:spPr bwMode="auto">
            <a:xfrm flipH="1">
              <a:off x="8273769" y="3615717"/>
              <a:ext cx="137845" cy="193240"/>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solidFill>
              <a:schemeClr val="bg1">
                <a:lumMod val="6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51" name="Freeform 109">
              <a:extLst>
                <a:ext uri="{FF2B5EF4-FFF2-40B4-BE49-F238E27FC236}">
                  <a16:creationId xmlns:a16="http://schemas.microsoft.com/office/drawing/2014/main" id="{2D249C24-8A63-4D89-85A4-B89348EE61D7}"/>
                </a:ext>
              </a:extLst>
            </p:cNvPr>
            <p:cNvSpPr>
              <a:spLocks/>
            </p:cNvSpPr>
            <p:nvPr/>
          </p:nvSpPr>
          <p:spPr bwMode="auto">
            <a:xfrm flipH="1">
              <a:off x="8233833" y="3622159"/>
              <a:ext cx="150728" cy="185511"/>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solidFill>
              <a:schemeClr val="bg1">
                <a:lumMod val="6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52" name="Freeform 110">
              <a:extLst>
                <a:ext uri="{FF2B5EF4-FFF2-40B4-BE49-F238E27FC236}">
                  <a16:creationId xmlns:a16="http://schemas.microsoft.com/office/drawing/2014/main" id="{A4CAE589-2E73-4D99-B9C1-30E8A551E58C}"/>
                </a:ext>
              </a:extLst>
            </p:cNvPr>
            <p:cNvSpPr>
              <a:spLocks/>
            </p:cNvSpPr>
            <p:nvPr/>
          </p:nvSpPr>
          <p:spPr bwMode="auto">
            <a:xfrm flipH="1">
              <a:off x="8295670" y="3515232"/>
              <a:ext cx="87602" cy="114656"/>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solidFill>
              <a:schemeClr val="bg1">
                <a:lumMod val="6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53" name="Freeform 111">
              <a:extLst>
                <a:ext uri="{FF2B5EF4-FFF2-40B4-BE49-F238E27FC236}">
                  <a16:creationId xmlns:a16="http://schemas.microsoft.com/office/drawing/2014/main" id="{8EB04C01-64AD-4237-AD4B-BA2B79F89B94}"/>
                </a:ext>
              </a:extLst>
            </p:cNvPr>
            <p:cNvSpPr>
              <a:spLocks/>
            </p:cNvSpPr>
            <p:nvPr/>
          </p:nvSpPr>
          <p:spPr bwMode="auto">
            <a:xfrm flipH="1">
              <a:off x="8273769" y="3528115"/>
              <a:ext cx="99197" cy="96621"/>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solidFill>
              <a:schemeClr val="bg1">
                <a:lumMod val="6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54" name="Rectangle 112">
              <a:extLst>
                <a:ext uri="{FF2B5EF4-FFF2-40B4-BE49-F238E27FC236}">
                  <a16:creationId xmlns:a16="http://schemas.microsoft.com/office/drawing/2014/main" id="{3AF87C3B-FFCF-40FE-B417-9F819EA10B6C}"/>
                </a:ext>
              </a:extLst>
            </p:cNvPr>
            <p:cNvSpPr>
              <a:spLocks noChangeArrowheads="1"/>
            </p:cNvSpPr>
            <p:nvPr/>
          </p:nvSpPr>
          <p:spPr bwMode="auto">
            <a:xfrm flipH="1">
              <a:off x="8071511" y="3793498"/>
              <a:ext cx="502425" cy="95289"/>
            </a:xfrm>
            <a:prstGeom prst="rect">
              <a:avLst/>
            </a:prstGeom>
            <a:solidFill>
              <a:schemeClr val="bg1">
                <a:lumMod val="65000"/>
              </a:schemeClr>
            </a:solidFill>
            <a:ln w="9525">
              <a:noFill/>
              <a:miter lim="800000"/>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55" name="Rectangle 113">
              <a:extLst>
                <a:ext uri="{FF2B5EF4-FFF2-40B4-BE49-F238E27FC236}">
                  <a16:creationId xmlns:a16="http://schemas.microsoft.com/office/drawing/2014/main" id="{EF376855-99EA-45FC-B384-0C7D97AE8850}"/>
                </a:ext>
              </a:extLst>
            </p:cNvPr>
            <p:cNvSpPr>
              <a:spLocks noChangeArrowheads="1"/>
            </p:cNvSpPr>
            <p:nvPr/>
          </p:nvSpPr>
          <p:spPr bwMode="auto">
            <a:xfrm flipH="1">
              <a:off x="8477315" y="3695590"/>
              <a:ext cx="68279" cy="104350"/>
            </a:xfrm>
            <a:prstGeom prst="rect">
              <a:avLst/>
            </a:prstGeom>
            <a:solidFill>
              <a:schemeClr val="bg1">
                <a:lumMod val="65000"/>
              </a:schemeClr>
            </a:solidFill>
            <a:ln w="9525">
              <a:noFill/>
              <a:miter lim="800000"/>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56" name="Freeform 5">
              <a:extLst>
                <a:ext uri="{FF2B5EF4-FFF2-40B4-BE49-F238E27FC236}">
                  <a16:creationId xmlns:a16="http://schemas.microsoft.com/office/drawing/2014/main" id="{DF456071-2F96-4AF8-B6E3-CF93CCE6EA94}"/>
                </a:ext>
              </a:extLst>
            </p:cNvPr>
            <p:cNvSpPr>
              <a:spLocks noEditPoints="1"/>
            </p:cNvSpPr>
            <p:nvPr/>
          </p:nvSpPr>
          <p:spPr bwMode="auto">
            <a:xfrm>
              <a:off x="6458560" y="3285392"/>
              <a:ext cx="511957" cy="699830"/>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bg1">
                <a:lumMod val="85000"/>
              </a:schemeClr>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57" name="Freeform 23">
              <a:extLst>
                <a:ext uri="{FF2B5EF4-FFF2-40B4-BE49-F238E27FC236}">
                  <a16:creationId xmlns:a16="http://schemas.microsoft.com/office/drawing/2014/main" id="{2EED3307-E786-46E6-A162-97DEF229C911}"/>
                </a:ext>
              </a:extLst>
            </p:cNvPr>
            <p:cNvSpPr>
              <a:spLocks noEditPoints="1"/>
            </p:cNvSpPr>
            <p:nvPr/>
          </p:nvSpPr>
          <p:spPr bwMode="auto">
            <a:xfrm>
              <a:off x="7899233" y="4913871"/>
              <a:ext cx="590363" cy="648950"/>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rgbClr val="A3C8BD"/>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grpSp>
          <p:nvGrpSpPr>
            <p:cNvPr id="58" name="Group 47">
              <a:extLst>
                <a:ext uri="{FF2B5EF4-FFF2-40B4-BE49-F238E27FC236}">
                  <a16:creationId xmlns:a16="http://schemas.microsoft.com/office/drawing/2014/main" id="{C223C2A2-663E-49B6-BEF2-41E6ECD9EF73}"/>
                </a:ext>
              </a:extLst>
            </p:cNvPr>
            <p:cNvGrpSpPr/>
            <p:nvPr/>
          </p:nvGrpSpPr>
          <p:grpSpPr>
            <a:xfrm>
              <a:off x="7872623" y="1960703"/>
              <a:ext cx="836847" cy="535760"/>
              <a:chOff x="196850" y="1958976"/>
              <a:chExt cx="1200150" cy="768350"/>
            </a:xfrm>
            <a:solidFill>
              <a:srgbClr val="A3C8BD"/>
            </a:solidFill>
          </p:grpSpPr>
          <p:sp>
            <p:nvSpPr>
              <p:cNvPr id="64" name="Freeform 19">
                <a:extLst>
                  <a:ext uri="{FF2B5EF4-FFF2-40B4-BE49-F238E27FC236}">
                    <a16:creationId xmlns:a16="http://schemas.microsoft.com/office/drawing/2014/main" id="{7AC58680-A24C-4FCA-9093-EF604D823B1F}"/>
                  </a:ext>
                </a:extLst>
              </p:cNvPr>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65" name="Freeform 20">
                <a:extLst>
                  <a:ext uri="{FF2B5EF4-FFF2-40B4-BE49-F238E27FC236}">
                    <a16:creationId xmlns:a16="http://schemas.microsoft.com/office/drawing/2014/main" id="{362FE969-49EE-421E-BA9A-43D173D938B2}"/>
                  </a:ext>
                </a:extLst>
              </p:cNvPr>
              <p:cNvSpPr>
                <a:spLocks/>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66" name="Freeform 21">
                <a:extLst>
                  <a:ext uri="{FF2B5EF4-FFF2-40B4-BE49-F238E27FC236}">
                    <a16:creationId xmlns:a16="http://schemas.microsoft.com/office/drawing/2014/main" id="{B010071B-DC82-44EC-9407-2B32DDCA5387}"/>
                  </a:ext>
                </a:extLst>
              </p:cNvPr>
              <p:cNvSpPr>
                <a:spLocks/>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67" name="Freeform 22">
                <a:extLst>
                  <a:ext uri="{FF2B5EF4-FFF2-40B4-BE49-F238E27FC236}">
                    <a16:creationId xmlns:a16="http://schemas.microsoft.com/office/drawing/2014/main" id="{68F75111-3875-4088-8F7C-C33E90E95C6E}"/>
                  </a:ext>
                </a:extLst>
              </p:cNvPr>
              <p:cNvSpPr>
                <a:spLocks/>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68" name="Freeform 23">
                <a:extLst>
                  <a:ext uri="{FF2B5EF4-FFF2-40B4-BE49-F238E27FC236}">
                    <a16:creationId xmlns:a16="http://schemas.microsoft.com/office/drawing/2014/main" id="{BA027DDA-B998-4073-9B41-92A05F2E8B65}"/>
                  </a:ext>
                </a:extLst>
              </p:cNvPr>
              <p:cNvSpPr>
                <a:spLocks/>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grpSp>
        <p:sp>
          <p:nvSpPr>
            <p:cNvPr id="59" name="Freeform 36">
              <a:extLst>
                <a:ext uri="{FF2B5EF4-FFF2-40B4-BE49-F238E27FC236}">
                  <a16:creationId xmlns:a16="http://schemas.microsoft.com/office/drawing/2014/main" id="{5855EE4C-6C0A-452F-A2FE-9B16DC81DF8B}"/>
                </a:ext>
              </a:extLst>
            </p:cNvPr>
            <p:cNvSpPr>
              <a:spLocks noEditPoints="1"/>
            </p:cNvSpPr>
            <p:nvPr/>
          </p:nvSpPr>
          <p:spPr bwMode="auto">
            <a:xfrm>
              <a:off x="8201529" y="2047044"/>
              <a:ext cx="179036" cy="245268"/>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rgbClr val="A3C8BD"/>
            </a:solidFill>
            <a:ln w="9525">
              <a:noFill/>
              <a:round/>
              <a:headEnd/>
              <a:tailEnd/>
            </a:ln>
          </p:spPr>
          <p:txBody>
            <a:bodyPr vert="horz" wrap="square" lIns="94084" tIns="47042" rIns="94084" bIns="47042" numCol="1" anchor="t" anchorCtr="0" compatLnSpc="1">
              <a:prstTxWarp prst="textNoShape">
                <a:avLst/>
              </a:prstTxWarp>
            </a:bodyPr>
            <a:lstStyle/>
            <a:p>
              <a:pPr defTabSz="866943" fontAlgn="base">
                <a:lnSpc>
                  <a:spcPct val="120000"/>
                </a:lnSpc>
                <a:spcBef>
                  <a:spcPct val="0"/>
                </a:spcBef>
                <a:spcAft>
                  <a:spcPct val="0"/>
                </a:spcAft>
              </a:pPr>
              <a:endParaRPr lang="en-US" sz="2057">
                <a:solidFill>
                  <a:prstClr val="black"/>
                </a:solidFill>
                <a:cs typeface="+mn-ea"/>
                <a:sym typeface="+mn-lt"/>
              </a:endParaRPr>
            </a:p>
          </p:txBody>
        </p:sp>
        <p:sp>
          <p:nvSpPr>
            <p:cNvPr id="60" name="Rectangle 80">
              <a:extLst>
                <a:ext uri="{FF2B5EF4-FFF2-40B4-BE49-F238E27FC236}">
                  <a16:creationId xmlns:a16="http://schemas.microsoft.com/office/drawing/2014/main" id="{72635E62-2394-490B-9B8D-1A5D19FA0764}"/>
                </a:ext>
              </a:extLst>
            </p:cNvPr>
            <p:cNvSpPr/>
            <p:nvPr/>
          </p:nvSpPr>
          <p:spPr>
            <a:xfrm>
              <a:off x="8127787" y="2784501"/>
              <a:ext cx="331189" cy="202119"/>
            </a:xfrm>
            <a:prstGeom prst="rect">
              <a:avLst/>
            </a:prstGeom>
          </p:spPr>
          <p:txBody>
            <a:bodyPr wrap="none" lIns="0" tIns="0" rIns="0" bIns="0">
              <a:spAutoFit/>
            </a:bodyPr>
            <a:lstStyle/>
            <a:p>
              <a:pPr algn="ctr" defTabSz="866943" fontAlgn="base">
                <a:lnSpc>
                  <a:spcPct val="120000"/>
                </a:lnSpc>
                <a:spcBef>
                  <a:spcPct val="0"/>
                </a:spcBef>
                <a:spcAft>
                  <a:spcPct val="0"/>
                </a:spcAft>
              </a:pPr>
              <a:r>
                <a:rPr lang="en-US" sz="1441" b="1" dirty="0">
                  <a:solidFill>
                    <a:prstClr val="white"/>
                  </a:solidFill>
                  <a:cs typeface="+mn-ea"/>
                  <a:sym typeface="+mn-lt"/>
                </a:rPr>
                <a:t>70%</a:t>
              </a:r>
            </a:p>
          </p:txBody>
        </p:sp>
        <p:sp>
          <p:nvSpPr>
            <p:cNvPr id="61" name="Rectangle 81">
              <a:extLst>
                <a:ext uri="{FF2B5EF4-FFF2-40B4-BE49-F238E27FC236}">
                  <a16:creationId xmlns:a16="http://schemas.microsoft.com/office/drawing/2014/main" id="{015B83A3-11FB-4ADC-A67B-F67FB344B0F2}"/>
                </a:ext>
              </a:extLst>
            </p:cNvPr>
            <p:cNvSpPr/>
            <p:nvPr/>
          </p:nvSpPr>
          <p:spPr>
            <a:xfrm>
              <a:off x="8127787" y="4244836"/>
              <a:ext cx="331189" cy="202119"/>
            </a:xfrm>
            <a:prstGeom prst="rect">
              <a:avLst/>
            </a:prstGeom>
          </p:spPr>
          <p:txBody>
            <a:bodyPr wrap="none" lIns="0" tIns="0" rIns="0" bIns="0">
              <a:spAutoFit/>
            </a:bodyPr>
            <a:lstStyle/>
            <a:p>
              <a:pPr algn="ctr" defTabSz="866943" fontAlgn="base">
                <a:lnSpc>
                  <a:spcPct val="120000"/>
                </a:lnSpc>
                <a:spcBef>
                  <a:spcPct val="0"/>
                </a:spcBef>
                <a:spcAft>
                  <a:spcPct val="0"/>
                </a:spcAft>
              </a:pPr>
              <a:r>
                <a:rPr lang="en-US" sz="1441" b="1" dirty="0">
                  <a:solidFill>
                    <a:prstClr val="white"/>
                  </a:solidFill>
                  <a:cs typeface="+mn-ea"/>
                  <a:sym typeface="+mn-lt"/>
                </a:rPr>
                <a:t>40%</a:t>
              </a:r>
            </a:p>
          </p:txBody>
        </p:sp>
        <p:sp>
          <p:nvSpPr>
            <p:cNvPr id="62" name="Rectangle 82">
              <a:extLst>
                <a:ext uri="{FF2B5EF4-FFF2-40B4-BE49-F238E27FC236}">
                  <a16:creationId xmlns:a16="http://schemas.microsoft.com/office/drawing/2014/main" id="{ACE1D5B8-C98A-4CF7-94FD-2460A74F5C2F}"/>
                </a:ext>
              </a:extLst>
            </p:cNvPr>
            <p:cNvSpPr/>
            <p:nvPr/>
          </p:nvSpPr>
          <p:spPr>
            <a:xfrm>
              <a:off x="7366993" y="3511882"/>
              <a:ext cx="331189" cy="202119"/>
            </a:xfrm>
            <a:prstGeom prst="rect">
              <a:avLst/>
            </a:prstGeom>
          </p:spPr>
          <p:txBody>
            <a:bodyPr wrap="none" lIns="0" tIns="0" rIns="0" bIns="0">
              <a:spAutoFit/>
            </a:bodyPr>
            <a:lstStyle/>
            <a:p>
              <a:pPr algn="ctr" defTabSz="866943" fontAlgn="base">
                <a:lnSpc>
                  <a:spcPct val="120000"/>
                </a:lnSpc>
                <a:spcBef>
                  <a:spcPct val="0"/>
                </a:spcBef>
                <a:spcAft>
                  <a:spcPct val="0"/>
                </a:spcAft>
              </a:pPr>
              <a:r>
                <a:rPr lang="en-US" sz="1441" b="1" dirty="0">
                  <a:solidFill>
                    <a:prstClr val="white"/>
                  </a:solidFill>
                  <a:cs typeface="+mn-ea"/>
                  <a:sym typeface="+mn-lt"/>
                </a:rPr>
                <a:t>50%</a:t>
              </a:r>
            </a:p>
          </p:txBody>
        </p:sp>
        <p:sp>
          <p:nvSpPr>
            <p:cNvPr id="63" name="Rectangle 83">
              <a:extLst>
                <a:ext uri="{FF2B5EF4-FFF2-40B4-BE49-F238E27FC236}">
                  <a16:creationId xmlns:a16="http://schemas.microsoft.com/office/drawing/2014/main" id="{6A5B6FF5-E77D-4F3E-B93F-CF32A70F12E9}"/>
                </a:ext>
              </a:extLst>
            </p:cNvPr>
            <p:cNvSpPr/>
            <p:nvPr/>
          </p:nvSpPr>
          <p:spPr>
            <a:xfrm>
              <a:off x="8871153" y="3511882"/>
              <a:ext cx="331189" cy="202119"/>
            </a:xfrm>
            <a:prstGeom prst="rect">
              <a:avLst/>
            </a:prstGeom>
          </p:spPr>
          <p:txBody>
            <a:bodyPr wrap="none" lIns="0" tIns="0" rIns="0" bIns="0">
              <a:spAutoFit/>
            </a:bodyPr>
            <a:lstStyle/>
            <a:p>
              <a:pPr algn="ctr" defTabSz="866943" fontAlgn="base">
                <a:lnSpc>
                  <a:spcPct val="120000"/>
                </a:lnSpc>
                <a:spcBef>
                  <a:spcPct val="0"/>
                </a:spcBef>
                <a:spcAft>
                  <a:spcPct val="0"/>
                </a:spcAft>
              </a:pPr>
              <a:r>
                <a:rPr lang="en-US" sz="1441" b="1" dirty="0">
                  <a:solidFill>
                    <a:prstClr val="white"/>
                  </a:solidFill>
                  <a:cs typeface="+mn-ea"/>
                  <a:sym typeface="+mn-lt"/>
                </a:rPr>
                <a:t>30%</a:t>
              </a:r>
            </a:p>
          </p:txBody>
        </p:sp>
      </p:grpSp>
      <p:sp>
        <p:nvSpPr>
          <p:cNvPr id="69" name="TextBox 72">
            <a:extLst>
              <a:ext uri="{FF2B5EF4-FFF2-40B4-BE49-F238E27FC236}">
                <a16:creationId xmlns:a16="http://schemas.microsoft.com/office/drawing/2014/main" id="{EEC6A22E-C300-446A-8BD9-05A1B5019853}"/>
              </a:ext>
            </a:extLst>
          </p:cNvPr>
          <p:cNvSpPr txBox="1"/>
          <p:nvPr/>
        </p:nvSpPr>
        <p:spPr>
          <a:xfrm>
            <a:off x="5398247" y="1915036"/>
            <a:ext cx="1511125" cy="498598"/>
          </a:xfrm>
          <a:prstGeom prst="rect">
            <a:avLst/>
          </a:prstGeom>
          <a:noFill/>
        </p:spPr>
        <p:txBody>
          <a:bodyPr wrap="square" lIns="0" tIns="0" rIns="0" bIns="0" rtlCol="0">
            <a:spAutoFit/>
          </a:bodyPr>
          <a:lstStyle/>
          <a:p>
            <a:pPr algn="ctr" defTabSz="940714" fontAlgn="base">
              <a:lnSpc>
                <a:spcPct val="120000"/>
              </a:lnSpc>
              <a:spcBef>
                <a:spcPct val="20000"/>
              </a:spcBef>
              <a:spcAft>
                <a:spcPct val="0"/>
              </a:spcAft>
              <a:defRPr/>
            </a:pPr>
            <a:r>
              <a:rPr lang="zh-CN" altLang="en-US" sz="900" dirty="0">
                <a:solidFill>
                  <a:prstClr val="white">
                    <a:lumMod val="65000"/>
                  </a:prstClr>
                </a:solidFill>
                <a:cs typeface="+mn-ea"/>
                <a:sym typeface="+mn-lt"/>
              </a:rPr>
              <a:t>After your content is typed here, or by copying your text, choose Paste in this box.</a:t>
            </a:r>
          </a:p>
        </p:txBody>
      </p:sp>
      <p:sp>
        <p:nvSpPr>
          <p:cNvPr id="70" name="Rectangle 73">
            <a:extLst>
              <a:ext uri="{FF2B5EF4-FFF2-40B4-BE49-F238E27FC236}">
                <a16:creationId xmlns:a16="http://schemas.microsoft.com/office/drawing/2014/main" id="{C57DBB24-42A8-40B6-9962-BE9E9C70A11E}"/>
              </a:ext>
            </a:extLst>
          </p:cNvPr>
          <p:cNvSpPr/>
          <p:nvPr/>
        </p:nvSpPr>
        <p:spPr>
          <a:xfrm>
            <a:off x="5794736" y="1577535"/>
            <a:ext cx="718145" cy="236603"/>
          </a:xfrm>
          <a:prstGeom prst="rect">
            <a:avLst/>
          </a:prstGeom>
        </p:spPr>
        <p:txBody>
          <a:bodyPr wrap="none" lIns="0" tIns="0" rIns="0" bIns="0">
            <a:spAutoFit/>
          </a:bodyPr>
          <a:lstStyle/>
          <a:p>
            <a:pPr algn="ctr" defTabSz="940714" fontAlgn="base">
              <a:lnSpc>
                <a:spcPct val="120000"/>
              </a:lnSpc>
              <a:spcBef>
                <a:spcPct val="0"/>
              </a:spcBef>
              <a:spcAft>
                <a:spcPct val="0"/>
              </a:spcAft>
              <a:defRPr/>
            </a:pPr>
            <a:r>
              <a:rPr lang="zh-CN" altLang="en-US" sz="1400" b="1" dirty="0">
                <a:solidFill>
                  <a:schemeClr val="tx1">
                    <a:lumMod val="85000"/>
                    <a:lumOff val="15000"/>
                  </a:schemeClr>
                </a:solidFill>
                <a:cs typeface="+mn-ea"/>
                <a:sym typeface="+mn-lt"/>
              </a:rPr>
              <a:t>Add a title</a:t>
            </a:r>
            <a:endParaRPr lang="en-US" sz="1400" b="1" dirty="0">
              <a:solidFill>
                <a:schemeClr val="tx1">
                  <a:lumMod val="85000"/>
                  <a:lumOff val="15000"/>
                </a:schemeClr>
              </a:solidFill>
              <a:cs typeface="+mn-ea"/>
              <a:sym typeface="+mn-lt"/>
            </a:endParaRPr>
          </a:p>
        </p:txBody>
      </p:sp>
      <p:sp>
        <p:nvSpPr>
          <p:cNvPr id="71" name="TextBox 72">
            <a:extLst>
              <a:ext uri="{FF2B5EF4-FFF2-40B4-BE49-F238E27FC236}">
                <a16:creationId xmlns:a16="http://schemas.microsoft.com/office/drawing/2014/main" id="{345523A6-ED3E-448E-A584-A0A7DEA952CE}"/>
              </a:ext>
            </a:extLst>
          </p:cNvPr>
          <p:cNvSpPr txBox="1"/>
          <p:nvPr/>
        </p:nvSpPr>
        <p:spPr>
          <a:xfrm>
            <a:off x="9128917" y="1909930"/>
            <a:ext cx="1511125" cy="498598"/>
          </a:xfrm>
          <a:prstGeom prst="rect">
            <a:avLst/>
          </a:prstGeom>
          <a:noFill/>
        </p:spPr>
        <p:txBody>
          <a:bodyPr wrap="square" lIns="0" tIns="0" rIns="0" bIns="0" rtlCol="0">
            <a:spAutoFit/>
          </a:bodyPr>
          <a:lstStyle/>
          <a:p>
            <a:pPr algn="ctr" defTabSz="940714" fontAlgn="base">
              <a:lnSpc>
                <a:spcPct val="120000"/>
              </a:lnSpc>
              <a:spcBef>
                <a:spcPct val="20000"/>
              </a:spcBef>
              <a:spcAft>
                <a:spcPct val="0"/>
              </a:spcAft>
              <a:defRPr/>
            </a:pPr>
            <a:r>
              <a:rPr lang="zh-CN" altLang="en-US" sz="900" dirty="0">
                <a:solidFill>
                  <a:prstClr val="white">
                    <a:lumMod val="65000"/>
                  </a:prstClr>
                </a:solidFill>
                <a:cs typeface="+mn-ea"/>
                <a:sym typeface="+mn-lt"/>
              </a:rPr>
              <a:t>After your content is typed here, or by copying your text, choose Paste in this box.</a:t>
            </a:r>
          </a:p>
        </p:txBody>
      </p:sp>
      <p:sp>
        <p:nvSpPr>
          <p:cNvPr id="72" name="Rectangle 73">
            <a:extLst>
              <a:ext uri="{FF2B5EF4-FFF2-40B4-BE49-F238E27FC236}">
                <a16:creationId xmlns:a16="http://schemas.microsoft.com/office/drawing/2014/main" id="{F434145B-657C-4185-BC32-16418E44D972}"/>
              </a:ext>
            </a:extLst>
          </p:cNvPr>
          <p:cNvSpPr/>
          <p:nvPr/>
        </p:nvSpPr>
        <p:spPr>
          <a:xfrm>
            <a:off x="9525406" y="1572429"/>
            <a:ext cx="718145" cy="236603"/>
          </a:xfrm>
          <a:prstGeom prst="rect">
            <a:avLst/>
          </a:prstGeom>
        </p:spPr>
        <p:txBody>
          <a:bodyPr wrap="none" lIns="0" tIns="0" rIns="0" bIns="0">
            <a:spAutoFit/>
          </a:bodyPr>
          <a:lstStyle/>
          <a:p>
            <a:pPr algn="ctr" defTabSz="940714" fontAlgn="base">
              <a:lnSpc>
                <a:spcPct val="120000"/>
              </a:lnSpc>
              <a:spcBef>
                <a:spcPct val="0"/>
              </a:spcBef>
              <a:spcAft>
                <a:spcPct val="0"/>
              </a:spcAft>
              <a:defRPr/>
            </a:pPr>
            <a:r>
              <a:rPr lang="zh-CN" altLang="en-US" sz="1400" b="1" dirty="0">
                <a:solidFill>
                  <a:schemeClr val="tx1">
                    <a:lumMod val="85000"/>
                    <a:lumOff val="15000"/>
                  </a:schemeClr>
                </a:solidFill>
                <a:cs typeface="+mn-ea"/>
                <a:sym typeface="+mn-lt"/>
              </a:rPr>
              <a:t>Add a title</a:t>
            </a:r>
            <a:endParaRPr lang="en-US" sz="1400" b="1" dirty="0">
              <a:solidFill>
                <a:schemeClr val="tx1">
                  <a:lumMod val="85000"/>
                  <a:lumOff val="15000"/>
                </a:schemeClr>
              </a:solidFill>
              <a:cs typeface="+mn-ea"/>
              <a:sym typeface="+mn-lt"/>
            </a:endParaRPr>
          </a:p>
        </p:txBody>
      </p:sp>
      <p:sp>
        <p:nvSpPr>
          <p:cNvPr id="73" name="TextBox 72">
            <a:extLst>
              <a:ext uri="{FF2B5EF4-FFF2-40B4-BE49-F238E27FC236}">
                <a16:creationId xmlns:a16="http://schemas.microsoft.com/office/drawing/2014/main" id="{CDECD9B2-D3D8-4BDD-A622-69683E46315D}"/>
              </a:ext>
            </a:extLst>
          </p:cNvPr>
          <p:cNvSpPr txBox="1"/>
          <p:nvPr/>
        </p:nvSpPr>
        <p:spPr>
          <a:xfrm>
            <a:off x="5398247" y="4999096"/>
            <a:ext cx="1511125" cy="498598"/>
          </a:xfrm>
          <a:prstGeom prst="rect">
            <a:avLst/>
          </a:prstGeom>
          <a:noFill/>
        </p:spPr>
        <p:txBody>
          <a:bodyPr wrap="square" lIns="0" tIns="0" rIns="0" bIns="0" rtlCol="0">
            <a:spAutoFit/>
          </a:bodyPr>
          <a:lstStyle/>
          <a:p>
            <a:pPr algn="ctr" defTabSz="940714" fontAlgn="base">
              <a:lnSpc>
                <a:spcPct val="120000"/>
              </a:lnSpc>
              <a:spcBef>
                <a:spcPct val="20000"/>
              </a:spcBef>
              <a:spcAft>
                <a:spcPct val="0"/>
              </a:spcAft>
              <a:defRPr/>
            </a:pPr>
            <a:r>
              <a:rPr lang="zh-CN" altLang="en-US" sz="900" dirty="0">
                <a:solidFill>
                  <a:prstClr val="white">
                    <a:lumMod val="65000"/>
                  </a:prstClr>
                </a:solidFill>
                <a:cs typeface="+mn-ea"/>
                <a:sym typeface="+mn-lt"/>
              </a:rPr>
              <a:t>After your content is typed here, or by copying your text, choose Paste in this box.</a:t>
            </a:r>
          </a:p>
        </p:txBody>
      </p:sp>
      <p:sp>
        <p:nvSpPr>
          <p:cNvPr id="74" name="Rectangle 73">
            <a:extLst>
              <a:ext uri="{FF2B5EF4-FFF2-40B4-BE49-F238E27FC236}">
                <a16:creationId xmlns:a16="http://schemas.microsoft.com/office/drawing/2014/main" id="{D8AE6721-10C1-4D5F-93D7-BB03CAA9420E}"/>
              </a:ext>
            </a:extLst>
          </p:cNvPr>
          <p:cNvSpPr/>
          <p:nvPr/>
        </p:nvSpPr>
        <p:spPr>
          <a:xfrm>
            <a:off x="5794736" y="4661595"/>
            <a:ext cx="718145" cy="236603"/>
          </a:xfrm>
          <a:prstGeom prst="rect">
            <a:avLst/>
          </a:prstGeom>
        </p:spPr>
        <p:txBody>
          <a:bodyPr wrap="none" lIns="0" tIns="0" rIns="0" bIns="0">
            <a:spAutoFit/>
          </a:bodyPr>
          <a:lstStyle/>
          <a:p>
            <a:pPr algn="ctr" defTabSz="940714" fontAlgn="base">
              <a:lnSpc>
                <a:spcPct val="120000"/>
              </a:lnSpc>
              <a:spcBef>
                <a:spcPct val="0"/>
              </a:spcBef>
              <a:spcAft>
                <a:spcPct val="0"/>
              </a:spcAft>
              <a:defRPr/>
            </a:pPr>
            <a:r>
              <a:rPr lang="zh-CN" altLang="en-US" sz="1400" b="1" dirty="0">
                <a:solidFill>
                  <a:schemeClr val="tx1">
                    <a:lumMod val="85000"/>
                    <a:lumOff val="15000"/>
                  </a:schemeClr>
                </a:solidFill>
                <a:cs typeface="+mn-ea"/>
                <a:sym typeface="+mn-lt"/>
              </a:rPr>
              <a:t>Add a title</a:t>
            </a:r>
            <a:endParaRPr lang="en-US" sz="1400" b="1" dirty="0">
              <a:solidFill>
                <a:schemeClr val="tx1">
                  <a:lumMod val="85000"/>
                  <a:lumOff val="15000"/>
                </a:schemeClr>
              </a:solidFill>
              <a:cs typeface="+mn-ea"/>
              <a:sym typeface="+mn-lt"/>
            </a:endParaRPr>
          </a:p>
        </p:txBody>
      </p:sp>
      <p:sp>
        <p:nvSpPr>
          <p:cNvPr id="75" name="TextBox 72">
            <a:extLst>
              <a:ext uri="{FF2B5EF4-FFF2-40B4-BE49-F238E27FC236}">
                <a16:creationId xmlns:a16="http://schemas.microsoft.com/office/drawing/2014/main" id="{051A571C-2081-42D0-BDAC-00B2BEBC06A8}"/>
              </a:ext>
            </a:extLst>
          </p:cNvPr>
          <p:cNvSpPr txBox="1"/>
          <p:nvPr/>
        </p:nvSpPr>
        <p:spPr>
          <a:xfrm>
            <a:off x="9128917" y="4993990"/>
            <a:ext cx="1511125" cy="498598"/>
          </a:xfrm>
          <a:prstGeom prst="rect">
            <a:avLst/>
          </a:prstGeom>
          <a:noFill/>
        </p:spPr>
        <p:txBody>
          <a:bodyPr wrap="square" lIns="0" tIns="0" rIns="0" bIns="0" rtlCol="0">
            <a:spAutoFit/>
          </a:bodyPr>
          <a:lstStyle/>
          <a:p>
            <a:pPr algn="ctr" defTabSz="940714" fontAlgn="base">
              <a:lnSpc>
                <a:spcPct val="120000"/>
              </a:lnSpc>
              <a:spcBef>
                <a:spcPct val="20000"/>
              </a:spcBef>
              <a:spcAft>
                <a:spcPct val="0"/>
              </a:spcAft>
              <a:defRPr/>
            </a:pPr>
            <a:r>
              <a:rPr lang="zh-CN" altLang="en-US" sz="900" dirty="0">
                <a:solidFill>
                  <a:prstClr val="white">
                    <a:lumMod val="65000"/>
                  </a:prstClr>
                </a:solidFill>
                <a:cs typeface="+mn-ea"/>
                <a:sym typeface="+mn-lt"/>
              </a:rPr>
              <a:t>After your content is typed here, or by copying your text, choose Paste in this box.</a:t>
            </a:r>
          </a:p>
        </p:txBody>
      </p:sp>
      <p:sp>
        <p:nvSpPr>
          <p:cNvPr id="76" name="Rectangle 73">
            <a:extLst>
              <a:ext uri="{FF2B5EF4-FFF2-40B4-BE49-F238E27FC236}">
                <a16:creationId xmlns:a16="http://schemas.microsoft.com/office/drawing/2014/main" id="{CEEFCC93-5E96-4C7D-9BC6-146C65815169}"/>
              </a:ext>
            </a:extLst>
          </p:cNvPr>
          <p:cNvSpPr/>
          <p:nvPr/>
        </p:nvSpPr>
        <p:spPr>
          <a:xfrm>
            <a:off x="9525406" y="4656489"/>
            <a:ext cx="718145" cy="236603"/>
          </a:xfrm>
          <a:prstGeom prst="rect">
            <a:avLst/>
          </a:prstGeom>
        </p:spPr>
        <p:txBody>
          <a:bodyPr wrap="none" lIns="0" tIns="0" rIns="0" bIns="0">
            <a:spAutoFit/>
          </a:bodyPr>
          <a:lstStyle/>
          <a:p>
            <a:pPr algn="ctr" defTabSz="940714" fontAlgn="base">
              <a:lnSpc>
                <a:spcPct val="120000"/>
              </a:lnSpc>
              <a:spcBef>
                <a:spcPct val="0"/>
              </a:spcBef>
              <a:spcAft>
                <a:spcPct val="0"/>
              </a:spcAft>
              <a:defRPr/>
            </a:pPr>
            <a:r>
              <a:rPr lang="zh-CN" altLang="en-US" sz="1400" b="1" dirty="0">
                <a:solidFill>
                  <a:schemeClr val="tx1">
                    <a:lumMod val="85000"/>
                    <a:lumOff val="15000"/>
                  </a:schemeClr>
                </a:solidFill>
                <a:cs typeface="+mn-ea"/>
                <a:sym typeface="+mn-lt"/>
              </a:rPr>
              <a:t>Add a title</a:t>
            </a:r>
            <a:endParaRPr lang="en-US" sz="1400" b="1"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978372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49" presetClass="entr" presetSubtype="0" decel="10000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 calcmode="lin" valueType="num">
                                      <p:cBhvr>
                                        <p:cTn id="26" dur="500" fill="hold"/>
                                        <p:tgtEl>
                                          <p:spTgt spid="17"/>
                                        </p:tgtEl>
                                        <p:attrNameLst>
                                          <p:attrName>style.rotation</p:attrName>
                                        </p:attrNameLst>
                                      </p:cBhvr>
                                      <p:tavLst>
                                        <p:tav tm="0">
                                          <p:val>
                                            <p:fltVal val="360"/>
                                          </p:val>
                                        </p:tav>
                                        <p:tav tm="100000">
                                          <p:val>
                                            <p:fltVal val="0"/>
                                          </p:val>
                                        </p:tav>
                                      </p:tavLst>
                                    </p:anim>
                                    <p:animEffect transition="in" filter="fade">
                                      <p:cBhvr>
                                        <p:cTn id="27" dur="500"/>
                                        <p:tgtEl>
                                          <p:spTgt spid="17"/>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3250"/>
                            </p:stCondLst>
                            <p:childTnLst>
                              <p:par>
                                <p:cTn id="35" presetID="14" presetClass="entr" presetSubtype="10" fill="hold" grpId="0"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randombar(horizontal)">
                                      <p:cBhvr>
                                        <p:cTn id="37" dur="500"/>
                                        <p:tgtEl>
                                          <p:spTgt spid="69"/>
                                        </p:tgtEl>
                                      </p:cBhvr>
                                    </p:animEffect>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42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5250"/>
                            </p:stCondLst>
                            <p:childTnLst>
                              <p:par>
                                <p:cTn id="55" presetID="14" presetClass="entr" presetSubtype="1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randombar(horizontal)">
                                      <p:cBhvr>
                                        <p:cTn id="57" dur="500"/>
                                        <p:tgtEl>
                                          <p:spTgt spid="73"/>
                                        </p:tgtEl>
                                      </p:cBhvr>
                                    </p:animEffect>
                                  </p:childTnLst>
                                </p:cTn>
                              </p:par>
                            </p:childTnLst>
                          </p:cTn>
                        </p:par>
                        <p:par>
                          <p:cTn id="58" fill="hold">
                            <p:stCondLst>
                              <p:cond delay="5750"/>
                            </p:stCondLst>
                            <p:childTnLst>
                              <p:par>
                                <p:cTn id="59" presetID="53" presetClass="entr" presetSubtype="16"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250"/>
                            </p:stCondLst>
                            <p:childTnLst>
                              <p:par>
                                <p:cTn id="65" presetID="14" presetClass="entr" presetSubtype="1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randombar(horizontal)">
                                      <p:cBhvr>
                                        <p:cTn id="6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9" grpId="0"/>
      <p:bldP spid="70" grpId="0"/>
      <p:bldP spid="71" grpId="0"/>
      <p:bldP spid="72" grpId="0"/>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B254F7-ED13-42DA-A5A5-E20339E92542}"/>
              </a:ext>
            </a:extLst>
          </p:cNvPr>
          <p:cNvSpPr txBox="1"/>
          <p:nvPr/>
        </p:nvSpPr>
        <p:spPr>
          <a:xfrm>
            <a:off x="727423" y="2444059"/>
            <a:ext cx="6836109" cy="646331"/>
          </a:xfrm>
          <a:prstGeom prst="rect">
            <a:avLst/>
          </a:prstGeom>
          <a:noFill/>
          <a:ln>
            <a:noFill/>
          </a:ln>
        </p:spPr>
        <p:txBody>
          <a:bodyPr wrap="square" rtlCol="0">
            <a:spAutoFit/>
          </a:bodyPr>
          <a:lstStyle/>
          <a:p>
            <a:pPr algn="ctr" defTabSz="914377"/>
            <a:r>
              <a:rPr lang="zh-CN" altLang="en-US" sz="3600" dirty="0">
                <a:ln w="9525">
                  <a:noFill/>
                </a:ln>
                <a:solidFill>
                  <a:srgbClr val="A3C8BD"/>
                </a:solidFill>
                <a:cs typeface="+mn-ea"/>
                <a:sym typeface="+mn-lt"/>
              </a:rPr>
              <a:t>Problems and deficiencies</a:t>
            </a:r>
          </a:p>
        </p:txBody>
      </p:sp>
      <p:sp>
        <p:nvSpPr>
          <p:cNvPr id="4" name="矩形 3">
            <a:extLst>
              <a:ext uri="{FF2B5EF4-FFF2-40B4-BE49-F238E27FC236}">
                <a16:creationId xmlns:a16="http://schemas.microsoft.com/office/drawing/2014/main" id="{952BE546-5F54-4D88-B492-410FE695F53F}"/>
              </a:ext>
            </a:extLst>
          </p:cNvPr>
          <p:cNvSpPr/>
          <p:nvPr/>
        </p:nvSpPr>
        <p:spPr>
          <a:xfrm>
            <a:off x="965200" y="3723048"/>
            <a:ext cx="5854699" cy="523220"/>
          </a:xfrm>
          <a:prstGeom prst="rect">
            <a:avLst/>
          </a:prstGeom>
        </p:spPr>
        <p:txBody>
          <a:bodyPr wrap="square">
            <a:spAutoFit/>
          </a:bodyPr>
          <a:lstStyle/>
          <a:p>
            <a:pPr lvl="1" algn="ctr">
              <a:spcBef>
                <a:spcPct val="0"/>
              </a:spcBef>
            </a:pPr>
            <a:r>
              <a:rPr lang="en-US" altLang="zh-CN" sz="2800" spc="300" dirty="0">
                <a:solidFill>
                  <a:srgbClr val="A3C8BD"/>
                </a:solidFill>
                <a:cs typeface="+mn-ea"/>
                <a:sym typeface="+mn-lt"/>
              </a:rPr>
              <a:t>THE PART THREE</a:t>
            </a:r>
          </a:p>
        </p:txBody>
      </p:sp>
      <p:grpSp>
        <p:nvGrpSpPr>
          <p:cNvPr id="37" name="组合 36">
            <a:extLst>
              <a:ext uri="{FF2B5EF4-FFF2-40B4-BE49-F238E27FC236}">
                <a16:creationId xmlns:a16="http://schemas.microsoft.com/office/drawing/2014/main" id="{024CFAB1-F443-4079-A839-C4337BB6F975}"/>
              </a:ext>
            </a:extLst>
          </p:cNvPr>
          <p:cNvGrpSpPr/>
          <p:nvPr/>
        </p:nvGrpSpPr>
        <p:grpSpPr>
          <a:xfrm>
            <a:off x="3511622" y="1538006"/>
            <a:ext cx="1267710" cy="594369"/>
            <a:chOff x="5694784" y="1636276"/>
            <a:chExt cx="1267710" cy="594369"/>
          </a:xfrm>
          <a:solidFill>
            <a:srgbClr val="A3C8BD"/>
          </a:solidFill>
        </p:grpSpPr>
        <p:grpSp>
          <p:nvGrpSpPr>
            <p:cNvPr id="38" name="组合 37">
              <a:extLst>
                <a:ext uri="{FF2B5EF4-FFF2-40B4-BE49-F238E27FC236}">
                  <a16:creationId xmlns:a16="http://schemas.microsoft.com/office/drawing/2014/main" id="{A3085849-092C-4E7F-A1C5-E8F292135759}"/>
                </a:ext>
              </a:extLst>
            </p:cNvPr>
            <p:cNvGrpSpPr/>
            <p:nvPr/>
          </p:nvGrpSpPr>
          <p:grpSpPr>
            <a:xfrm>
              <a:off x="5694784" y="1636276"/>
              <a:ext cx="1267710" cy="594369"/>
              <a:chOff x="6060348" y="1753750"/>
              <a:chExt cx="1452563" cy="681038"/>
            </a:xfrm>
            <a:grpFill/>
          </p:grpSpPr>
          <p:sp>
            <p:nvSpPr>
              <p:cNvPr id="42" name="Oval 156">
                <a:extLst>
                  <a:ext uri="{FF2B5EF4-FFF2-40B4-BE49-F238E27FC236}">
                    <a16:creationId xmlns:a16="http://schemas.microsoft.com/office/drawing/2014/main" id="{9DE6C18B-A3CB-48D1-8EA8-FBAB516B8BB1}"/>
                  </a:ext>
                </a:extLst>
              </p:cNvPr>
              <p:cNvSpPr>
                <a:spLocks noChangeArrowheads="1"/>
              </p:cNvSpPr>
              <p:nvPr/>
            </p:nvSpPr>
            <p:spPr bwMode="auto">
              <a:xfrm rot="16200000" flipH="1">
                <a:off x="6100035"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3" name="Freeform 157">
                <a:extLst>
                  <a:ext uri="{FF2B5EF4-FFF2-40B4-BE49-F238E27FC236}">
                    <a16:creationId xmlns:a16="http://schemas.microsoft.com/office/drawing/2014/main" id="{4C06E1E9-593D-4613-8548-B623970EA209}"/>
                  </a:ext>
                </a:extLst>
              </p:cNvPr>
              <p:cNvSpPr/>
              <p:nvPr/>
            </p:nvSpPr>
            <p:spPr bwMode="auto">
              <a:xfrm rot="16200000" flipH="1">
                <a:off x="6060348"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4" name="Oval 158">
                <a:extLst>
                  <a:ext uri="{FF2B5EF4-FFF2-40B4-BE49-F238E27FC236}">
                    <a16:creationId xmlns:a16="http://schemas.microsoft.com/office/drawing/2014/main" id="{1957E2E7-3551-45B4-997B-8E2AC890D0D0}"/>
                  </a:ext>
                </a:extLst>
              </p:cNvPr>
              <p:cNvSpPr>
                <a:spLocks noChangeArrowheads="1"/>
              </p:cNvSpPr>
              <p:nvPr/>
            </p:nvSpPr>
            <p:spPr bwMode="auto">
              <a:xfrm rot="16200000" flipH="1">
                <a:off x="6871560"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5" name="Freeform 159">
                <a:extLst>
                  <a:ext uri="{FF2B5EF4-FFF2-40B4-BE49-F238E27FC236}">
                    <a16:creationId xmlns:a16="http://schemas.microsoft.com/office/drawing/2014/main" id="{B384DFFC-3DD8-4ADF-B28C-AB4FCB2EF77E}"/>
                  </a:ext>
                </a:extLst>
              </p:cNvPr>
              <p:cNvSpPr/>
              <p:nvPr/>
            </p:nvSpPr>
            <p:spPr bwMode="auto">
              <a:xfrm rot="16200000" flipH="1">
                <a:off x="6831873"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grpSp>
        <p:sp>
          <p:nvSpPr>
            <p:cNvPr id="39" name="文本框 38">
              <a:extLst>
                <a:ext uri="{FF2B5EF4-FFF2-40B4-BE49-F238E27FC236}">
                  <a16:creationId xmlns:a16="http://schemas.microsoft.com/office/drawing/2014/main" id="{60A7F79C-B171-4A41-96A1-DCEB99532060}"/>
                </a:ext>
              </a:extLst>
            </p:cNvPr>
            <p:cNvSpPr txBox="1"/>
            <p:nvPr/>
          </p:nvSpPr>
          <p:spPr>
            <a:xfrm>
              <a:off x="5802099" y="1707175"/>
              <a:ext cx="365806" cy="461665"/>
            </a:xfrm>
            <a:prstGeom prst="rect">
              <a:avLst/>
            </a:prstGeom>
            <a:noFill/>
          </p:spPr>
          <p:txBody>
            <a:bodyPr wrap="none" rtlCol="0">
              <a:spAutoFit/>
            </a:bodyPr>
            <a:lstStyle/>
            <a:p>
              <a:pPr algn="ctr"/>
              <a:r>
                <a:rPr lang="en-US" altLang="zh-CN" sz="2400" dirty="0">
                  <a:solidFill>
                    <a:schemeClr val="bg1"/>
                  </a:solidFill>
                  <a:cs typeface="+mn-ea"/>
                  <a:sym typeface="+mn-lt"/>
                </a:rPr>
                <a:t>0</a:t>
              </a:r>
              <a:endParaRPr lang="zh-CN" altLang="en-US" sz="2400" dirty="0">
                <a:solidFill>
                  <a:schemeClr val="bg1"/>
                </a:solidFill>
                <a:cs typeface="+mn-ea"/>
                <a:sym typeface="+mn-lt"/>
              </a:endParaRPr>
            </a:p>
          </p:txBody>
        </p:sp>
        <p:sp>
          <p:nvSpPr>
            <p:cNvPr id="40" name="文本框 39">
              <a:extLst>
                <a:ext uri="{FF2B5EF4-FFF2-40B4-BE49-F238E27FC236}">
                  <a16:creationId xmlns:a16="http://schemas.microsoft.com/office/drawing/2014/main" id="{5415FCC5-E238-49E8-86BD-8956EBFC55E0}"/>
                </a:ext>
              </a:extLst>
            </p:cNvPr>
            <p:cNvSpPr txBox="1"/>
            <p:nvPr/>
          </p:nvSpPr>
          <p:spPr>
            <a:xfrm>
              <a:off x="6481711" y="1707175"/>
              <a:ext cx="365806" cy="461665"/>
            </a:xfrm>
            <a:prstGeom prst="rect">
              <a:avLst/>
            </a:prstGeom>
            <a:noFill/>
          </p:spPr>
          <p:txBody>
            <a:bodyPr wrap="none" rtlCol="0">
              <a:spAutoFit/>
            </a:bodyPr>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grpSp>
      <p:pic>
        <p:nvPicPr>
          <p:cNvPr id="18" name="图片 17">
            <a:extLst>
              <a:ext uri="{FF2B5EF4-FFF2-40B4-BE49-F238E27FC236}">
                <a16:creationId xmlns:a16="http://schemas.microsoft.com/office/drawing/2014/main" id="{0347F46F-9462-4264-AF5B-D68475636C75}"/>
              </a:ext>
            </a:extLst>
          </p:cNvPr>
          <p:cNvPicPr>
            <a:picLocks noChangeAspect="1"/>
          </p:cNvPicPr>
          <p:nvPr/>
        </p:nvPicPr>
        <p:blipFill>
          <a:blip r:embed="rId2"/>
          <a:stretch>
            <a:fillRect/>
          </a:stretch>
        </p:blipFill>
        <p:spPr>
          <a:xfrm flipH="1">
            <a:off x="648921" y="368261"/>
            <a:ext cx="1877564" cy="1897681"/>
          </a:xfrm>
          <a:prstGeom prst="rect">
            <a:avLst/>
          </a:prstGeom>
        </p:spPr>
      </p:pic>
      <p:sp>
        <p:nvSpPr>
          <p:cNvPr id="19" name="矩形 18">
            <a:extLst>
              <a:ext uri="{FF2B5EF4-FFF2-40B4-BE49-F238E27FC236}">
                <a16:creationId xmlns:a16="http://schemas.microsoft.com/office/drawing/2014/main" id="{32E72EF7-DB7D-4B1C-A28D-B2F368476F66}"/>
              </a:ext>
            </a:extLst>
          </p:cNvPr>
          <p:cNvSpPr/>
          <p:nvPr/>
        </p:nvSpPr>
        <p:spPr>
          <a:xfrm>
            <a:off x="1913454" y="4871003"/>
            <a:ext cx="4464046" cy="507839"/>
          </a:xfrm>
          <a:prstGeom prst="rect">
            <a:avLst/>
          </a:prstGeom>
        </p:spPr>
        <p:txBody>
          <a:bodyPr wrap="square" lIns="91448" tIns="45724" rIns="91448" bIns="45724">
            <a:spAutoFit/>
          </a:bodyPr>
          <a:lstStyle/>
          <a:p>
            <a:pPr algn="ctr"/>
            <a:r>
              <a:rPr lang="en-US" altLang="zh-CN" sz="900" dirty="0">
                <a:solidFill>
                  <a:srgbClr val="AABEC7"/>
                </a:solidFill>
                <a:cs typeface="+mn-ea"/>
                <a:sym typeface="+mn-lt"/>
              </a:rPr>
              <a:t>Chinese companies will no longer remain in the hard stage and they are also promoting a culture Chinese companies will no longer remain </a:t>
            </a:r>
          </a:p>
          <a:p>
            <a:pPr algn="ctr"/>
            <a:r>
              <a:rPr lang="en-US" altLang="zh-CN" sz="900" dirty="0">
                <a:solidFill>
                  <a:srgbClr val="AABEC7"/>
                </a:solidFill>
                <a:cs typeface="+mn-ea"/>
                <a:sym typeface="+mn-lt"/>
              </a:rPr>
              <a:t>in the hard stage and they are also wang ling </a:t>
            </a:r>
            <a:r>
              <a:rPr lang="en-US" altLang="zh-CN" sz="900" dirty="0" err="1">
                <a:solidFill>
                  <a:srgbClr val="AABEC7"/>
                </a:solidFill>
                <a:cs typeface="+mn-ea"/>
                <a:sym typeface="+mn-lt"/>
              </a:rPr>
              <a:t>yan</a:t>
            </a:r>
            <a:r>
              <a:rPr lang="en-US" altLang="zh-CN" sz="900" dirty="0">
                <a:solidFill>
                  <a:srgbClr val="AABEC7"/>
                </a:solidFill>
                <a:cs typeface="+mn-ea"/>
                <a:sym typeface="+mn-lt"/>
              </a:rPr>
              <a:t> a culture</a:t>
            </a:r>
          </a:p>
        </p:txBody>
      </p:sp>
      <p:pic>
        <p:nvPicPr>
          <p:cNvPr id="15" name="图片 14">
            <a:extLst>
              <a:ext uri="{FF2B5EF4-FFF2-40B4-BE49-F238E27FC236}">
                <a16:creationId xmlns:a16="http://schemas.microsoft.com/office/drawing/2014/main" id="{CC5A8C7E-6BB1-41A1-9DE7-71CAAAF7D1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252" t="38564" r="21931" b="24742"/>
          <a:stretch/>
        </p:blipFill>
        <p:spPr>
          <a:xfrm>
            <a:off x="7734135" y="292506"/>
            <a:ext cx="2999946" cy="6272987"/>
          </a:xfrm>
          <a:custGeom>
            <a:avLst/>
            <a:gdLst>
              <a:gd name="connsiteX0" fmla="*/ 0 w 2758301"/>
              <a:gd name="connsiteY0" fmla="*/ 0 h 5767699"/>
              <a:gd name="connsiteX1" fmla="*/ 2758301 w 2758301"/>
              <a:gd name="connsiteY1" fmla="*/ 0 h 5767699"/>
              <a:gd name="connsiteX2" fmla="*/ 2758301 w 2758301"/>
              <a:gd name="connsiteY2" fmla="*/ 5767699 h 5767699"/>
              <a:gd name="connsiteX3" fmla="*/ 353890 w 2758301"/>
              <a:gd name="connsiteY3" fmla="*/ 5767699 h 5767699"/>
              <a:gd name="connsiteX4" fmla="*/ 353890 w 2758301"/>
              <a:gd name="connsiteY4" fmla="*/ 4966383 h 5767699"/>
              <a:gd name="connsiteX5" fmla="*/ 0 w 2758301"/>
              <a:gd name="connsiteY5" fmla="*/ 4966383 h 576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301" h="5767699">
                <a:moveTo>
                  <a:pt x="0" y="0"/>
                </a:moveTo>
                <a:lnTo>
                  <a:pt x="2758301" y="0"/>
                </a:lnTo>
                <a:lnTo>
                  <a:pt x="2758301" y="5767699"/>
                </a:lnTo>
                <a:lnTo>
                  <a:pt x="353890" y="5767699"/>
                </a:lnTo>
                <a:lnTo>
                  <a:pt x="353890" y="4966383"/>
                </a:lnTo>
                <a:lnTo>
                  <a:pt x="0" y="4966383"/>
                </a:lnTo>
                <a:close/>
              </a:path>
            </a:pathLst>
          </a:custGeom>
        </p:spPr>
      </p:pic>
    </p:spTree>
    <p:extLst>
      <p:ext uri="{BB962C8B-B14F-4D97-AF65-F5344CB8AC3E}">
        <p14:creationId xmlns:p14="http://schemas.microsoft.com/office/powerpoint/2010/main" val="3028418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15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par>
                          <p:cTn id="22" fill="hold">
                            <p:stCondLst>
                              <p:cond delay="3600"/>
                            </p:stCondLst>
                            <p:childTnLst>
                              <p:par>
                                <p:cTn id="23" presetID="23" presetClass="entr" presetSubtype="528" fill="hold" grpId="0" nodeType="afterEffect">
                                  <p:stCondLst>
                                    <p:cond delay="0"/>
                                  </p:stCondLst>
                                  <p:iterate type="lt">
                                    <p:tmPct val="15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4925"/>
                            </p:stCondLst>
                            <p:childTnLst>
                              <p:par>
                                <p:cTn id="30" presetID="2" presetClass="entr" presetSubtype="12" decel="10000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500" fill="hold"/>
                                        <p:tgtEl>
                                          <p:spTgt spid="18"/>
                                        </p:tgtEl>
                                        <p:attrNameLst>
                                          <p:attrName>ppt_x</p:attrName>
                                        </p:attrNameLst>
                                      </p:cBhvr>
                                      <p:tavLst>
                                        <p:tav tm="0">
                                          <p:val>
                                            <p:strVal val="0-#ppt_w/2"/>
                                          </p:val>
                                        </p:tav>
                                        <p:tav tm="100000">
                                          <p:val>
                                            <p:strVal val="#ppt_x"/>
                                          </p:val>
                                        </p:tav>
                                      </p:tavLst>
                                    </p:anim>
                                    <p:anim calcmode="lin" valueType="num">
                                      <p:cBhvr additive="base">
                                        <p:cTn id="33" dur="1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6425"/>
                            </p:stCondLst>
                            <p:childTnLst>
                              <p:par>
                                <p:cTn id="35" presetID="18" presetClass="entr" presetSubtype="1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6697860" cy="523220"/>
          </a:xfrm>
          <a:prstGeom prst="rect">
            <a:avLst/>
          </a:prstGeom>
          <a:noFill/>
        </p:spPr>
        <p:txBody>
          <a:bodyPr wrap="square" rtlCol="0">
            <a:spAutoFit/>
          </a:bodyPr>
          <a:lstStyle/>
          <a:p>
            <a:r>
              <a:rPr lang="zh-CN" altLang="en-US" sz="2800" b="1" dirty="0">
                <a:solidFill>
                  <a:srgbClr val="A3C8BD"/>
                </a:solidFill>
                <a:cs typeface="+mn-ea"/>
                <a:sym typeface="+mn-lt"/>
              </a:rPr>
              <a:t>Problems and deficiencies</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03</a:t>
            </a:r>
          </a:p>
        </p:txBody>
      </p:sp>
      <p:pic>
        <p:nvPicPr>
          <p:cNvPr id="21" name="图片 20">
            <a:extLst>
              <a:ext uri="{FF2B5EF4-FFF2-40B4-BE49-F238E27FC236}">
                <a16:creationId xmlns:a16="http://schemas.microsoft.com/office/drawing/2014/main" id="{57714C76-1329-4C2D-9C8C-B12D44914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516" y="801606"/>
            <a:ext cx="3124469" cy="5254788"/>
          </a:xfrm>
          <a:prstGeom prst="rect">
            <a:avLst/>
          </a:prstGeom>
        </p:spPr>
      </p:pic>
      <p:sp>
        <p:nvSpPr>
          <p:cNvPr id="22" name="椭圆 21">
            <a:extLst>
              <a:ext uri="{FF2B5EF4-FFF2-40B4-BE49-F238E27FC236}">
                <a16:creationId xmlns:a16="http://schemas.microsoft.com/office/drawing/2014/main" id="{A67B8199-B576-4258-85E1-8EFBDCCA57A1}"/>
              </a:ext>
            </a:extLst>
          </p:cNvPr>
          <p:cNvSpPr/>
          <p:nvPr/>
        </p:nvSpPr>
        <p:spPr>
          <a:xfrm>
            <a:off x="1686331" y="1609876"/>
            <a:ext cx="1100441" cy="121501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chemeClr val="bg1">
                  <a:lumMod val="50000"/>
                </a:schemeClr>
              </a:solidFill>
              <a:effectLst/>
              <a:uLnTx/>
              <a:uFillTx/>
              <a:cs typeface="+mn-ea"/>
              <a:sym typeface="+mn-lt"/>
            </a:endParaRPr>
          </a:p>
        </p:txBody>
      </p:sp>
      <p:sp>
        <p:nvSpPr>
          <p:cNvPr id="23" name="椭圆 22">
            <a:extLst>
              <a:ext uri="{FF2B5EF4-FFF2-40B4-BE49-F238E27FC236}">
                <a16:creationId xmlns:a16="http://schemas.microsoft.com/office/drawing/2014/main" id="{7DBAFA33-675C-46D0-AF66-D44CA2AD85F5}"/>
              </a:ext>
            </a:extLst>
          </p:cNvPr>
          <p:cNvSpPr/>
          <p:nvPr/>
        </p:nvSpPr>
        <p:spPr>
          <a:xfrm>
            <a:off x="1686331" y="3121461"/>
            <a:ext cx="1100441" cy="121501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chemeClr val="bg1">
                  <a:lumMod val="50000"/>
                </a:schemeClr>
              </a:solidFill>
              <a:effectLst/>
              <a:uLnTx/>
              <a:uFillTx/>
              <a:cs typeface="+mn-ea"/>
              <a:sym typeface="+mn-lt"/>
            </a:endParaRPr>
          </a:p>
        </p:txBody>
      </p:sp>
      <p:sp>
        <p:nvSpPr>
          <p:cNvPr id="24" name="椭圆 23">
            <a:extLst>
              <a:ext uri="{FF2B5EF4-FFF2-40B4-BE49-F238E27FC236}">
                <a16:creationId xmlns:a16="http://schemas.microsoft.com/office/drawing/2014/main" id="{E533721F-151A-4F0B-9C43-C9C8C6E009A5}"/>
              </a:ext>
            </a:extLst>
          </p:cNvPr>
          <p:cNvSpPr/>
          <p:nvPr/>
        </p:nvSpPr>
        <p:spPr>
          <a:xfrm>
            <a:off x="1686331" y="4633045"/>
            <a:ext cx="1100441" cy="121501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chemeClr val="bg1">
                  <a:lumMod val="50000"/>
                </a:schemeClr>
              </a:solidFill>
              <a:effectLst/>
              <a:uLnTx/>
              <a:uFillTx/>
              <a:cs typeface="+mn-ea"/>
              <a:sym typeface="+mn-lt"/>
            </a:endParaRPr>
          </a:p>
        </p:txBody>
      </p:sp>
      <p:sp>
        <p:nvSpPr>
          <p:cNvPr id="25" name="文本框 8">
            <a:extLst>
              <a:ext uri="{FF2B5EF4-FFF2-40B4-BE49-F238E27FC236}">
                <a16:creationId xmlns:a16="http://schemas.microsoft.com/office/drawing/2014/main" id="{2FFCBC37-7AC7-4DE5-8E5D-D1AB05B00358}"/>
              </a:ext>
            </a:extLst>
          </p:cNvPr>
          <p:cNvSpPr txBox="1"/>
          <p:nvPr/>
        </p:nvSpPr>
        <p:spPr>
          <a:xfrm>
            <a:off x="3175107" y="1842877"/>
            <a:ext cx="2796883"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26" name="矩形 25">
            <a:extLst>
              <a:ext uri="{FF2B5EF4-FFF2-40B4-BE49-F238E27FC236}">
                <a16:creationId xmlns:a16="http://schemas.microsoft.com/office/drawing/2014/main" id="{652601A4-AE50-4D1F-8457-477432A41636}"/>
              </a:ext>
            </a:extLst>
          </p:cNvPr>
          <p:cNvSpPr/>
          <p:nvPr/>
        </p:nvSpPr>
        <p:spPr>
          <a:xfrm>
            <a:off x="3175107" y="2190794"/>
            <a:ext cx="4178769" cy="53565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After your content is typed here, or by copying your text, choose Paste in this box.</a:t>
            </a:r>
          </a:p>
        </p:txBody>
      </p:sp>
      <p:sp>
        <p:nvSpPr>
          <p:cNvPr id="27" name="文本框 10">
            <a:extLst>
              <a:ext uri="{FF2B5EF4-FFF2-40B4-BE49-F238E27FC236}">
                <a16:creationId xmlns:a16="http://schemas.microsoft.com/office/drawing/2014/main" id="{02B01C0F-9073-49B0-ACA0-3E30D276E44B}"/>
              </a:ext>
            </a:extLst>
          </p:cNvPr>
          <p:cNvSpPr txBox="1"/>
          <p:nvPr/>
        </p:nvSpPr>
        <p:spPr>
          <a:xfrm>
            <a:off x="3175107" y="3354461"/>
            <a:ext cx="3499130"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28" name="矩形 27">
            <a:extLst>
              <a:ext uri="{FF2B5EF4-FFF2-40B4-BE49-F238E27FC236}">
                <a16:creationId xmlns:a16="http://schemas.microsoft.com/office/drawing/2014/main" id="{68D1574D-82BA-403E-9B92-4B3001BDA9D4}"/>
              </a:ext>
            </a:extLst>
          </p:cNvPr>
          <p:cNvSpPr/>
          <p:nvPr/>
        </p:nvSpPr>
        <p:spPr>
          <a:xfrm>
            <a:off x="3175107" y="3702370"/>
            <a:ext cx="4299649" cy="53565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After your content is typed here, or by copying your text, choose Paste in this box.</a:t>
            </a:r>
          </a:p>
        </p:txBody>
      </p:sp>
      <p:sp>
        <p:nvSpPr>
          <p:cNvPr id="29" name="文本框 12">
            <a:extLst>
              <a:ext uri="{FF2B5EF4-FFF2-40B4-BE49-F238E27FC236}">
                <a16:creationId xmlns:a16="http://schemas.microsoft.com/office/drawing/2014/main" id="{0372F289-CF79-43D7-9DD5-4FC7CAB91AD2}"/>
              </a:ext>
            </a:extLst>
          </p:cNvPr>
          <p:cNvSpPr txBox="1"/>
          <p:nvPr/>
        </p:nvSpPr>
        <p:spPr>
          <a:xfrm>
            <a:off x="3175106" y="4852075"/>
            <a:ext cx="3844671" cy="338554"/>
          </a:xfrm>
          <a:prstGeom prst="rect">
            <a:avLst/>
          </a:prstGeom>
          <a:noFill/>
        </p:spPr>
        <p:txBody>
          <a:bodyPr wrap="square" rtlCol="0">
            <a:spAutoFit/>
          </a:bodyPr>
          <a:lstStyle/>
          <a:p>
            <a:pPr fontAlgn="auto">
              <a:spcBef>
                <a:spcPts val="0"/>
              </a:spcBef>
              <a:spcAft>
                <a:spcPts val="0"/>
              </a:spcAft>
            </a:pPr>
            <a:r>
              <a:rPr lang="zh-CN" altLang="en-US" sz="1600" b="1" dirty="0">
                <a:cs typeface="+mn-ea"/>
                <a:sym typeface="+mn-lt"/>
              </a:rPr>
              <a:t>Fill in the paragraph title</a:t>
            </a:r>
          </a:p>
        </p:txBody>
      </p:sp>
      <p:sp>
        <p:nvSpPr>
          <p:cNvPr id="30" name="矩形 29">
            <a:extLst>
              <a:ext uri="{FF2B5EF4-FFF2-40B4-BE49-F238E27FC236}">
                <a16:creationId xmlns:a16="http://schemas.microsoft.com/office/drawing/2014/main" id="{74CD0551-840E-4312-B424-89766457F47D}"/>
              </a:ext>
            </a:extLst>
          </p:cNvPr>
          <p:cNvSpPr/>
          <p:nvPr/>
        </p:nvSpPr>
        <p:spPr>
          <a:xfrm>
            <a:off x="3175107" y="5213961"/>
            <a:ext cx="4178770" cy="535655"/>
          </a:xfrm>
          <a:prstGeom prst="rect">
            <a:avLst/>
          </a:prstGeom>
        </p:spPr>
        <p:txBody>
          <a:bodyPr wrap="square">
            <a:spAutoFit/>
          </a:bodyPr>
          <a:lstStyle/>
          <a:p>
            <a:pPr fontAlgn="auto">
              <a:lnSpc>
                <a:spcPct val="120000"/>
              </a:lnSpc>
              <a:spcBef>
                <a:spcPts val="0"/>
              </a:spcBef>
              <a:spcAft>
                <a:spcPts val="0"/>
              </a:spcAft>
            </a:pPr>
            <a:r>
              <a:rPr lang="zh-CN" altLang="en-US" sz="1200" dirty="0">
                <a:solidFill>
                  <a:schemeClr val="bg1">
                    <a:lumMod val="50000"/>
                  </a:schemeClr>
                </a:solidFill>
                <a:cs typeface="+mn-ea"/>
                <a:sym typeface="+mn-lt"/>
              </a:rPr>
              <a:t>After your content is typed here, or by copying your text, choose Paste in this box.</a:t>
            </a:r>
          </a:p>
        </p:txBody>
      </p:sp>
      <p:sp>
        <p:nvSpPr>
          <p:cNvPr id="31" name="Oval 20">
            <a:extLst>
              <a:ext uri="{FF2B5EF4-FFF2-40B4-BE49-F238E27FC236}">
                <a16:creationId xmlns:a16="http://schemas.microsoft.com/office/drawing/2014/main" id="{832B4AB5-F3A7-4AEF-811A-1AD26852640B}"/>
              </a:ext>
            </a:extLst>
          </p:cNvPr>
          <p:cNvSpPr>
            <a:spLocks noChangeAspect="1"/>
          </p:cNvSpPr>
          <p:nvPr/>
        </p:nvSpPr>
        <p:spPr>
          <a:xfrm>
            <a:off x="1609883" y="1623905"/>
            <a:ext cx="1253336" cy="922161"/>
          </a:xfrm>
          <a:prstGeom prst="ellipse">
            <a:avLst/>
          </a:prstGeom>
          <a:noFill/>
          <a:ln w="19050" cap="flat" cmpd="sng" algn="ctr">
            <a:noFill/>
            <a:prstDash val="solid"/>
            <a:miter lim="800000"/>
          </a:ln>
          <a:effectLst/>
        </p:spPr>
        <p:txBody>
          <a:bodyPr lIns="86709" tIns="43355" rIns="86709" bIns="43355" rtlCol="0" anchor="ctr"/>
          <a:lstStyle/>
          <a:p>
            <a:pPr algn="ctr" defTabSz="1219170">
              <a:defRPr/>
            </a:pPr>
            <a:r>
              <a:rPr lang="en-US" sz="4000" kern="0" dirty="0">
                <a:solidFill>
                  <a:sysClr val="window" lastClr="FFFFFF"/>
                </a:solidFill>
                <a:effectLst>
                  <a:glow rad="63500">
                    <a:srgbClr val="18665F">
                      <a:alpha val="40000"/>
                    </a:srgbClr>
                  </a:glow>
                </a:effectLst>
                <a:cs typeface="+mn-ea"/>
                <a:sym typeface="+mn-lt"/>
              </a:rPr>
              <a:t>A</a:t>
            </a:r>
          </a:p>
        </p:txBody>
      </p:sp>
      <p:sp>
        <p:nvSpPr>
          <p:cNvPr id="32" name="Oval 20">
            <a:extLst>
              <a:ext uri="{FF2B5EF4-FFF2-40B4-BE49-F238E27FC236}">
                <a16:creationId xmlns:a16="http://schemas.microsoft.com/office/drawing/2014/main" id="{C7A80328-0D41-4A1A-A5CE-F10EF3FB5C92}"/>
              </a:ext>
            </a:extLst>
          </p:cNvPr>
          <p:cNvSpPr>
            <a:spLocks noChangeAspect="1"/>
          </p:cNvSpPr>
          <p:nvPr/>
        </p:nvSpPr>
        <p:spPr>
          <a:xfrm>
            <a:off x="1609883" y="3154161"/>
            <a:ext cx="1253336" cy="922161"/>
          </a:xfrm>
          <a:prstGeom prst="ellipse">
            <a:avLst/>
          </a:prstGeom>
          <a:noFill/>
          <a:ln w="19050" cap="flat" cmpd="sng" algn="ctr">
            <a:noFill/>
            <a:prstDash val="solid"/>
            <a:miter lim="800000"/>
          </a:ln>
          <a:effectLst/>
        </p:spPr>
        <p:txBody>
          <a:bodyPr lIns="86709" tIns="43355" rIns="86709" bIns="43355" rtlCol="0" anchor="ctr"/>
          <a:lstStyle/>
          <a:p>
            <a:pPr algn="ctr" defTabSz="1219170">
              <a:defRPr/>
            </a:pPr>
            <a:r>
              <a:rPr lang="en-US" sz="4000" kern="0" dirty="0">
                <a:solidFill>
                  <a:sysClr val="window" lastClr="FFFFFF"/>
                </a:solidFill>
                <a:effectLst>
                  <a:glow rad="63500">
                    <a:srgbClr val="18665F">
                      <a:alpha val="40000"/>
                    </a:srgbClr>
                  </a:glow>
                </a:effectLst>
                <a:cs typeface="+mn-ea"/>
                <a:sym typeface="+mn-lt"/>
              </a:rPr>
              <a:t>B</a:t>
            </a:r>
          </a:p>
        </p:txBody>
      </p:sp>
      <p:sp>
        <p:nvSpPr>
          <p:cNvPr id="33" name="Oval 20">
            <a:extLst>
              <a:ext uri="{FF2B5EF4-FFF2-40B4-BE49-F238E27FC236}">
                <a16:creationId xmlns:a16="http://schemas.microsoft.com/office/drawing/2014/main" id="{CCE183D5-6F1F-49B4-8491-D9B70CD29A06}"/>
              </a:ext>
            </a:extLst>
          </p:cNvPr>
          <p:cNvSpPr>
            <a:spLocks noChangeAspect="1"/>
          </p:cNvSpPr>
          <p:nvPr/>
        </p:nvSpPr>
        <p:spPr>
          <a:xfrm>
            <a:off x="1609883" y="4684417"/>
            <a:ext cx="1253336" cy="922161"/>
          </a:xfrm>
          <a:prstGeom prst="ellipse">
            <a:avLst/>
          </a:prstGeom>
          <a:noFill/>
          <a:ln w="19050" cap="flat" cmpd="sng" algn="ctr">
            <a:noFill/>
            <a:prstDash val="solid"/>
            <a:miter lim="800000"/>
          </a:ln>
          <a:effectLst/>
        </p:spPr>
        <p:txBody>
          <a:bodyPr lIns="86709" tIns="43355" rIns="86709" bIns="43355" rtlCol="0" anchor="ctr"/>
          <a:lstStyle/>
          <a:p>
            <a:pPr algn="ctr" defTabSz="1219170">
              <a:defRPr/>
            </a:pPr>
            <a:r>
              <a:rPr lang="en-US" sz="4000" kern="0" dirty="0">
                <a:solidFill>
                  <a:sysClr val="window" lastClr="FFFFFF"/>
                </a:solidFill>
                <a:effectLst>
                  <a:glow rad="63500">
                    <a:srgbClr val="18665F">
                      <a:alpha val="40000"/>
                    </a:srgbClr>
                  </a:glow>
                </a:effectLst>
                <a:cs typeface="+mn-ea"/>
                <a:sym typeface="+mn-lt"/>
              </a:rPr>
              <a:t>C</a:t>
            </a:r>
          </a:p>
        </p:txBody>
      </p:sp>
    </p:spTree>
    <p:extLst>
      <p:ext uri="{BB962C8B-B14F-4D97-AF65-F5344CB8AC3E}">
        <p14:creationId xmlns:p14="http://schemas.microsoft.com/office/powerpoint/2010/main" val="3544963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500" fill="hold"/>
                                        <p:tgtEl>
                                          <p:spTgt spid="21"/>
                                        </p:tgtEl>
                                        <p:attrNameLst>
                                          <p:attrName>ppt_x</p:attrName>
                                        </p:attrNameLst>
                                      </p:cBhvr>
                                      <p:tavLst>
                                        <p:tav tm="0">
                                          <p:val>
                                            <p:strVal val="#ppt_x"/>
                                          </p:val>
                                        </p:tav>
                                        <p:tav tm="100000">
                                          <p:val>
                                            <p:strVal val="#ppt_x"/>
                                          </p:val>
                                        </p:tav>
                                      </p:tavLst>
                                    </p:anim>
                                    <p:anim calcmode="lin" valueType="num">
                                      <p:cBhvr additive="base">
                                        <p:cTn id="18" dur="1500" fill="hold"/>
                                        <p:tgtEl>
                                          <p:spTgt spid="21"/>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15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35" presetClass="path" presetSubtype="0" decel="40000" fill="hold" grpId="1" nodeType="withEffect">
                                  <p:stCondLst>
                                    <p:cond delay="1500"/>
                                  </p:stCondLst>
                                  <p:childTnLst>
                                    <p:animMotion origin="layout" path="M 0.03073 1.85185E-6 L -0.08906 1.85185E-6 " pathEditMode="relative" rAng="0" ptsTypes="AA">
                                      <p:cBhvr>
                                        <p:cTn id="23" dur="1000" spd="-100000" fill="hold"/>
                                        <p:tgtEl>
                                          <p:spTgt spid="22"/>
                                        </p:tgtEl>
                                        <p:attrNameLst>
                                          <p:attrName>ppt_x</p:attrName>
                                          <p:attrName>ppt_y</p:attrName>
                                        </p:attrNameLst>
                                      </p:cBhvr>
                                      <p:rCtr x="-5990" y="0"/>
                                    </p:animMotion>
                                  </p:childTnLst>
                                </p:cTn>
                              </p:par>
                              <p:par>
                                <p:cTn id="24" presetID="35" presetClass="path" presetSubtype="0" accel="40000" decel="40000" fill="hold" grpId="2" nodeType="withEffect">
                                  <p:stCondLst>
                                    <p:cond delay="2500"/>
                                  </p:stCondLst>
                                  <p:childTnLst>
                                    <p:animMotion origin="layout" path="M 0.03073 1.85185E-6 L -3.33333E-6 1.85185E-6 " pathEditMode="relative" rAng="0" ptsTypes="AA">
                                      <p:cBhvr>
                                        <p:cTn id="25" dur="750" fill="hold"/>
                                        <p:tgtEl>
                                          <p:spTgt spid="22"/>
                                        </p:tgtEl>
                                        <p:attrNameLst>
                                          <p:attrName>ppt_x</p:attrName>
                                          <p:attrName>ppt_y</p:attrName>
                                        </p:attrNameLst>
                                      </p:cBhvr>
                                      <p:rCtr x="-1536" y="0"/>
                                    </p:animMotion>
                                  </p:childTnLst>
                                </p:cTn>
                              </p:par>
                              <p:par>
                                <p:cTn id="26" presetID="10" presetClass="entr" presetSubtype="0"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35" presetClass="path" presetSubtype="0" decel="40000" fill="hold" grpId="1" nodeType="withEffect">
                                  <p:stCondLst>
                                    <p:cond delay="1500"/>
                                  </p:stCondLst>
                                  <p:childTnLst>
                                    <p:animMotion origin="layout" path="M 0.03073 0 L -0.08906 0 " pathEditMode="relative" rAng="0" ptsTypes="AA">
                                      <p:cBhvr>
                                        <p:cTn id="30" dur="1000" spd="-100000" fill="hold"/>
                                        <p:tgtEl>
                                          <p:spTgt spid="23"/>
                                        </p:tgtEl>
                                        <p:attrNameLst>
                                          <p:attrName>ppt_x</p:attrName>
                                          <p:attrName>ppt_y</p:attrName>
                                        </p:attrNameLst>
                                      </p:cBhvr>
                                      <p:rCtr x="-5990" y="0"/>
                                    </p:animMotion>
                                  </p:childTnLst>
                                </p:cTn>
                              </p:par>
                              <p:par>
                                <p:cTn id="31" presetID="35" presetClass="path" presetSubtype="0" accel="40000" decel="40000" fill="hold" grpId="2" nodeType="withEffect">
                                  <p:stCondLst>
                                    <p:cond delay="2500"/>
                                  </p:stCondLst>
                                  <p:childTnLst>
                                    <p:animMotion origin="layout" path="M 0.03073 0 L -3.33333E-6 0 " pathEditMode="relative" rAng="0" ptsTypes="AA">
                                      <p:cBhvr>
                                        <p:cTn id="32" dur="750" fill="hold"/>
                                        <p:tgtEl>
                                          <p:spTgt spid="23"/>
                                        </p:tgtEl>
                                        <p:attrNameLst>
                                          <p:attrName>ppt_x</p:attrName>
                                          <p:attrName>ppt_y</p:attrName>
                                        </p:attrNameLst>
                                      </p:cBhvr>
                                      <p:rCtr x="-1536" y="0"/>
                                    </p:animMotion>
                                  </p:childTnLst>
                                </p:cTn>
                              </p:par>
                              <p:par>
                                <p:cTn id="33" presetID="10" presetClass="entr" presetSubtype="0" fill="hold" grpId="0" nodeType="withEffect">
                                  <p:stCondLst>
                                    <p:cond delay="1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35" presetClass="path" presetSubtype="0" decel="40000" fill="hold" grpId="1" nodeType="withEffect">
                                  <p:stCondLst>
                                    <p:cond delay="1500"/>
                                  </p:stCondLst>
                                  <p:childTnLst>
                                    <p:animMotion origin="layout" path="M 0.03073 -3.7037E-7 L -0.08906 -3.7037E-7 " pathEditMode="relative" rAng="0" ptsTypes="AA">
                                      <p:cBhvr>
                                        <p:cTn id="37" dur="1000" spd="-100000" fill="hold"/>
                                        <p:tgtEl>
                                          <p:spTgt spid="24"/>
                                        </p:tgtEl>
                                        <p:attrNameLst>
                                          <p:attrName>ppt_x</p:attrName>
                                          <p:attrName>ppt_y</p:attrName>
                                        </p:attrNameLst>
                                      </p:cBhvr>
                                      <p:rCtr x="-5990" y="0"/>
                                    </p:animMotion>
                                  </p:childTnLst>
                                </p:cTn>
                              </p:par>
                              <p:par>
                                <p:cTn id="38" presetID="35" presetClass="path" presetSubtype="0" accel="40000" decel="40000" fill="hold" grpId="2" nodeType="withEffect">
                                  <p:stCondLst>
                                    <p:cond delay="2500"/>
                                  </p:stCondLst>
                                  <p:childTnLst>
                                    <p:animMotion origin="layout" path="M 0.03073 -3.7037E-7 L -3.33333E-6 -3.7037E-7 " pathEditMode="relative" rAng="0" ptsTypes="AA">
                                      <p:cBhvr>
                                        <p:cTn id="39" dur="750" fill="hold"/>
                                        <p:tgtEl>
                                          <p:spTgt spid="24"/>
                                        </p:tgtEl>
                                        <p:attrNameLst>
                                          <p:attrName>ppt_x</p:attrName>
                                          <p:attrName>ppt_y</p:attrName>
                                        </p:attrNameLst>
                                      </p:cBhvr>
                                      <p:rCtr x="-1536" y="0"/>
                                    </p:animMotion>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par>
                          <p:cTn id="52" fill="hold">
                            <p:stCondLst>
                              <p:cond delay="4750"/>
                            </p:stCondLst>
                            <p:childTnLst>
                              <p:par>
                                <p:cTn id="53" presetID="53" presetClass="entr" presetSubtype="16"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par>
                          <p:cTn id="58" fill="hold">
                            <p:stCondLst>
                              <p:cond delay="5250"/>
                            </p:stCondLst>
                            <p:childTnLst>
                              <p:par>
                                <p:cTn id="59" presetID="22" presetClass="entr" presetSubtype="8"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par>
                          <p:cTn id="62" fill="hold">
                            <p:stCondLst>
                              <p:cond delay="5750"/>
                            </p:stCondLst>
                            <p:childTnLst>
                              <p:par>
                                <p:cTn id="63" presetID="22" presetClass="entr" presetSubtype="8"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1000"/>
                                        <p:tgtEl>
                                          <p:spTgt spid="26"/>
                                        </p:tgtEl>
                                      </p:cBhvr>
                                    </p:animEffect>
                                  </p:childTnLst>
                                </p:cTn>
                              </p:par>
                            </p:childTnLst>
                          </p:cTn>
                        </p:par>
                        <p:par>
                          <p:cTn id="66" fill="hold">
                            <p:stCondLst>
                              <p:cond delay="6750"/>
                            </p:stCondLst>
                            <p:childTnLst>
                              <p:par>
                                <p:cTn id="67" presetID="22" presetClass="entr" presetSubtype="8"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1000"/>
                                        <p:tgtEl>
                                          <p:spTgt spid="28"/>
                                        </p:tgtEl>
                                      </p:cBhvr>
                                    </p:animEffect>
                                  </p:childTnLst>
                                </p:cTn>
                              </p:par>
                            </p:childTnLst>
                          </p:cTn>
                        </p:par>
                        <p:par>
                          <p:cTn id="74" fill="hold">
                            <p:stCondLst>
                              <p:cond delay="8250"/>
                            </p:stCondLst>
                            <p:childTnLst>
                              <p:par>
                                <p:cTn id="75" presetID="22" presetClass="entr" presetSubtype="8"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childTnLst>
                          </p:cTn>
                        </p:par>
                        <p:par>
                          <p:cTn id="78" fill="hold">
                            <p:stCondLst>
                              <p:cond delay="87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animBg="1"/>
      <p:bldP spid="22" grpId="1" animBg="1"/>
      <p:bldP spid="22" grpId="2" animBg="1"/>
      <p:bldP spid="23" grpId="0" animBg="1"/>
      <p:bldP spid="23" grpId="1" animBg="1"/>
      <p:bldP spid="23" grpId="2" animBg="1"/>
      <p:bldP spid="24" grpId="0" animBg="1"/>
      <p:bldP spid="24" grpId="1" animBg="1"/>
      <p:bldP spid="24" grpId="2" animBg="1"/>
      <p:bldP spid="25" grpId="0"/>
      <p:bldP spid="26" grpId="0"/>
      <p:bldP spid="27" grpId="0"/>
      <p:bldP spid="28" grpId="0"/>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6683793" cy="523220"/>
          </a:xfrm>
          <a:prstGeom prst="rect">
            <a:avLst/>
          </a:prstGeom>
          <a:noFill/>
        </p:spPr>
        <p:txBody>
          <a:bodyPr wrap="square" rtlCol="0">
            <a:spAutoFit/>
          </a:bodyPr>
          <a:lstStyle/>
          <a:p>
            <a:r>
              <a:rPr lang="zh-CN" altLang="en-US" sz="2800" b="1" dirty="0">
                <a:solidFill>
                  <a:srgbClr val="A3C8BD"/>
                </a:solidFill>
                <a:cs typeface="+mn-ea"/>
                <a:sym typeface="+mn-lt"/>
              </a:rPr>
              <a:t>Problems and deficiencies</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03</a:t>
            </a:r>
          </a:p>
        </p:txBody>
      </p:sp>
      <p:sp>
        <p:nvSpPr>
          <p:cNvPr id="5" name="TextBox 36">
            <a:extLst>
              <a:ext uri="{FF2B5EF4-FFF2-40B4-BE49-F238E27FC236}">
                <a16:creationId xmlns:a16="http://schemas.microsoft.com/office/drawing/2014/main" id="{0573A6B2-BB41-49EA-8AC1-1FA0CFF24301}"/>
              </a:ext>
            </a:extLst>
          </p:cNvPr>
          <p:cNvSpPr txBox="1"/>
          <p:nvPr/>
        </p:nvSpPr>
        <p:spPr>
          <a:xfrm>
            <a:off x="1562100" y="1654355"/>
            <a:ext cx="3590157" cy="986617"/>
          </a:xfrm>
          <a:prstGeom prst="rect">
            <a:avLst/>
          </a:prstGeom>
          <a:noFill/>
        </p:spPr>
        <p:txBody>
          <a:bodyPr wrap="square" lIns="0" tIns="0" rIns="0" bIns="0" rtlCol="0">
            <a:spAutoFit/>
          </a:bodyPr>
          <a:lstStyle/>
          <a:p>
            <a:pPr defTabSz="866943" fontAlgn="base">
              <a:lnSpc>
                <a:spcPct val="120000"/>
              </a:lnSpc>
              <a:spcBef>
                <a:spcPct val="0"/>
              </a:spcBef>
              <a:spcAft>
                <a:spcPct val="0"/>
              </a:spcAft>
            </a:pPr>
            <a:r>
              <a:rPr lang="en-US" altLang="zh-CN" sz="2800" b="1" dirty="0">
                <a:solidFill>
                  <a:srgbClr val="A3C8BD"/>
                </a:solidFill>
                <a:cs typeface="+mn-ea"/>
                <a:sym typeface="+mn-lt"/>
              </a:rPr>
              <a:t>THE MOST </a:t>
            </a:r>
          </a:p>
          <a:p>
            <a:pPr defTabSz="866943" fontAlgn="base">
              <a:lnSpc>
                <a:spcPct val="120000"/>
              </a:lnSpc>
              <a:spcBef>
                <a:spcPct val="0"/>
              </a:spcBef>
              <a:spcAft>
                <a:spcPct val="0"/>
              </a:spcAft>
            </a:pPr>
            <a:r>
              <a:rPr lang="en-US" altLang="zh-CN" sz="2800" b="1" dirty="0">
                <a:solidFill>
                  <a:srgbClr val="A3C8BD"/>
                </a:solidFill>
                <a:cs typeface="+mn-ea"/>
                <a:sym typeface="+mn-lt"/>
              </a:rPr>
              <a:t>BEAUTIFUL TIME</a:t>
            </a:r>
            <a:endParaRPr lang="en-GB" sz="2800" b="1" dirty="0">
              <a:solidFill>
                <a:srgbClr val="A3C8BD"/>
              </a:solidFill>
              <a:cs typeface="+mn-ea"/>
              <a:sym typeface="+mn-lt"/>
            </a:endParaRPr>
          </a:p>
        </p:txBody>
      </p:sp>
      <p:sp>
        <p:nvSpPr>
          <p:cNvPr id="6" name="Freeform 5">
            <a:extLst>
              <a:ext uri="{FF2B5EF4-FFF2-40B4-BE49-F238E27FC236}">
                <a16:creationId xmlns:a16="http://schemas.microsoft.com/office/drawing/2014/main" id="{F1CDF07E-FEAE-4CBB-A041-02B177AC98F3}"/>
              </a:ext>
            </a:extLst>
          </p:cNvPr>
          <p:cNvSpPr>
            <a:spLocks noEditPoints="1"/>
          </p:cNvSpPr>
          <p:nvPr/>
        </p:nvSpPr>
        <p:spPr bwMode="auto">
          <a:xfrm>
            <a:off x="1588433" y="4005766"/>
            <a:ext cx="601867" cy="574150"/>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A3C8BD"/>
          </a:solidFill>
          <a:ln>
            <a:noFill/>
          </a:ln>
        </p:spPr>
        <p:txBody>
          <a:bodyPr vert="horz" wrap="square" lIns="91430" tIns="45716" rIns="91430" bIns="45716" numCol="1" anchor="t" anchorCtr="0" compatLnSpc="1">
            <a:prstTxWarp prst="textNoShape">
              <a:avLst/>
            </a:prstTxWarp>
          </a:bodyPr>
          <a:lstStyle/>
          <a:p>
            <a:pPr algn="just" defTabSz="866943" fontAlgn="base">
              <a:lnSpc>
                <a:spcPct val="120000"/>
              </a:lnSpc>
              <a:spcBef>
                <a:spcPct val="0"/>
              </a:spcBef>
              <a:spcAft>
                <a:spcPct val="0"/>
              </a:spcAft>
            </a:pPr>
            <a:endParaRPr lang="en-GB" sz="758">
              <a:solidFill>
                <a:prstClr val="white">
                  <a:lumMod val="65000"/>
                </a:prstClr>
              </a:solidFill>
              <a:cs typeface="+mn-ea"/>
              <a:sym typeface="+mn-lt"/>
            </a:endParaRPr>
          </a:p>
        </p:txBody>
      </p:sp>
      <p:sp>
        <p:nvSpPr>
          <p:cNvPr id="7" name="Freeform 13">
            <a:extLst>
              <a:ext uri="{FF2B5EF4-FFF2-40B4-BE49-F238E27FC236}">
                <a16:creationId xmlns:a16="http://schemas.microsoft.com/office/drawing/2014/main" id="{45B18D5B-335A-47F7-9480-6206C96F793F}"/>
              </a:ext>
            </a:extLst>
          </p:cNvPr>
          <p:cNvSpPr>
            <a:spLocks noEditPoints="1"/>
          </p:cNvSpPr>
          <p:nvPr/>
        </p:nvSpPr>
        <p:spPr bwMode="auto">
          <a:xfrm>
            <a:off x="4433716" y="4006503"/>
            <a:ext cx="393792" cy="597370"/>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A3C8BD"/>
          </a:solidFill>
          <a:ln>
            <a:noFill/>
          </a:ln>
        </p:spPr>
        <p:txBody>
          <a:bodyPr vert="horz" wrap="square" lIns="91430" tIns="45716" rIns="91430" bIns="45716" numCol="1" anchor="t" anchorCtr="0" compatLnSpc="1">
            <a:prstTxWarp prst="textNoShape">
              <a:avLst/>
            </a:prstTxWarp>
          </a:bodyPr>
          <a:lstStyle/>
          <a:p>
            <a:pPr algn="just" defTabSz="866943" fontAlgn="base">
              <a:lnSpc>
                <a:spcPct val="120000"/>
              </a:lnSpc>
              <a:spcBef>
                <a:spcPct val="0"/>
              </a:spcBef>
              <a:spcAft>
                <a:spcPct val="0"/>
              </a:spcAft>
            </a:pPr>
            <a:endParaRPr lang="en-GB" sz="758">
              <a:solidFill>
                <a:prstClr val="white">
                  <a:lumMod val="65000"/>
                </a:prstClr>
              </a:solidFill>
              <a:cs typeface="+mn-ea"/>
              <a:sym typeface="+mn-lt"/>
            </a:endParaRPr>
          </a:p>
        </p:txBody>
      </p:sp>
      <p:sp>
        <p:nvSpPr>
          <p:cNvPr id="10" name="Rectangle 39">
            <a:extLst>
              <a:ext uri="{FF2B5EF4-FFF2-40B4-BE49-F238E27FC236}">
                <a16:creationId xmlns:a16="http://schemas.microsoft.com/office/drawing/2014/main" id="{A3B4C2CF-FA4C-4843-83C1-511E02C9DF7C}"/>
              </a:ext>
            </a:extLst>
          </p:cNvPr>
          <p:cNvSpPr/>
          <p:nvPr/>
        </p:nvSpPr>
        <p:spPr>
          <a:xfrm>
            <a:off x="1562100" y="2777509"/>
            <a:ext cx="5491794" cy="285078"/>
          </a:xfrm>
          <a:prstGeom prst="rect">
            <a:avLst/>
          </a:prstGeom>
        </p:spPr>
        <p:txBody>
          <a:bodyPr wrap="square" lIns="0" tIns="0" rIns="0" bIns="0">
            <a:spAutoFit/>
          </a:bodyPr>
          <a:lstStyle/>
          <a:p>
            <a:pPr defTabSz="866943" fontAlgn="base">
              <a:lnSpc>
                <a:spcPct val="150000"/>
              </a:lnSpc>
              <a:spcBef>
                <a:spcPct val="0"/>
              </a:spcBef>
              <a:spcAft>
                <a:spcPct val="0"/>
              </a:spcAft>
            </a:pPr>
            <a:r>
              <a:rPr lang="zh-CN" altLang="en-US" sz="1400" dirty="0">
                <a:solidFill>
                  <a:schemeClr val="bg1">
                    <a:lumMod val="50000"/>
                  </a:schemeClr>
                </a:solidFill>
                <a:cs typeface="+mn-ea"/>
                <a:sym typeface="+mn-lt"/>
              </a:rPr>
              <a:t>After your content is typed here, or by copying your text, choose Paste in this box.</a:t>
            </a:r>
          </a:p>
        </p:txBody>
      </p:sp>
      <p:sp>
        <p:nvSpPr>
          <p:cNvPr id="11" name="TextBox 40">
            <a:extLst>
              <a:ext uri="{FF2B5EF4-FFF2-40B4-BE49-F238E27FC236}">
                <a16:creationId xmlns:a16="http://schemas.microsoft.com/office/drawing/2014/main" id="{C5D20651-7319-4E07-8771-A2F4C13A726C}"/>
              </a:ext>
            </a:extLst>
          </p:cNvPr>
          <p:cNvSpPr txBox="1"/>
          <p:nvPr/>
        </p:nvSpPr>
        <p:spPr>
          <a:xfrm>
            <a:off x="2318914" y="4170277"/>
            <a:ext cx="349455" cy="224357"/>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sz="1327" dirty="0">
                <a:solidFill>
                  <a:prstClr val="white">
                    <a:lumMod val="65000"/>
                  </a:prstClr>
                </a:solidFill>
                <a:cs typeface="+mn-ea"/>
                <a:sym typeface="+mn-lt"/>
              </a:rPr>
              <a:t>42%</a:t>
            </a:r>
            <a:endParaRPr lang="en-GB" sz="1327" dirty="0">
              <a:solidFill>
                <a:prstClr val="white">
                  <a:lumMod val="65000"/>
                </a:prstClr>
              </a:solidFill>
              <a:cs typeface="+mn-ea"/>
              <a:sym typeface="+mn-lt"/>
            </a:endParaRPr>
          </a:p>
        </p:txBody>
      </p:sp>
      <p:sp>
        <p:nvSpPr>
          <p:cNvPr id="12" name="TextBox 41">
            <a:extLst>
              <a:ext uri="{FF2B5EF4-FFF2-40B4-BE49-F238E27FC236}">
                <a16:creationId xmlns:a16="http://schemas.microsoft.com/office/drawing/2014/main" id="{52C817EF-6483-451E-AE05-68106D6C69AB}"/>
              </a:ext>
            </a:extLst>
          </p:cNvPr>
          <p:cNvSpPr txBox="1"/>
          <p:nvPr/>
        </p:nvSpPr>
        <p:spPr>
          <a:xfrm>
            <a:off x="4907954" y="4170277"/>
            <a:ext cx="349455" cy="224357"/>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en-US" sz="1327" dirty="0">
                <a:solidFill>
                  <a:prstClr val="white">
                    <a:lumMod val="65000"/>
                  </a:prstClr>
                </a:solidFill>
                <a:cs typeface="+mn-ea"/>
                <a:sym typeface="+mn-lt"/>
              </a:rPr>
              <a:t>58%</a:t>
            </a:r>
            <a:endParaRPr lang="en-GB" sz="1327" dirty="0">
              <a:solidFill>
                <a:prstClr val="white">
                  <a:lumMod val="65000"/>
                </a:prstClr>
              </a:solidFill>
              <a:cs typeface="+mn-ea"/>
              <a:sym typeface="+mn-lt"/>
            </a:endParaRPr>
          </a:p>
        </p:txBody>
      </p:sp>
      <p:sp>
        <p:nvSpPr>
          <p:cNvPr id="13" name="Rectangle 42">
            <a:extLst>
              <a:ext uri="{FF2B5EF4-FFF2-40B4-BE49-F238E27FC236}">
                <a16:creationId xmlns:a16="http://schemas.microsoft.com/office/drawing/2014/main" id="{2D2A758C-B64C-4511-86A8-B814ECDEA987}"/>
              </a:ext>
            </a:extLst>
          </p:cNvPr>
          <p:cNvSpPr/>
          <p:nvPr/>
        </p:nvSpPr>
        <p:spPr>
          <a:xfrm>
            <a:off x="1588433" y="5157661"/>
            <a:ext cx="2570523" cy="434478"/>
          </a:xfrm>
          <a:prstGeom prst="rect">
            <a:avLst/>
          </a:prstGeom>
        </p:spPr>
        <p:txBody>
          <a:bodyPr wrap="square" lIns="0" tIns="0" rIns="0" bIns="0">
            <a:spAutoFit/>
          </a:bodyPr>
          <a:lstStyle/>
          <a:p>
            <a:pPr defTabSz="866943" fontAlgn="base">
              <a:lnSpc>
                <a:spcPct val="150000"/>
              </a:lnSpc>
              <a:spcBef>
                <a:spcPct val="0"/>
              </a:spcBef>
              <a:spcAft>
                <a:spcPct val="0"/>
              </a:spcAft>
            </a:pPr>
            <a:r>
              <a:rPr lang="zh-CN" altLang="en-US" sz="1000" dirty="0">
                <a:solidFill>
                  <a:schemeClr val="bg1">
                    <a:lumMod val="50000"/>
                  </a:schemeClr>
                </a:solidFill>
                <a:cs typeface="+mn-ea"/>
                <a:sym typeface="+mn-lt"/>
              </a:rPr>
              <a:t>After your content is typed here, or by copying your text, choose Paste in this box.</a:t>
            </a:r>
          </a:p>
        </p:txBody>
      </p:sp>
      <p:sp>
        <p:nvSpPr>
          <p:cNvPr id="14" name="TextBox 43">
            <a:extLst>
              <a:ext uri="{FF2B5EF4-FFF2-40B4-BE49-F238E27FC236}">
                <a16:creationId xmlns:a16="http://schemas.microsoft.com/office/drawing/2014/main" id="{96484BF2-5AE7-4331-8089-7EAE2D66564E}"/>
              </a:ext>
            </a:extLst>
          </p:cNvPr>
          <p:cNvSpPr txBox="1"/>
          <p:nvPr/>
        </p:nvSpPr>
        <p:spPr>
          <a:xfrm>
            <a:off x="1588433" y="4843128"/>
            <a:ext cx="718145" cy="236603"/>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zh-CN" altLang="en-US" sz="1400" b="1" dirty="0">
                <a:solidFill>
                  <a:schemeClr val="tx1">
                    <a:lumMod val="85000"/>
                    <a:lumOff val="15000"/>
                  </a:schemeClr>
                </a:solidFill>
                <a:cs typeface="+mn-ea"/>
                <a:sym typeface="+mn-lt"/>
              </a:rPr>
              <a:t>Replace the text</a:t>
            </a:r>
            <a:endParaRPr lang="en-GB" sz="1400" b="1" dirty="0">
              <a:solidFill>
                <a:schemeClr val="tx1">
                  <a:lumMod val="85000"/>
                  <a:lumOff val="15000"/>
                </a:schemeClr>
              </a:solidFill>
              <a:cs typeface="+mn-ea"/>
              <a:sym typeface="+mn-lt"/>
            </a:endParaRPr>
          </a:p>
        </p:txBody>
      </p:sp>
      <p:sp>
        <p:nvSpPr>
          <p:cNvPr id="15" name="TextBox 44">
            <a:extLst>
              <a:ext uri="{FF2B5EF4-FFF2-40B4-BE49-F238E27FC236}">
                <a16:creationId xmlns:a16="http://schemas.microsoft.com/office/drawing/2014/main" id="{B9519AA7-8A60-4163-8AE8-3A4146AB2836}"/>
              </a:ext>
            </a:extLst>
          </p:cNvPr>
          <p:cNvSpPr txBox="1"/>
          <p:nvPr/>
        </p:nvSpPr>
        <p:spPr>
          <a:xfrm>
            <a:off x="4433716" y="4843128"/>
            <a:ext cx="718145" cy="236603"/>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zh-CN" altLang="en-US" sz="1400" b="1" dirty="0">
                <a:solidFill>
                  <a:schemeClr val="tx1">
                    <a:lumMod val="85000"/>
                    <a:lumOff val="15000"/>
                  </a:schemeClr>
                </a:solidFill>
                <a:cs typeface="+mn-ea"/>
                <a:sym typeface="+mn-lt"/>
              </a:rPr>
              <a:t>Replace the text</a:t>
            </a:r>
            <a:endParaRPr lang="en-GB" sz="1400" b="1" dirty="0">
              <a:solidFill>
                <a:schemeClr val="tx1">
                  <a:lumMod val="85000"/>
                  <a:lumOff val="15000"/>
                </a:schemeClr>
              </a:solidFill>
              <a:cs typeface="+mn-ea"/>
              <a:sym typeface="+mn-lt"/>
            </a:endParaRPr>
          </a:p>
        </p:txBody>
      </p:sp>
      <p:sp>
        <p:nvSpPr>
          <p:cNvPr id="16" name="Rectangle 45">
            <a:extLst>
              <a:ext uri="{FF2B5EF4-FFF2-40B4-BE49-F238E27FC236}">
                <a16:creationId xmlns:a16="http://schemas.microsoft.com/office/drawing/2014/main" id="{130EE4DB-4313-43C5-A033-C46456A8179C}"/>
              </a:ext>
            </a:extLst>
          </p:cNvPr>
          <p:cNvSpPr/>
          <p:nvPr/>
        </p:nvSpPr>
        <p:spPr>
          <a:xfrm>
            <a:off x="4433716" y="5157661"/>
            <a:ext cx="2620178" cy="434478"/>
          </a:xfrm>
          <a:prstGeom prst="rect">
            <a:avLst/>
          </a:prstGeom>
        </p:spPr>
        <p:txBody>
          <a:bodyPr wrap="square" lIns="0" tIns="0" rIns="0" bIns="0">
            <a:spAutoFit/>
          </a:bodyPr>
          <a:lstStyle/>
          <a:p>
            <a:pPr fontAlgn="auto">
              <a:lnSpc>
                <a:spcPct val="150000"/>
              </a:lnSpc>
              <a:spcBef>
                <a:spcPts val="0"/>
              </a:spcBef>
              <a:spcAft>
                <a:spcPts val="0"/>
              </a:spcAft>
            </a:pPr>
            <a:r>
              <a:rPr lang="zh-CN" altLang="en-US" sz="1000" dirty="0">
                <a:solidFill>
                  <a:schemeClr val="bg1">
                    <a:lumMod val="50000"/>
                  </a:schemeClr>
                </a:solidFill>
                <a:cs typeface="+mn-ea"/>
                <a:sym typeface="+mn-lt"/>
              </a:rPr>
              <a:t>After your content is typed here, or by copying your text, choose Paste in this box.</a:t>
            </a:r>
          </a:p>
        </p:txBody>
      </p:sp>
      <p:pic>
        <p:nvPicPr>
          <p:cNvPr id="18" name="图片 17">
            <a:extLst>
              <a:ext uri="{FF2B5EF4-FFF2-40B4-BE49-F238E27FC236}">
                <a16:creationId xmlns:a16="http://schemas.microsoft.com/office/drawing/2014/main" id="{E52158DA-3CFD-457D-AF0F-28A668E771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883" t="4122" r="16985" b="61358"/>
          <a:stretch/>
        </p:blipFill>
        <p:spPr>
          <a:xfrm flipH="1">
            <a:off x="7070924" y="504654"/>
            <a:ext cx="4570947" cy="6009443"/>
          </a:xfrm>
          <a:prstGeom prst="rect">
            <a:avLst/>
          </a:prstGeom>
        </p:spPr>
      </p:pic>
    </p:spTree>
    <p:extLst>
      <p:ext uri="{BB962C8B-B14F-4D97-AF65-F5344CB8AC3E}">
        <p14:creationId xmlns:p14="http://schemas.microsoft.com/office/powerpoint/2010/main" val="1867967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00"/>
                            </p:stCondLst>
                            <p:childTnLst>
                              <p:par>
                                <p:cTn id="16" presetID="2" presetClass="entr" presetSubtype="8" decel="10000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500" fill="hold"/>
                                        <p:tgtEl>
                                          <p:spTgt spid="18"/>
                                        </p:tgtEl>
                                        <p:attrNameLst>
                                          <p:attrName>ppt_x</p:attrName>
                                        </p:attrNameLst>
                                      </p:cBhvr>
                                      <p:tavLst>
                                        <p:tav tm="0">
                                          <p:val>
                                            <p:strVal val="0-#ppt_w/2"/>
                                          </p:val>
                                        </p:tav>
                                        <p:tav tm="100000">
                                          <p:val>
                                            <p:strVal val="#ppt_x"/>
                                          </p:val>
                                        </p:tav>
                                      </p:tavLst>
                                    </p:anim>
                                    <p:anim calcmode="lin" valueType="num">
                                      <p:cBhvr additive="base">
                                        <p:cTn id="19" dur="1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2700"/>
                            </p:stCondLst>
                            <p:childTnLst>
                              <p:par>
                                <p:cTn id="21" presetID="23" presetClass="entr" presetSubtype="528" fill="hold" grpId="0" nodeType="afterEffect">
                                  <p:stCondLst>
                                    <p:cond delay="0"/>
                                  </p:stCondLst>
                                  <p:iterate type="lt">
                                    <p:tmPct val="15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childTnLst>
                          </p:cTn>
                        </p:par>
                        <p:par>
                          <p:cTn id="27" fill="hold">
                            <p:stCondLst>
                              <p:cond delay="4625"/>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125"/>
                            </p:stCondLst>
                            <p:childTnLst>
                              <p:par>
                                <p:cTn id="32" presetID="42"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6125"/>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7125"/>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7625"/>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8125"/>
                            </p:stCondLst>
                            <p:childTnLst>
                              <p:par>
                                <p:cTn id="53" presetID="22" presetClass="entr" presetSubtype="4"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childTnLst>
                          </p:cTn>
                        </p:par>
                        <p:par>
                          <p:cTn id="56" fill="hold">
                            <p:stCondLst>
                              <p:cond delay="8625"/>
                            </p:stCondLst>
                            <p:childTnLst>
                              <p:par>
                                <p:cTn id="57" presetID="2" presetClass="entr" presetSubtype="4"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par>
                          <p:cTn id="61" fill="hold">
                            <p:stCondLst>
                              <p:cond delay="9125"/>
                            </p:stCondLst>
                            <p:childTnLst>
                              <p:par>
                                <p:cTn id="62" presetID="22" presetClass="entr" presetSubtype="4"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par>
                          <p:cTn id="65" fill="hold">
                            <p:stCondLst>
                              <p:cond delay="9625"/>
                            </p:stCondLst>
                            <p:childTnLst>
                              <p:par>
                                <p:cTn id="66" presetID="2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6" grpId="0" animBg="1"/>
      <p:bldP spid="7" grpId="0" animBg="1"/>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FD437896-9911-4EB0-8930-B20100A1FC76}"/>
              </a:ext>
            </a:extLst>
          </p:cNvPr>
          <p:cNvGrpSpPr/>
          <p:nvPr/>
        </p:nvGrpSpPr>
        <p:grpSpPr>
          <a:xfrm>
            <a:off x="0" y="1176130"/>
            <a:ext cx="7255869" cy="5147481"/>
            <a:chOff x="208432" y="1705767"/>
            <a:chExt cx="5417139" cy="3843043"/>
          </a:xfrm>
        </p:grpSpPr>
        <p:grpSp>
          <p:nvGrpSpPr>
            <p:cNvPr id="24" name="组合 23">
              <a:extLst>
                <a:ext uri="{FF2B5EF4-FFF2-40B4-BE49-F238E27FC236}">
                  <a16:creationId xmlns:a16="http://schemas.microsoft.com/office/drawing/2014/main" id="{3737292A-F797-4015-A52F-25F4DC45DEE5}"/>
                </a:ext>
              </a:extLst>
            </p:cNvPr>
            <p:cNvGrpSpPr/>
            <p:nvPr/>
          </p:nvGrpSpPr>
          <p:grpSpPr>
            <a:xfrm>
              <a:off x="1550686" y="1705767"/>
              <a:ext cx="3134499" cy="3134498"/>
              <a:chOff x="2994072" y="687367"/>
              <a:chExt cx="3291114" cy="3291114"/>
            </a:xfrm>
          </p:grpSpPr>
          <p:sp>
            <p:nvSpPr>
              <p:cNvPr id="28" name="椭圆 27">
                <a:extLst>
                  <a:ext uri="{FF2B5EF4-FFF2-40B4-BE49-F238E27FC236}">
                    <a16:creationId xmlns:a16="http://schemas.microsoft.com/office/drawing/2014/main" id="{9F20C974-43DF-4B20-8FCE-BFFC893A8F8D}"/>
                  </a:ext>
                </a:extLst>
              </p:cNvPr>
              <p:cNvSpPr/>
              <p:nvPr/>
            </p:nvSpPr>
            <p:spPr>
              <a:xfrm>
                <a:off x="3115893" y="809188"/>
                <a:ext cx="3047472" cy="3047472"/>
              </a:xfrm>
              <a:prstGeom prst="ellipse">
                <a:avLst/>
              </a:prstGeom>
              <a:solidFill>
                <a:schemeClr val="bg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90FC7C7F-8535-4CA2-819E-E0448404E5B9}"/>
                  </a:ext>
                </a:extLst>
              </p:cNvPr>
              <p:cNvSpPr/>
              <p:nvPr/>
            </p:nvSpPr>
            <p:spPr>
              <a:xfrm>
                <a:off x="2994072" y="687367"/>
                <a:ext cx="3291114" cy="3291114"/>
              </a:xfrm>
              <a:prstGeom prst="ellipse">
                <a:avLst/>
              </a:prstGeom>
              <a:noFill/>
              <a:ln>
                <a:solidFill>
                  <a:srgbClr val="CBC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5" name="图片 24">
              <a:extLst>
                <a:ext uri="{FF2B5EF4-FFF2-40B4-BE49-F238E27FC236}">
                  <a16:creationId xmlns:a16="http://schemas.microsoft.com/office/drawing/2014/main" id="{AAA75212-EF09-42D3-BADE-BB3A8D68C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32" y="2972496"/>
              <a:ext cx="5417139" cy="2576314"/>
            </a:xfrm>
            <a:prstGeom prst="rect">
              <a:avLst/>
            </a:prstGeom>
          </p:spPr>
        </p:pic>
      </p:grpSp>
      <p:sp>
        <p:nvSpPr>
          <p:cNvPr id="31" name="文本框 30">
            <a:extLst>
              <a:ext uri="{FF2B5EF4-FFF2-40B4-BE49-F238E27FC236}">
                <a16:creationId xmlns:a16="http://schemas.microsoft.com/office/drawing/2014/main" id="{D02D6017-3ABF-49D7-B8FC-74789D12B333}"/>
              </a:ext>
            </a:extLst>
          </p:cNvPr>
          <p:cNvSpPr txBox="1"/>
          <p:nvPr/>
        </p:nvSpPr>
        <p:spPr>
          <a:xfrm>
            <a:off x="8467053" y="1751634"/>
            <a:ext cx="2372708" cy="523220"/>
          </a:xfrm>
          <a:prstGeom prst="rect">
            <a:avLst/>
          </a:prstGeom>
          <a:noFill/>
        </p:spPr>
        <p:txBody>
          <a:bodyPr wrap="square" rtlCol="0">
            <a:spAutoFit/>
          </a:bodyPr>
          <a:lstStyle/>
          <a:p>
            <a:r>
              <a:rPr lang="en-US" altLang="zh-CN" sz="2800" dirty="0">
                <a:solidFill>
                  <a:srgbClr val="A3C8BD"/>
                </a:solidFill>
                <a:cs typeface="+mn-ea"/>
                <a:sym typeface="+mn-lt"/>
              </a:rPr>
              <a:t>TITTLE TEXT </a:t>
            </a:r>
            <a:endParaRPr lang="zh-CN" altLang="en-US" sz="2800" dirty="0">
              <a:solidFill>
                <a:srgbClr val="A3C8BD"/>
              </a:solidFill>
              <a:cs typeface="+mn-ea"/>
              <a:sym typeface="+mn-lt"/>
            </a:endParaRPr>
          </a:p>
        </p:txBody>
      </p:sp>
      <p:sp>
        <p:nvSpPr>
          <p:cNvPr id="32" name="文本框 31">
            <a:extLst>
              <a:ext uri="{FF2B5EF4-FFF2-40B4-BE49-F238E27FC236}">
                <a16:creationId xmlns:a16="http://schemas.microsoft.com/office/drawing/2014/main" id="{C8AF25AA-3F69-4131-8D42-549CD3FEA0A8}"/>
              </a:ext>
            </a:extLst>
          </p:cNvPr>
          <p:cNvSpPr txBox="1"/>
          <p:nvPr/>
        </p:nvSpPr>
        <p:spPr>
          <a:xfrm>
            <a:off x="8460761" y="2702193"/>
            <a:ext cx="2372708" cy="523220"/>
          </a:xfrm>
          <a:prstGeom prst="rect">
            <a:avLst/>
          </a:prstGeom>
          <a:noFill/>
        </p:spPr>
        <p:txBody>
          <a:bodyPr wrap="square" rtlCol="0">
            <a:spAutoFit/>
          </a:bodyPr>
          <a:lstStyle/>
          <a:p>
            <a:r>
              <a:rPr lang="en-US" altLang="zh-CN" sz="2800" dirty="0">
                <a:solidFill>
                  <a:srgbClr val="A3C8BD"/>
                </a:solidFill>
                <a:cs typeface="+mn-ea"/>
                <a:sym typeface="+mn-lt"/>
              </a:rPr>
              <a:t>TITTLE TEXT </a:t>
            </a:r>
            <a:endParaRPr lang="zh-CN" altLang="en-US" sz="2800" dirty="0">
              <a:solidFill>
                <a:srgbClr val="A3C8BD"/>
              </a:solidFill>
              <a:cs typeface="+mn-ea"/>
              <a:sym typeface="+mn-lt"/>
            </a:endParaRPr>
          </a:p>
        </p:txBody>
      </p:sp>
      <p:sp>
        <p:nvSpPr>
          <p:cNvPr id="33" name="文本框 32">
            <a:extLst>
              <a:ext uri="{FF2B5EF4-FFF2-40B4-BE49-F238E27FC236}">
                <a16:creationId xmlns:a16="http://schemas.microsoft.com/office/drawing/2014/main" id="{47BAA0A3-7A28-4E68-8115-7C41CA4322C5}"/>
              </a:ext>
            </a:extLst>
          </p:cNvPr>
          <p:cNvSpPr txBox="1"/>
          <p:nvPr/>
        </p:nvSpPr>
        <p:spPr>
          <a:xfrm>
            <a:off x="8460761" y="3652752"/>
            <a:ext cx="2372708" cy="523220"/>
          </a:xfrm>
          <a:prstGeom prst="rect">
            <a:avLst/>
          </a:prstGeom>
          <a:noFill/>
        </p:spPr>
        <p:txBody>
          <a:bodyPr wrap="square" rtlCol="0">
            <a:spAutoFit/>
          </a:bodyPr>
          <a:lstStyle/>
          <a:p>
            <a:r>
              <a:rPr lang="en-US" altLang="zh-CN" sz="2800" dirty="0">
                <a:solidFill>
                  <a:srgbClr val="A3C8BD"/>
                </a:solidFill>
                <a:cs typeface="+mn-ea"/>
                <a:sym typeface="+mn-lt"/>
              </a:rPr>
              <a:t>TITTLE TEXT </a:t>
            </a:r>
            <a:endParaRPr lang="zh-CN" altLang="en-US" sz="2800" dirty="0">
              <a:solidFill>
                <a:srgbClr val="A3C8BD"/>
              </a:solidFill>
              <a:cs typeface="+mn-ea"/>
              <a:sym typeface="+mn-lt"/>
            </a:endParaRPr>
          </a:p>
        </p:txBody>
      </p:sp>
      <p:sp>
        <p:nvSpPr>
          <p:cNvPr id="34" name="文本框 33">
            <a:extLst>
              <a:ext uri="{FF2B5EF4-FFF2-40B4-BE49-F238E27FC236}">
                <a16:creationId xmlns:a16="http://schemas.microsoft.com/office/drawing/2014/main" id="{E044813A-F29B-43BD-9686-0AC95F15942A}"/>
              </a:ext>
            </a:extLst>
          </p:cNvPr>
          <p:cNvSpPr txBox="1"/>
          <p:nvPr/>
        </p:nvSpPr>
        <p:spPr>
          <a:xfrm>
            <a:off x="8460761" y="4603310"/>
            <a:ext cx="2372708" cy="523220"/>
          </a:xfrm>
          <a:prstGeom prst="rect">
            <a:avLst/>
          </a:prstGeom>
          <a:noFill/>
        </p:spPr>
        <p:txBody>
          <a:bodyPr wrap="square" rtlCol="0">
            <a:spAutoFit/>
          </a:bodyPr>
          <a:lstStyle/>
          <a:p>
            <a:r>
              <a:rPr lang="en-US" altLang="zh-CN" sz="2800" dirty="0">
                <a:solidFill>
                  <a:srgbClr val="A3C8BD"/>
                </a:solidFill>
                <a:cs typeface="+mn-ea"/>
                <a:sym typeface="+mn-lt"/>
              </a:rPr>
              <a:t>TITTLE TEXT </a:t>
            </a:r>
            <a:endParaRPr lang="zh-CN" altLang="en-US" sz="2800" dirty="0">
              <a:solidFill>
                <a:srgbClr val="A3C8BD"/>
              </a:solidFill>
              <a:cs typeface="+mn-ea"/>
              <a:sym typeface="+mn-lt"/>
            </a:endParaRPr>
          </a:p>
        </p:txBody>
      </p:sp>
      <p:sp>
        <p:nvSpPr>
          <p:cNvPr id="35" name="矩形 34">
            <a:extLst>
              <a:ext uri="{FF2B5EF4-FFF2-40B4-BE49-F238E27FC236}">
                <a16:creationId xmlns:a16="http://schemas.microsoft.com/office/drawing/2014/main" id="{360B4516-0CDE-4775-A300-55031FE93C23}"/>
              </a:ext>
            </a:extLst>
          </p:cNvPr>
          <p:cNvSpPr/>
          <p:nvPr/>
        </p:nvSpPr>
        <p:spPr>
          <a:xfrm>
            <a:off x="7419901" y="1522465"/>
            <a:ext cx="1015800" cy="830997"/>
          </a:xfrm>
          <a:prstGeom prst="rect">
            <a:avLst/>
          </a:prstGeom>
        </p:spPr>
        <p:txBody>
          <a:bodyPr wrap="square">
            <a:spAutoFit/>
          </a:bodyPr>
          <a:lstStyle/>
          <a:p>
            <a:pPr marL="0" lvl="1">
              <a:spcBef>
                <a:spcPct val="0"/>
              </a:spcBef>
            </a:pPr>
            <a:r>
              <a:rPr lang="en-US" altLang="zh-CN" sz="4800" dirty="0">
                <a:solidFill>
                  <a:srgbClr val="A3C8BD"/>
                </a:solidFill>
                <a:cs typeface="+mn-ea"/>
                <a:sym typeface="+mn-lt"/>
              </a:rPr>
              <a:t>01</a:t>
            </a:r>
          </a:p>
        </p:txBody>
      </p:sp>
      <p:sp>
        <p:nvSpPr>
          <p:cNvPr id="36" name="矩形 35">
            <a:extLst>
              <a:ext uri="{FF2B5EF4-FFF2-40B4-BE49-F238E27FC236}">
                <a16:creationId xmlns:a16="http://schemas.microsoft.com/office/drawing/2014/main" id="{0657F6D8-1865-4F5C-A204-46BBB7D504F8}"/>
              </a:ext>
            </a:extLst>
          </p:cNvPr>
          <p:cNvSpPr/>
          <p:nvPr/>
        </p:nvSpPr>
        <p:spPr>
          <a:xfrm>
            <a:off x="7419901" y="2480083"/>
            <a:ext cx="1015800" cy="830997"/>
          </a:xfrm>
          <a:prstGeom prst="rect">
            <a:avLst/>
          </a:prstGeom>
        </p:spPr>
        <p:txBody>
          <a:bodyPr wrap="square">
            <a:spAutoFit/>
          </a:bodyPr>
          <a:lstStyle/>
          <a:p>
            <a:pPr marL="0" lvl="1">
              <a:spcBef>
                <a:spcPct val="0"/>
              </a:spcBef>
            </a:pPr>
            <a:r>
              <a:rPr lang="en-US" altLang="zh-CN" sz="4800" dirty="0">
                <a:solidFill>
                  <a:srgbClr val="A3C8BD"/>
                </a:solidFill>
                <a:cs typeface="+mn-ea"/>
                <a:sym typeface="+mn-lt"/>
              </a:rPr>
              <a:t>02</a:t>
            </a:r>
          </a:p>
        </p:txBody>
      </p:sp>
      <p:sp>
        <p:nvSpPr>
          <p:cNvPr id="41" name="矩形 40">
            <a:extLst>
              <a:ext uri="{FF2B5EF4-FFF2-40B4-BE49-F238E27FC236}">
                <a16:creationId xmlns:a16="http://schemas.microsoft.com/office/drawing/2014/main" id="{8E5FE339-2E78-46CF-936A-393660458055}"/>
              </a:ext>
            </a:extLst>
          </p:cNvPr>
          <p:cNvSpPr/>
          <p:nvPr/>
        </p:nvSpPr>
        <p:spPr>
          <a:xfrm>
            <a:off x="7419901" y="3437701"/>
            <a:ext cx="1015800" cy="830997"/>
          </a:xfrm>
          <a:prstGeom prst="rect">
            <a:avLst/>
          </a:prstGeom>
        </p:spPr>
        <p:txBody>
          <a:bodyPr wrap="square">
            <a:spAutoFit/>
          </a:bodyPr>
          <a:lstStyle/>
          <a:p>
            <a:pPr marL="0" lvl="1">
              <a:spcBef>
                <a:spcPct val="0"/>
              </a:spcBef>
            </a:pPr>
            <a:r>
              <a:rPr lang="en-US" altLang="zh-CN" sz="4800" dirty="0">
                <a:solidFill>
                  <a:srgbClr val="A3C8BD"/>
                </a:solidFill>
                <a:cs typeface="+mn-ea"/>
                <a:sym typeface="+mn-lt"/>
              </a:rPr>
              <a:t>03</a:t>
            </a:r>
          </a:p>
        </p:txBody>
      </p:sp>
      <p:sp>
        <p:nvSpPr>
          <p:cNvPr id="46" name="矩形 45">
            <a:extLst>
              <a:ext uri="{FF2B5EF4-FFF2-40B4-BE49-F238E27FC236}">
                <a16:creationId xmlns:a16="http://schemas.microsoft.com/office/drawing/2014/main" id="{30FC1968-F8D5-4D18-87BF-8A69D2D3C081}"/>
              </a:ext>
            </a:extLst>
          </p:cNvPr>
          <p:cNvSpPr/>
          <p:nvPr/>
        </p:nvSpPr>
        <p:spPr>
          <a:xfrm>
            <a:off x="7419901" y="4395318"/>
            <a:ext cx="1015800" cy="830997"/>
          </a:xfrm>
          <a:prstGeom prst="rect">
            <a:avLst/>
          </a:prstGeom>
        </p:spPr>
        <p:txBody>
          <a:bodyPr wrap="square">
            <a:spAutoFit/>
          </a:bodyPr>
          <a:lstStyle/>
          <a:p>
            <a:pPr marL="0" lvl="1">
              <a:spcBef>
                <a:spcPct val="0"/>
              </a:spcBef>
            </a:pPr>
            <a:r>
              <a:rPr lang="en-US" altLang="zh-CN" sz="4800" dirty="0">
                <a:solidFill>
                  <a:srgbClr val="A3C8BD"/>
                </a:solidFill>
                <a:cs typeface="+mn-ea"/>
                <a:sym typeface="+mn-lt"/>
              </a:rPr>
              <a:t>04</a:t>
            </a:r>
          </a:p>
        </p:txBody>
      </p:sp>
      <p:sp>
        <p:nvSpPr>
          <p:cNvPr id="48" name="矩形 47">
            <a:extLst>
              <a:ext uri="{FF2B5EF4-FFF2-40B4-BE49-F238E27FC236}">
                <a16:creationId xmlns:a16="http://schemas.microsoft.com/office/drawing/2014/main" id="{D94E4F3A-24AA-4DF5-A839-570821B861E4}"/>
              </a:ext>
            </a:extLst>
          </p:cNvPr>
          <p:cNvSpPr/>
          <p:nvPr/>
        </p:nvSpPr>
        <p:spPr>
          <a:xfrm>
            <a:off x="1584454" y="2514371"/>
            <a:ext cx="4086959" cy="923330"/>
          </a:xfrm>
          <a:prstGeom prst="rect">
            <a:avLst/>
          </a:prstGeom>
        </p:spPr>
        <p:txBody>
          <a:bodyPr wrap="square">
            <a:spAutoFit/>
          </a:bodyPr>
          <a:lstStyle/>
          <a:p>
            <a:pPr lvl="1" algn="ctr">
              <a:spcBef>
                <a:spcPct val="0"/>
              </a:spcBef>
            </a:pPr>
            <a:r>
              <a:rPr lang="en-US" altLang="zh-CN" sz="5400" dirty="0">
                <a:solidFill>
                  <a:srgbClr val="A3C8BD"/>
                </a:solidFill>
                <a:cs typeface="+mn-ea"/>
                <a:sym typeface="+mn-lt"/>
              </a:rPr>
              <a:t>Contents</a:t>
            </a:r>
          </a:p>
        </p:txBody>
      </p:sp>
      <p:pic>
        <p:nvPicPr>
          <p:cNvPr id="50" name="图片 49">
            <a:extLst>
              <a:ext uri="{FF2B5EF4-FFF2-40B4-BE49-F238E27FC236}">
                <a16:creationId xmlns:a16="http://schemas.microsoft.com/office/drawing/2014/main" id="{8DD308E9-671A-4BB6-8B1B-6979E912D3DC}"/>
              </a:ext>
            </a:extLst>
          </p:cNvPr>
          <p:cNvPicPr>
            <a:picLocks noChangeAspect="1"/>
          </p:cNvPicPr>
          <p:nvPr/>
        </p:nvPicPr>
        <p:blipFill>
          <a:blip r:embed="rId3"/>
          <a:stretch>
            <a:fillRect/>
          </a:stretch>
        </p:blipFill>
        <p:spPr>
          <a:xfrm flipH="1">
            <a:off x="3809734" y="504617"/>
            <a:ext cx="1877564" cy="1897681"/>
          </a:xfrm>
          <a:prstGeom prst="rect">
            <a:avLst/>
          </a:prstGeom>
        </p:spPr>
      </p:pic>
    </p:spTree>
    <p:extLst>
      <p:ext uri="{BB962C8B-B14F-4D97-AF65-F5344CB8AC3E}">
        <p14:creationId xmlns:p14="http://schemas.microsoft.com/office/powerpoint/2010/main" val="408925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 fill="hold"/>
                                        <p:tgtEl>
                                          <p:spTgt spid="23"/>
                                        </p:tgtEl>
                                        <p:attrNameLst>
                                          <p:attrName>ppt_w</p:attrName>
                                        </p:attrNameLst>
                                      </p:cBhvr>
                                      <p:tavLst>
                                        <p:tav tm="0">
                                          <p:val>
                                            <p:fltVal val="0"/>
                                          </p:val>
                                        </p:tav>
                                        <p:tav tm="100000">
                                          <p:val>
                                            <p:strVal val="#ppt_w"/>
                                          </p:val>
                                        </p:tav>
                                      </p:tavLst>
                                    </p:anim>
                                    <p:anim calcmode="lin" valueType="num">
                                      <p:cBhvr>
                                        <p:cTn id="8" dur="100" fill="hold"/>
                                        <p:tgtEl>
                                          <p:spTgt spid="23"/>
                                        </p:tgtEl>
                                        <p:attrNameLst>
                                          <p:attrName>ppt_h</p:attrName>
                                        </p:attrNameLst>
                                      </p:cBhvr>
                                      <p:tavLst>
                                        <p:tav tm="0">
                                          <p:val>
                                            <p:fltVal val="0"/>
                                          </p:val>
                                        </p:tav>
                                        <p:tav tm="100000">
                                          <p:val>
                                            <p:strVal val="#ppt_h"/>
                                          </p:val>
                                        </p:tav>
                                      </p:tavLst>
                                    </p:anim>
                                    <p:animEffect transition="in" filter="fade">
                                      <p:cBhvr>
                                        <p:cTn id="9" dur="100"/>
                                        <p:tgtEl>
                                          <p:spTgt spid="23"/>
                                        </p:tgtEl>
                                      </p:cBhvr>
                                    </p:animEffect>
                                  </p:childTnLst>
                                </p:cTn>
                              </p:par>
                              <p:par>
                                <p:cTn id="10" presetID="6" presetClass="emph" presetSubtype="0" fill="hold" nodeType="withEffect">
                                  <p:stCondLst>
                                    <p:cond delay="100"/>
                                  </p:stCondLst>
                                  <p:childTnLst>
                                    <p:animScale>
                                      <p:cBhvr>
                                        <p:cTn id="11" dur="100" fill="hold"/>
                                        <p:tgtEl>
                                          <p:spTgt spid="23"/>
                                        </p:tgtEl>
                                      </p:cBhvr>
                                      <p:by x="110000" y="110000"/>
                                    </p:animScale>
                                  </p:childTnLst>
                                </p:cTn>
                              </p:par>
                              <p:par>
                                <p:cTn id="12" presetID="6" presetClass="emph" presetSubtype="0" fill="hold" nodeType="withEffect">
                                  <p:stCondLst>
                                    <p:cond delay="200"/>
                                  </p:stCondLst>
                                  <p:childTnLst>
                                    <p:animScale>
                                      <p:cBhvr>
                                        <p:cTn id="13" dur="200" fill="hold"/>
                                        <p:tgtEl>
                                          <p:spTgt spid="23"/>
                                        </p:tgtEl>
                                      </p:cBhvr>
                                      <p:by x="90000" y="90000"/>
                                    </p:animScale>
                                  </p:childTnLst>
                                </p:cTn>
                              </p:par>
                              <p:par>
                                <p:cTn id="14" presetID="6" presetClass="emph" presetSubtype="0" fill="hold" nodeType="withEffect">
                                  <p:stCondLst>
                                    <p:cond delay="400"/>
                                  </p:stCondLst>
                                  <p:childTnLst>
                                    <p:animScale>
                                      <p:cBhvr>
                                        <p:cTn id="15" dur="100" fill="hold"/>
                                        <p:tgtEl>
                                          <p:spTgt spid="23"/>
                                        </p:tgtEl>
                                      </p:cBhvr>
                                      <p:by x="105000" y="105000"/>
                                    </p:animScale>
                                  </p:childTnLst>
                                </p:cTn>
                              </p:par>
                              <p:par>
                                <p:cTn id="16" presetID="6" presetClass="emph" presetSubtype="0" fill="hold" nodeType="withEffect">
                                  <p:stCondLst>
                                    <p:cond delay="500"/>
                                  </p:stCondLst>
                                  <p:childTnLst>
                                    <p:animScale>
                                      <p:cBhvr>
                                        <p:cTn id="17" dur="200" fill="hold"/>
                                        <p:tgtEl>
                                          <p:spTgt spid="23"/>
                                        </p:tgtEl>
                                      </p:cBhvr>
                                      <p:by x="95000" y="95000"/>
                                    </p:animScale>
                                  </p:childTnLst>
                                </p:cTn>
                              </p:par>
                            </p:childTnLst>
                          </p:cTn>
                        </p:par>
                        <p:par>
                          <p:cTn id="18" fill="hold">
                            <p:stCondLst>
                              <p:cond delay="700"/>
                            </p:stCondLst>
                            <p:childTnLst>
                              <p:par>
                                <p:cTn id="19" presetID="23" presetClass="entr" presetSubtype="528" fill="hold" grpId="0" nodeType="afterEffect">
                                  <p:stCondLst>
                                    <p:cond delay="0"/>
                                  </p:stCondLst>
                                  <p:iterate type="lt">
                                    <p:tmPct val="15000"/>
                                  </p:iterate>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 calcmode="lin" valueType="num">
                                      <p:cBhvr>
                                        <p:cTn id="23" dur="500" fill="hold"/>
                                        <p:tgtEl>
                                          <p:spTgt spid="48"/>
                                        </p:tgtEl>
                                        <p:attrNameLst>
                                          <p:attrName>ppt_x</p:attrName>
                                        </p:attrNameLst>
                                      </p:cBhvr>
                                      <p:tavLst>
                                        <p:tav tm="0">
                                          <p:val>
                                            <p:fltVal val="0.5"/>
                                          </p:val>
                                        </p:tav>
                                        <p:tav tm="100000">
                                          <p:val>
                                            <p:strVal val="#ppt_x"/>
                                          </p:val>
                                        </p:tav>
                                      </p:tavLst>
                                    </p:anim>
                                    <p:anim calcmode="lin" valueType="num">
                                      <p:cBhvr>
                                        <p:cTn id="24" dur="500" fill="hold"/>
                                        <p:tgtEl>
                                          <p:spTgt spid="48"/>
                                        </p:tgtEl>
                                        <p:attrNameLst>
                                          <p:attrName>ppt_y</p:attrName>
                                        </p:attrNameLst>
                                      </p:cBhvr>
                                      <p:tavLst>
                                        <p:tav tm="0">
                                          <p:val>
                                            <p:fltVal val="0.5"/>
                                          </p:val>
                                        </p:tav>
                                        <p:tav tm="100000">
                                          <p:val>
                                            <p:strVal val="#ppt_y"/>
                                          </p:val>
                                        </p:tav>
                                      </p:tavLst>
                                    </p:anim>
                                  </p:childTnLst>
                                </p:cTn>
                              </p:par>
                            </p:childTnLst>
                          </p:cTn>
                        </p:par>
                        <p:par>
                          <p:cTn id="25" fill="hold">
                            <p:stCondLst>
                              <p:cond delay="1725"/>
                            </p:stCondLst>
                            <p:childTnLst>
                              <p:par>
                                <p:cTn id="26" presetID="2" presetClass="entr" presetSubtype="12" decel="10000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1500" fill="hold"/>
                                        <p:tgtEl>
                                          <p:spTgt spid="50"/>
                                        </p:tgtEl>
                                        <p:attrNameLst>
                                          <p:attrName>ppt_x</p:attrName>
                                        </p:attrNameLst>
                                      </p:cBhvr>
                                      <p:tavLst>
                                        <p:tav tm="0">
                                          <p:val>
                                            <p:strVal val="0-#ppt_w/2"/>
                                          </p:val>
                                        </p:tav>
                                        <p:tav tm="100000">
                                          <p:val>
                                            <p:strVal val="#ppt_x"/>
                                          </p:val>
                                        </p:tav>
                                      </p:tavLst>
                                    </p:anim>
                                    <p:anim calcmode="lin" valueType="num">
                                      <p:cBhvr additive="base">
                                        <p:cTn id="29" dur="1500" fill="hold"/>
                                        <p:tgtEl>
                                          <p:spTgt spid="50"/>
                                        </p:tgtEl>
                                        <p:attrNameLst>
                                          <p:attrName>ppt_y</p:attrName>
                                        </p:attrNameLst>
                                      </p:cBhvr>
                                      <p:tavLst>
                                        <p:tav tm="0">
                                          <p:val>
                                            <p:strVal val="1+#ppt_h/2"/>
                                          </p:val>
                                        </p:tav>
                                        <p:tav tm="100000">
                                          <p:val>
                                            <p:strVal val="#ppt_y"/>
                                          </p:val>
                                        </p:tav>
                                      </p:tavLst>
                                    </p:anim>
                                  </p:childTnLst>
                                </p:cTn>
                              </p:par>
                            </p:childTnLst>
                          </p:cTn>
                        </p:par>
                        <p:par>
                          <p:cTn id="30" fill="hold">
                            <p:stCondLst>
                              <p:cond delay="3225"/>
                            </p:stCondLst>
                            <p:childTnLst>
                              <p:par>
                                <p:cTn id="31" presetID="53" presetClass="entr" presetSubtype="16"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childTnLst>
                          </p:cTn>
                        </p:par>
                        <p:par>
                          <p:cTn id="36" fill="hold">
                            <p:stCondLst>
                              <p:cond delay="3725"/>
                            </p:stCondLst>
                            <p:childTnLst>
                              <p:par>
                                <p:cTn id="37" presetID="55"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strVal val="#ppt_w*0.70"/>
                                          </p:val>
                                        </p:tav>
                                        <p:tav tm="100000">
                                          <p:val>
                                            <p:strVal val="#ppt_w"/>
                                          </p:val>
                                        </p:tav>
                                      </p:tavLst>
                                    </p:anim>
                                    <p:anim calcmode="lin" valueType="num">
                                      <p:cBhvr>
                                        <p:cTn id="40" dur="1000" fill="hold"/>
                                        <p:tgtEl>
                                          <p:spTgt spid="31"/>
                                        </p:tgtEl>
                                        <p:attrNameLst>
                                          <p:attrName>ppt_h</p:attrName>
                                        </p:attrNameLst>
                                      </p:cBhvr>
                                      <p:tavLst>
                                        <p:tav tm="0">
                                          <p:val>
                                            <p:strVal val="#ppt_h"/>
                                          </p:val>
                                        </p:tav>
                                        <p:tav tm="100000">
                                          <p:val>
                                            <p:strVal val="#ppt_h"/>
                                          </p:val>
                                        </p:tav>
                                      </p:tavLst>
                                    </p:anim>
                                    <p:animEffect transition="in" filter="fade">
                                      <p:cBhvr>
                                        <p:cTn id="41" dur="1000"/>
                                        <p:tgtEl>
                                          <p:spTgt spid="31"/>
                                        </p:tgtEl>
                                      </p:cBhvr>
                                    </p:animEffect>
                                  </p:childTnLst>
                                </p:cTn>
                              </p:par>
                            </p:childTnLst>
                          </p:cTn>
                        </p:par>
                        <p:par>
                          <p:cTn id="42" fill="hold">
                            <p:stCondLst>
                              <p:cond delay="4725"/>
                            </p:stCondLst>
                            <p:childTnLst>
                              <p:par>
                                <p:cTn id="43" presetID="53" presetClass="entr" presetSubtype="16"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childTnLst>
                          </p:cTn>
                        </p:par>
                        <p:par>
                          <p:cTn id="48" fill="hold">
                            <p:stCondLst>
                              <p:cond delay="5225"/>
                            </p:stCondLst>
                            <p:childTnLst>
                              <p:par>
                                <p:cTn id="49" presetID="55"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1000" fill="hold"/>
                                        <p:tgtEl>
                                          <p:spTgt spid="32"/>
                                        </p:tgtEl>
                                        <p:attrNameLst>
                                          <p:attrName>ppt_w</p:attrName>
                                        </p:attrNameLst>
                                      </p:cBhvr>
                                      <p:tavLst>
                                        <p:tav tm="0">
                                          <p:val>
                                            <p:strVal val="#ppt_w*0.70"/>
                                          </p:val>
                                        </p:tav>
                                        <p:tav tm="100000">
                                          <p:val>
                                            <p:strVal val="#ppt_w"/>
                                          </p:val>
                                        </p:tav>
                                      </p:tavLst>
                                    </p:anim>
                                    <p:anim calcmode="lin" valueType="num">
                                      <p:cBhvr>
                                        <p:cTn id="52" dur="1000" fill="hold"/>
                                        <p:tgtEl>
                                          <p:spTgt spid="32"/>
                                        </p:tgtEl>
                                        <p:attrNameLst>
                                          <p:attrName>ppt_h</p:attrName>
                                        </p:attrNameLst>
                                      </p:cBhvr>
                                      <p:tavLst>
                                        <p:tav tm="0">
                                          <p:val>
                                            <p:strVal val="#ppt_h"/>
                                          </p:val>
                                        </p:tav>
                                        <p:tav tm="100000">
                                          <p:val>
                                            <p:strVal val="#ppt_h"/>
                                          </p:val>
                                        </p:tav>
                                      </p:tavLst>
                                    </p:anim>
                                    <p:animEffect transition="in" filter="fade">
                                      <p:cBhvr>
                                        <p:cTn id="53" dur="1000"/>
                                        <p:tgtEl>
                                          <p:spTgt spid="32"/>
                                        </p:tgtEl>
                                      </p:cBhvr>
                                    </p:animEffect>
                                  </p:childTnLst>
                                </p:cTn>
                              </p:par>
                            </p:childTnLst>
                          </p:cTn>
                        </p:par>
                        <p:par>
                          <p:cTn id="54" fill="hold">
                            <p:stCondLst>
                              <p:cond delay="6225"/>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childTnLst>
                          </p:cTn>
                        </p:par>
                        <p:par>
                          <p:cTn id="60" fill="hold">
                            <p:stCondLst>
                              <p:cond delay="6725"/>
                            </p:stCondLst>
                            <p:childTnLst>
                              <p:par>
                                <p:cTn id="61" presetID="55"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1000" fill="hold"/>
                                        <p:tgtEl>
                                          <p:spTgt spid="33"/>
                                        </p:tgtEl>
                                        <p:attrNameLst>
                                          <p:attrName>ppt_w</p:attrName>
                                        </p:attrNameLst>
                                      </p:cBhvr>
                                      <p:tavLst>
                                        <p:tav tm="0">
                                          <p:val>
                                            <p:strVal val="#ppt_w*0.70"/>
                                          </p:val>
                                        </p:tav>
                                        <p:tav tm="100000">
                                          <p:val>
                                            <p:strVal val="#ppt_w"/>
                                          </p:val>
                                        </p:tav>
                                      </p:tavLst>
                                    </p:anim>
                                    <p:anim calcmode="lin" valueType="num">
                                      <p:cBhvr>
                                        <p:cTn id="64" dur="1000" fill="hold"/>
                                        <p:tgtEl>
                                          <p:spTgt spid="33"/>
                                        </p:tgtEl>
                                        <p:attrNameLst>
                                          <p:attrName>ppt_h</p:attrName>
                                        </p:attrNameLst>
                                      </p:cBhvr>
                                      <p:tavLst>
                                        <p:tav tm="0">
                                          <p:val>
                                            <p:strVal val="#ppt_h"/>
                                          </p:val>
                                        </p:tav>
                                        <p:tav tm="100000">
                                          <p:val>
                                            <p:strVal val="#ppt_h"/>
                                          </p:val>
                                        </p:tav>
                                      </p:tavLst>
                                    </p:anim>
                                    <p:animEffect transition="in" filter="fade">
                                      <p:cBhvr>
                                        <p:cTn id="65" dur="1000"/>
                                        <p:tgtEl>
                                          <p:spTgt spid="33"/>
                                        </p:tgtEl>
                                      </p:cBhvr>
                                    </p:animEffect>
                                  </p:childTnLst>
                                </p:cTn>
                              </p:par>
                            </p:childTnLst>
                          </p:cTn>
                        </p:par>
                        <p:par>
                          <p:cTn id="66" fill="hold">
                            <p:stCondLst>
                              <p:cond delay="7725"/>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par>
                          <p:cTn id="72" fill="hold">
                            <p:stCondLst>
                              <p:cond delay="8225"/>
                            </p:stCondLst>
                            <p:childTnLst>
                              <p:par>
                                <p:cTn id="73" presetID="55"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p:cTn id="75" dur="1000" fill="hold"/>
                                        <p:tgtEl>
                                          <p:spTgt spid="34"/>
                                        </p:tgtEl>
                                        <p:attrNameLst>
                                          <p:attrName>ppt_w</p:attrName>
                                        </p:attrNameLst>
                                      </p:cBhvr>
                                      <p:tavLst>
                                        <p:tav tm="0">
                                          <p:val>
                                            <p:strVal val="#ppt_w*0.70"/>
                                          </p:val>
                                        </p:tav>
                                        <p:tav tm="100000">
                                          <p:val>
                                            <p:strVal val="#ppt_w"/>
                                          </p:val>
                                        </p:tav>
                                      </p:tavLst>
                                    </p:anim>
                                    <p:anim calcmode="lin" valueType="num">
                                      <p:cBhvr>
                                        <p:cTn id="76" dur="1000" fill="hold"/>
                                        <p:tgtEl>
                                          <p:spTgt spid="34"/>
                                        </p:tgtEl>
                                        <p:attrNameLst>
                                          <p:attrName>ppt_h</p:attrName>
                                        </p:attrNameLst>
                                      </p:cBhvr>
                                      <p:tavLst>
                                        <p:tav tm="0">
                                          <p:val>
                                            <p:strVal val="#ppt_h"/>
                                          </p:val>
                                        </p:tav>
                                        <p:tav tm="100000">
                                          <p:val>
                                            <p:strVal val="#ppt_h"/>
                                          </p:val>
                                        </p:tav>
                                      </p:tavLst>
                                    </p:anim>
                                    <p:animEffect transition="in" filter="fade">
                                      <p:cBhvr>
                                        <p:cTn id="7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41" grpId="0"/>
      <p:bldP spid="46"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6692931" cy="523220"/>
          </a:xfrm>
          <a:prstGeom prst="rect">
            <a:avLst/>
          </a:prstGeom>
          <a:noFill/>
        </p:spPr>
        <p:txBody>
          <a:bodyPr wrap="square" rtlCol="0">
            <a:spAutoFit/>
          </a:bodyPr>
          <a:lstStyle/>
          <a:p>
            <a:r>
              <a:rPr lang="zh-CN" altLang="en-US" sz="2800" b="1" dirty="0">
                <a:solidFill>
                  <a:srgbClr val="A3C8BD"/>
                </a:solidFill>
                <a:cs typeface="+mn-ea"/>
                <a:sym typeface="+mn-lt"/>
              </a:rPr>
              <a:t>Problems and deficiencies</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03</a:t>
            </a:r>
          </a:p>
        </p:txBody>
      </p:sp>
      <p:pic>
        <p:nvPicPr>
          <p:cNvPr id="51" name="图片 50">
            <a:extLst>
              <a:ext uri="{FF2B5EF4-FFF2-40B4-BE49-F238E27FC236}">
                <a16:creationId xmlns:a16="http://schemas.microsoft.com/office/drawing/2014/main" id="{8CA4EDDC-204E-4942-B842-A5F4181202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57" t="39908" r="59100" b="32648"/>
          <a:stretch/>
        </p:blipFill>
        <p:spPr>
          <a:xfrm>
            <a:off x="1456280" y="2006819"/>
            <a:ext cx="2651852" cy="3777995"/>
          </a:xfrm>
          <a:custGeom>
            <a:avLst/>
            <a:gdLst>
              <a:gd name="connsiteX0" fmla="*/ 0 w 2758301"/>
              <a:gd name="connsiteY0" fmla="*/ 0 h 5767699"/>
              <a:gd name="connsiteX1" fmla="*/ 2758301 w 2758301"/>
              <a:gd name="connsiteY1" fmla="*/ 0 h 5767699"/>
              <a:gd name="connsiteX2" fmla="*/ 2758301 w 2758301"/>
              <a:gd name="connsiteY2" fmla="*/ 5767699 h 5767699"/>
              <a:gd name="connsiteX3" fmla="*/ 353890 w 2758301"/>
              <a:gd name="connsiteY3" fmla="*/ 5767699 h 5767699"/>
              <a:gd name="connsiteX4" fmla="*/ 353890 w 2758301"/>
              <a:gd name="connsiteY4" fmla="*/ 4966383 h 5767699"/>
              <a:gd name="connsiteX5" fmla="*/ 0 w 2758301"/>
              <a:gd name="connsiteY5" fmla="*/ 4966383 h 576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301" h="5767699">
                <a:moveTo>
                  <a:pt x="0" y="0"/>
                </a:moveTo>
                <a:lnTo>
                  <a:pt x="2758301" y="0"/>
                </a:lnTo>
                <a:lnTo>
                  <a:pt x="2758301" y="5767699"/>
                </a:lnTo>
                <a:lnTo>
                  <a:pt x="353890" y="5767699"/>
                </a:lnTo>
                <a:lnTo>
                  <a:pt x="353890" y="4966383"/>
                </a:lnTo>
                <a:lnTo>
                  <a:pt x="0" y="4966383"/>
                </a:lnTo>
                <a:close/>
              </a:path>
            </a:pathLst>
          </a:custGeom>
        </p:spPr>
      </p:pic>
      <p:grpSp>
        <p:nvGrpSpPr>
          <p:cNvPr id="52" name="Group 430">
            <a:extLst>
              <a:ext uri="{FF2B5EF4-FFF2-40B4-BE49-F238E27FC236}">
                <a16:creationId xmlns:a16="http://schemas.microsoft.com/office/drawing/2014/main" id="{D5E08B79-4D38-4D5E-8B45-83C8D4C4F482}"/>
              </a:ext>
            </a:extLst>
          </p:cNvPr>
          <p:cNvGrpSpPr/>
          <p:nvPr/>
        </p:nvGrpSpPr>
        <p:grpSpPr>
          <a:xfrm>
            <a:off x="9237392" y="3505470"/>
            <a:ext cx="1085645" cy="1084724"/>
            <a:chOff x="6434437" y="4380470"/>
            <a:chExt cx="1218099" cy="1217066"/>
          </a:xfrm>
          <a:effectLst/>
        </p:grpSpPr>
        <p:sp>
          <p:nvSpPr>
            <p:cNvPr id="53" name="Donut 431">
              <a:extLst>
                <a:ext uri="{FF2B5EF4-FFF2-40B4-BE49-F238E27FC236}">
                  <a16:creationId xmlns:a16="http://schemas.microsoft.com/office/drawing/2014/main" id="{F4F64A72-9CE0-447C-A0E6-2C26EA92C219}"/>
                </a:ext>
              </a:extLst>
            </p:cNvPr>
            <p:cNvSpPr/>
            <p:nvPr/>
          </p:nvSpPr>
          <p:spPr>
            <a:xfrm>
              <a:off x="6435470" y="4380470"/>
              <a:ext cx="1217066" cy="1217066"/>
            </a:xfrm>
            <a:prstGeom prst="donut">
              <a:avLst>
                <a:gd name="adj" fmla="val 124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GB" sz="1522">
                <a:solidFill>
                  <a:prstClr val="black"/>
                </a:solidFill>
                <a:cs typeface="+mn-ea"/>
                <a:sym typeface="+mn-lt"/>
              </a:endParaRPr>
            </a:p>
          </p:txBody>
        </p:sp>
        <p:sp>
          <p:nvSpPr>
            <p:cNvPr id="54" name="Block Arc 432">
              <a:extLst>
                <a:ext uri="{FF2B5EF4-FFF2-40B4-BE49-F238E27FC236}">
                  <a16:creationId xmlns:a16="http://schemas.microsoft.com/office/drawing/2014/main" id="{2C83B2F5-DED3-47E4-9906-A7FA436776F9}"/>
                </a:ext>
              </a:extLst>
            </p:cNvPr>
            <p:cNvSpPr/>
            <p:nvPr/>
          </p:nvSpPr>
          <p:spPr>
            <a:xfrm rot="5400000" flipH="1">
              <a:off x="6434437" y="4380470"/>
              <a:ext cx="1216800" cy="1216800"/>
            </a:xfrm>
            <a:prstGeom prst="blockArc">
              <a:avLst>
                <a:gd name="adj1" fmla="val 2204812"/>
                <a:gd name="adj2" fmla="val 0"/>
                <a:gd name="adj3" fmla="val 12617"/>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GB" sz="1522">
                <a:solidFill>
                  <a:prstClr val="black"/>
                </a:solidFill>
                <a:cs typeface="+mn-ea"/>
                <a:sym typeface="+mn-lt"/>
              </a:endParaRPr>
            </a:p>
          </p:txBody>
        </p:sp>
      </p:grpSp>
      <p:grpSp>
        <p:nvGrpSpPr>
          <p:cNvPr id="55" name="Group 434">
            <a:extLst>
              <a:ext uri="{FF2B5EF4-FFF2-40B4-BE49-F238E27FC236}">
                <a16:creationId xmlns:a16="http://schemas.microsoft.com/office/drawing/2014/main" id="{73673DFC-77FA-4EB6-9F47-C04454501B66}"/>
              </a:ext>
            </a:extLst>
          </p:cNvPr>
          <p:cNvGrpSpPr/>
          <p:nvPr/>
        </p:nvGrpSpPr>
        <p:grpSpPr>
          <a:xfrm>
            <a:off x="7476308" y="3505470"/>
            <a:ext cx="1085645" cy="1084724"/>
            <a:chOff x="6434437" y="4380470"/>
            <a:chExt cx="1218099" cy="1217066"/>
          </a:xfrm>
          <a:effectLst/>
        </p:grpSpPr>
        <p:sp>
          <p:nvSpPr>
            <p:cNvPr id="56" name="Donut 435">
              <a:extLst>
                <a:ext uri="{FF2B5EF4-FFF2-40B4-BE49-F238E27FC236}">
                  <a16:creationId xmlns:a16="http://schemas.microsoft.com/office/drawing/2014/main" id="{BE7C8C3C-3D69-4020-9403-86785BF908FF}"/>
                </a:ext>
              </a:extLst>
            </p:cNvPr>
            <p:cNvSpPr/>
            <p:nvPr/>
          </p:nvSpPr>
          <p:spPr>
            <a:xfrm>
              <a:off x="6435470" y="4380470"/>
              <a:ext cx="1217066" cy="1217066"/>
            </a:xfrm>
            <a:prstGeom prst="donut">
              <a:avLst>
                <a:gd name="adj" fmla="val 124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GB" sz="1522">
                <a:solidFill>
                  <a:prstClr val="black"/>
                </a:solidFill>
                <a:cs typeface="+mn-ea"/>
                <a:sym typeface="+mn-lt"/>
              </a:endParaRPr>
            </a:p>
          </p:txBody>
        </p:sp>
        <p:sp>
          <p:nvSpPr>
            <p:cNvPr id="57" name="Block Arc 436">
              <a:extLst>
                <a:ext uri="{FF2B5EF4-FFF2-40B4-BE49-F238E27FC236}">
                  <a16:creationId xmlns:a16="http://schemas.microsoft.com/office/drawing/2014/main" id="{2DDE2EBB-904A-4349-983E-41A7018BE4B7}"/>
                </a:ext>
              </a:extLst>
            </p:cNvPr>
            <p:cNvSpPr/>
            <p:nvPr/>
          </p:nvSpPr>
          <p:spPr>
            <a:xfrm rot="5400000" flipH="1">
              <a:off x="6434437" y="4380470"/>
              <a:ext cx="1216800" cy="1216800"/>
            </a:xfrm>
            <a:prstGeom prst="blockArc">
              <a:avLst>
                <a:gd name="adj1" fmla="val 9495697"/>
                <a:gd name="adj2" fmla="val 0"/>
                <a:gd name="adj3" fmla="val 12617"/>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GB" sz="1522">
                <a:solidFill>
                  <a:prstClr val="black"/>
                </a:solidFill>
                <a:cs typeface="+mn-ea"/>
                <a:sym typeface="+mn-lt"/>
              </a:endParaRPr>
            </a:p>
          </p:txBody>
        </p:sp>
      </p:grpSp>
      <p:sp>
        <p:nvSpPr>
          <p:cNvPr id="58" name="TextBox 441">
            <a:extLst>
              <a:ext uri="{FF2B5EF4-FFF2-40B4-BE49-F238E27FC236}">
                <a16:creationId xmlns:a16="http://schemas.microsoft.com/office/drawing/2014/main" id="{F294FB59-3DAA-4E24-A24D-EDB21110AF66}"/>
              </a:ext>
            </a:extLst>
          </p:cNvPr>
          <p:cNvSpPr txBox="1"/>
          <p:nvPr/>
        </p:nvSpPr>
        <p:spPr>
          <a:xfrm>
            <a:off x="5636648" y="4772596"/>
            <a:ext cx="679673" cy="224357"/>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zh-CN" altLang="en-US" sz="1327" b="1" dirty="0">
                <a:solidFill>
                  <a:schemeClr val="tx1">
                    <a:lumMod val="75000"/>
                    <a:lumOff val="25000"/>
                  </a:schemeClr>
                </a:solidFill>
                <a:cs typeface="+mn-ea"/>
                <a:sym typeface="+mn-lt"/>
              </a:rPr>
              <a:t>Replace the text</a:t>
            </a:r>
            <a:endParaRPr lang="en-GB" sz="1327" b="1" dirty="0">
              <a:solidFill>
                <a:schemeClr val="tx1">
                  <a:lumMod val="75000"/>
                  <a:lumOff val="25000"/>
                </a:schemeClr>
              </a:solidFill>
              <a:cs typeface="+mn-ea"/>
              <a:sym typeface="+mn-lt"/>
            </a:endParaRPr>
          </a:p>
        </p:txBody>
      </p:sp>
      <p:sp>
        <p:nvSpPr>
          <p:cNvPr id="59" name="TextBox 442">
            <a:extLst>
              <a:ext uri="{FF2B5EF4-FFF2-40B4-BE49-F238E27FC236}">
                <a16:creationId xmlns:a16="http://schemas.microsoft.com/office/drawing/2014/main" id="{2BE28B5E-2FCD-4DCF-A51D-D9B536B3F040}"/>
              </a:ext>
            </a:extLst>
          </p:cNvPr>
          <p:cNvSpPr txBox="1"/>
          <p:nvPr/>
        </p:nvSpPr>
        <p:spPr>
          <a:xfrm>
            <a:off x="7423336" y="4768632"/>
            <a:ext cx="679673" cy="224357"/>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zh-CN" altLang="en-US" sz="1327" b="1" dirty="0">
                <a:solidFill>
                  <a:schemeClr val="tx1">
                    <a:lumMod val="75000"/>
                    <a:lumOff val="25000"/>
                  </a:schemeClr>
                </a:solidFill>
                <a:cs typeface="+mn-ea"/>
                <a:sym typeface="+mn-lt"/>
              </a:rPr>
              <a:t>Replace the text</a:t>
            </a:r>
            <a:endParaRPr lang="en-GB" sz="1327" b="1" dirty="0">
              <a:solidFill>
                <a:schemeClr val="tx1">
                  <a:lumMod val="75000"/>
                  <a:lumOff val="25000"/>
                </a:schemeClr>
              </a:solidFill>
              <a:cs typeface="+mn-ea"/>
              <a:sym typeface="+mn-lt"/>
            </a:endParaRPr>
          </a:p>
        </p:txBody>
      </p:sp>
      <p:sp>
        <p:nvSpPr>
          <p:cNvPr id="60" name="TextBox 443">
            <a:extLst>
              <a:ext uri="{FF2B5EF4-FFF2-40B4-BE49-F238E27FC236}">
                <a16:creationId xmlns:a16="http://schemas.microsoft.com/office/drawing/2014/main" id="{B55489E9-A81E-41D1-B765-A8462E2E43DF}"/>
              </a:ext>
            </a:extLst>
          </p:cNvPr>
          <p:cNvSpPr txBox="1"/>
          <p:nvPr/>
        </p:nvSpPr>
        <p:spPr>
          <a:xfrm>
            <a:off x="9184420" y="4768632"/>
            <a:ext cx="679673" cy="224357"/>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zh-CN" altLang="en-US" sz="1327" b="1" dirty="0">
                <a:solidFill>
                  <a:schemeClr val="tx1">
                    <a:lumMod val="75000"/>
                    <a:lumOff val="25000"/>
                  </a:schemeClr>
                </a:solidFill>
                <a:cs typeface="+mn-ea"/>
                <a:sym typeface="+mn-lt"/>
              </a:rPr>
              <a:t>Replace the text</a:t>
            </a:r>
            <a:endParaRPr lang="en-GB" sz="1327" b="1" dirty="0">
              <a:solidFill>
                <a:schemeClr val="tx1">
                  <a:lumMod val="75000"/>
                  <a:lumOff val="25000"/>
                </a:schemeClr>
              </a:solidFill>
              <a:cs typeface="+mn-ea"/>
              <a:sym typeface="+mn-lt"/>
            </a:endParaRPr>
          </a:p>
        </p:txBody>
      </p:sp>
      <p:grpSp>
        <p:nvGrpSpPr>
          <p:cNvPr id="61" name="Group 444">
            <a:extLst>
              <a:ext uri="{FF2B5EF4-FFF2-40B4-BE49-F238E27FC236}">
                <a16:creationId xmlns:a16="http://schemas.microsoft.com/office/drawing/2014/main" id="{2F480028-59A6-4F8F-9474-447256FB2C30}"/>
              </a:ext>
            </a:extLst>
          </p:cNvPr>
          <p:cNvGrpSpPr/>
          <p:nvPr/>
        </p:nvGrpSpPr>
        <p:grpSpPr>
          <a:xfrm>
            <a:off x="5689620" y="3505470"/>
            <a:ext cx="1085645" cy="1084724"/>
            <a:chOff x="6434437" y="4380470"/>
            <a:chExt cx="1218099" cy="1217066"/>
          </a:xfrm>
          <a:effectLst/>
        </p:grpSpPr>
        <p:sp>
          <p:nvSpPr>
            <p:cNvPr id="62" name="Donut 445">
              <a:extLst>
                <a:ext uri="{FF2B5EF4-FFF2-40B4-BE49-F238E27FC236}">
                  <a16:creationId xmlns:a16="http://schemas.microsoft.com/office/drawing/2014/main" id="{0EE28FF0-3A99-4A74-B3C2-F019A51841FB}"/>
                </a:ext>
              </a:extLst>
            </p:cNvPr>
            <p:cNvSpPr/>
            <p:nvPr/>
          </p:nvSpPr>
          <p:spPr>
            <a:xfrm>
              <a:off x="6435470" y="4380470"/>
              <a:ext cx="1217066" cy="1217066"/>
            </a:xfrm>
            <a:prstGeom prst="donut">
              <a:avLst>
                <a:gd name="adj" fmla="val 124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GB" sz="1522">
                <a:solidFill>
                  <a:prstClr val="black"/>
                </a:solidFill>
                <a:cs typeface="+mn-ea"/>
                <a:sym typeface="+mn-lt"/>
              </a:endParaRPr>
            </a:p>
          </p:txBody>
        </p:sp>
        <p:sp>
          <p:nvSpPr>
            <p:cNvPr id="63" name="Block Arc 446">
              <a:extLst>
                <a:ext uri="{FF2B5EF4-FFF2-40B4-BE49-F238E27FC236}">
                  <a16:creationId xmlns:a16="http://schemas.microsoft.com/office/drawing/2014/main" id="{DFF55362-416D-48A9-B66C-1252FCF0DF6F}"/>
                </a:ext>
              </a:extLst>
            </p:cNvPr>
            <p:cNvSpPr/>
            <p:nvPr/>
          </p:nvSpPr>
          <p:spPr>
            <a:xfrm rot="5400000" flipH="1">
              <a:off x="6434437" y="4380470"/>
              <a:ext cx="1216800" cy="1216800"/>
            </a:xfrm>
            <a:prstGeom prst="blockArc">
              <a:avLst>
                <a:gd name="adj1" fmla="val 4362058"/>
                <a:gd name="adj2" fmla="val 0"/>
                <a:gd name="adj3" fmla="val 12617"/>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GB" sz="1522">
                <a:solidFill>
                  <a:prstClr val="black"/>
                </a:solidFill>
                <a:cs typeface="+mn-ea"/>
                <a:sym typeface="+mn-lt"/>
              </a:endParaRPr>
            </a:p>
          </p:txBody>
        </p:sp>
      </p:grpSp>
      <p:sp>
        <p:nvSpPr>
          <p:cNvPr id="64" name="TextBox 455">
            <a:extLst>
              <a:ext uri="{FF2B5EF4-FFF2-40B4-BE49-F238E27FC236}">
                <a16:creationId xmlns:a16="http://schemas.microsoft.com/office/drawing/2014/main" id="{6A39F877-C9C8-437B-8AE8-85F0AEE8E9B7}"/>
              </a:ext>
            </a:extLst>
          </p:cNvPr>
          <p:cNvSpPr txBox="1"/>
          <p:nvPr/>
        </p:nvSpPr>
        <p:spPr>
          <a:xfrm>
            <a:off x="5956565" y="3908117"/>
            <a:ext cx="551754" cy="316690"/>
          </a:xfrm>
          <a:prstGeom prst="rect">
            <a:avLst/>
          </a:prstGeom>
          <a:noFill/>
        </p:spPr>
        <p:txBody>
          <a:bodyPr wrap="none" rtlCol="0">
            <a:spAutoFit/>
          </a:bodyPr>
          <a:lstStyle/>
          <a:p>
            <a:pPr algn="ctr" defTabSz="866943" fontAlgn="base">
              <a:lnSpc>
                <a:spcPct val="120000"/>
              </a:lnSpc>
              <a:spcBef>
                <a:spcPct val="0"/>
              </a:spcBef>
              <a:spcAft>
                <a:spcPct val="0"/>
              </a:spcAft>
            </a:pPr>
            <a:r>
              <a:rPr lang="en-US" sz="1327" b="1" dirty="0">
                <a:solidFill>
                  <a:schemeClr val="tx1">
                    <a:lumMod val="75000"/>
                    <a:lumOff val="25000"/>
                  </a:schemeClr>
                </a:solidFill>
                <a:cs typeface="+mn-ea"/>
                <a:sym typeface="+mn-lt"/>
              </a:rPr>
              <a:t>80%</a:t>
            </a:r>
          </a:p>
        </p:txBody>
      </p:sp>
      <p:sp>
        <p:nvSpPr>
          <p:cNvPr id="65" name="TextBox 456">
            <a:extLst>
              <a:ext uri="{FF2B5EF4-FFF2-40B4-BE49-F238E27FC236}">
                <a16:creationId xmlns:a16="http://schemas.microsoft.com/office/drawing/2014/main" id="{DD96F0B5-B6B0-4AC0-840E-E2446C4D2428}"/>
              </a:ext>
            </a:extLst>
          </p:cNvPr>
          <p:cNvSpPr txBox="1"/>
          <p:nvPr/>
        </p:nvSpPr>
        <p:spPr>
          <a:xfrm>
            <a:off x="7743255" y="3908117"/>
            <a:ext cx="551754" cy="316690"/>
          </a:xfrm>
          <a:prstGeom prst="rect">
            <a:avLst/>
          </a:prstGeom>
          <a:noFill/>
        </p:spPr>
        <p:txBody>
          <a:bodyPr wrap="none" rtlCol="0">
            <a:spAutoFit/>
          </a:bodyPr>
          <a:lstStyle/>
          <a:p>
            <a:pPr algn="ctr" defTabSz="866943" fontAlgn="base">
              <a:lnSpc>
                <a:spcPct val="120000"/>
              </a:lnSpc>
              <a:spcBef>
                <a:spcPct val="0"/>
              </a:spcBef>
              <a:spcAft>
                <a:spcPct val="0"/>
              </a:spcAft>
            </a:pPr>
            <a:r>
              <a:rPr lang="en-US" sz="1327" b="1" dirty="0">
                <a:solidFill>
                  <a:schemeClr val="tx1">
                    <a:lumMod val="75000"/>
                    <a:lumOff val="25000"/>
                  </a:schemeClr>
                </a:solidFill>
                <a:cs typeface="+mn-ea"/>
                <a:sym typeface="+mn-lt"/>
              </a:rPr>
              <a:t>60%</a:t>
            </a:r>
          </a:p>
        </p:txBody>
      </p:sp>
      <p:sp>
        <p:nvSpPr>
          <p:cNvPr id="66" name="TextBox 457">
            <a:extLst>
              <a:ext uri="{FF2B5EF4-FFF2-40B4-BE49-F238E27FC236}">
                <a16:creationId xmlns:a16="http://schemas.microsoft.com/office/drawing/2014/main" id="{A4990D65-0358-4105-A651-6AD7DEE10FB9}"/>
              </a:ext>
            </a:extLst>
          </p:cNvPr>
          <p:cNvSpPr txBox="1"/>
          <p:nvPr/>
        </p:nvSpPr>
        <p:spPr>
          <a:xfrm>
            <a:off x="9504338" y="3908117"/>
            <a:ext cx="551754" cy="316690"/>
          </a:xfrm>
          <a:prstGeom prst="rect">
            <a:avLst/>
          </a:prstGeom>
          <a:noFill/>
        </p:spPr>
        <p:txBody>
          <a:bodyPr wrap="none" rtlCol="0">
            <a:spAutoFit/>
          </a:bodyPr>
          <a:lstStyle/>
          <a:p>
            <a:pPr algn="ctr" defTabSz="866943" fontAlgn="base">
              <a:lnSpc>
                <a:spcPct val="120000"/>
              </a:lnSpc>
              <a:spcBef>
                <a:spcPct val="0"/>
              </a:spcBef>
              <a:spcAft>
                <a:spcPct val="0"/>
              </a:spcAft>
            </a:pPr>
            <a:r>
              <a:rPr lang="en-US" sz="1327" b="1" dirty="0">
                <a:solidFill>
                  <a:schemeClr val="tx1">
                    <a:lumMod val="75000"/>
                    <a:lumOff val="25000"/>
                  </a:schemeClr>
                </a:solidFill>
                <a:cs typeface="+mn-ea"/>
                <a:sym typeface="+mn-lt"/>
              </a:rPr>
              <a:t>90%</a:t>
            </a:r>
          </a:p>
        </p:txBody>
      </p:sp>
      <p:grpSp>
        <p:nvGrpSpPr>
          <p:cNvPr id="67" name="组合 66">
            <a:extLst>
              <a:ext uri="{FF2B5EF4-FFF2-40B4-BE49-F238E27FC236}">
                <a16:creationId xmlns:a16="http://schemas.microsoft.com/office/drawing/2014/main" id="{1A4FDD68-16B5-48D1-845B-12647D343593}"/>
              </a:ext>
            </a:extLst>
          </p:cNvPr>
          <p:cNvGrpSpPr/>
          <p:nvPr/>
        </p:nvGrpSpPr>
        <p:grpSpPr>
          <a:xfrm>
            <a:off x="5585079" y="1697782"/>
            <a:ext cx="612299" cy="612299"/>
            <a:chOff x="5411277" y="2106315"/>
            <a:chExt cx="612299" cy="612299"/>
          </a:xfrm>
          <a:effectLst/>
        </p:grpSpPr>
        <p:sp>
          <p:nvSpPr>
            <p:cNvPr id="68" name="Oval 666">
              <a:extLst>
                <a:ext uri="{FF2B5EF4-FFF2-40B4-BE49-F238E27FC236}">
                  <a16:creationId xmlns:a16="http://schemas.microsoft.com/office/drawing/2014/main" id="{FC1F8EBF-76C2-43F8-A1DE-DD2A21CA5B37}"/>
                </a:ext>
              </a:extLst>
            </p:cNvPr>
            <p:cNvSpPr/>
            <p:nvPr/>
          </p:nvSpPr>
          <p:spPr>
            <a:xfrm>
              <a:off x="5411277" y="2106315"/>
              <a:ext cx="612299" cy="612299"/>
            </a:xfrm>
            <a:prstGeom prst="ellipse">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en-US" sz="1522" dirty="0">
                <a:solidFill>
                  <a:prstClr val="white"/>
                </a:solidFill>
                <a:cs typeface="+mn-ea"/>
                <a:sym typeface="+mn-lt"/>
              </a:endParaRPr>
            </a:p>
          </p:txBody>
        </p:sp>
        <p:grpSp>
          <p:nvGrpSpPr>
            <p:cNvPr id="69" name="Group 667">
              <a:extLst>
                <a:ext uri="{FF2B5EF4-FFF2-40B4-BE49-F238E27FC236}">
                  <a16:creationId xmlns:a16="http://schemas.microsoft.com/office/drawing/2014/main" id="{3F91E7F9-3466-4456-9EEA-2A090047DF50}"/>
                </a:ext>
              </a:extLst>
            </p:cNvPr>
            <p:cNvGrpSpPr/>
            <p:nvPr/>
          </p:nvGrpSpPr>
          <p:grpSpPr>
            <a:xfrm>
              <a:off x="5546413" y="2245494"/>
              <a:ext cx="342026" cy="342026"/>
              <a:chOff x="8216107" y="2577307"/>
              <a:chExt cx="464344" cy="464344"/>
            </a:xfrm>
            <a:solidFill>
              <a:schemeClr val="bg1"/>
            </a:solidFill>
          </p:grpSpPr>
          <p:sp>
            <p:nvSpPr>
              <p:cNvPr id="70" name="AutoShape 52">
                <a:extLst>
                  <a:ext uri="{FF2B5EF4-FFF2-40B4-BE49-F238E27FC236}">
                    <a16:creationId xmlns:a16="http://schemas.microsoft.com/office/drawing/2014/main" id="{87F48A66-94A5-4638-947D-78CBBEF26EEB}"/>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978" tIns="16978" rIns="16978" bIns="16978" anchor="ctr"/>
              <a:lstStyle/>
              <a:p>
                <a:pPr algn="ctr" defTabSz="203726" fontAlgn="base" hangingPunct="0">
                  <a:lnSpc>
                    <a:spcPct val="120000"/>
                  </a:lnSpc>
                  <a:spcBef>
                    <a:spcPct val="0"/>
                  </a:spcBef>
                  <a:spcAft>
                    <a:spcPct val="0"/>
                  </a:spcAft>
                </a:pPr>
                <a:endParaRPr lang="en-US" sz="1337">
                  <a:solidFill>
                    <a:srgbClr val="FFFFFF"/>
                  </a:solidFill>
                  <a:effectLst>
                    <a:outerShdw blurRad="38100" dist="38100" dir="2700000" algn="tl">
                      <a:srgbClr val="000000"/>
                    </a:outerShdw>
                  </a:effectLst>
                  <a:cs typeface="+mn-ea"/>
                  <a:sym typeface="+mn-lt"/>
                </a:endParaRPr>
              </a:p>
            </p:txBody>
          </p:sp>
          <p:sp>
            <p:nvSpPr>
              <p:cNvPr id="71" name="AutoShape 53">
                <a:extLst>
                  <a:ext uri="{FF2B5EF4-FFF2-40B4-BE49-F238E27FC236}">
                    <a16:creationId xmlns:a16="http://schemas.microsoft.com/office/drawing/2014/main" id="{44DCEE8A-9EFA-420C-B62E-F2AA342E731D}"/>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978" tIns="16978" rIns="16978" bIns="16978" anchor="ctr"/>
              <a:lstStyle/>
              <a:p>
                <a:pPr algn="ctr" defTabSz="203726" fontAlgn="base" hangingPunct="0">
                  <a:lnSpc>
                    <a:spcPct val="120000"/>
                  </a:lnSpc>
                  <a:spcBef>
                    <a:spcPct val="0"/>
                  </a:spcBef>
                  <a:spcAft>
                    <a:spcPct val="0"/>
                  </a:spcAft>
                </a:pPr>
                <a:endParaRPr lang="en-US" sz="1337">
                  <a:solidFill>
                    <a:srgbClr val="FFFFFF"/>
                  </a:solidFill>
                  <a:effectLst>
                    <a:outerShdw blurRad="38100" dist="38100" dir="2700000" algn="tl">
                      <a:srgbClr val="000000"/>
                    </a:outerShdw>
                  </a:effectLst>
                  <a:cs typeface="+mn-ea"/>
                  <a:sym typeface="+mn-lt"/>
                </a:endParaRPr>
              </a:p>
            </p:txBody>
          </p:sp>
          <p:sp>
            <p:nvSpPr>
              <p:cNvPr id="72" name="AutoShape 54">
                <a:extLst>
                  <a:ext uri="{FF2B5EF4-FFF2-40B4-BE49-F238E27FC236}">
                    <a16:creationId xmlns:a16="http://schemas.microsoft.com/office/drawing/2014/main" id="{DA7B5025-B13E-4306-8AA1-3AD26E29576D}"/>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978" tIns="16978" rIns="16978" bIns="16978" anchor="ctr"/>
              <a:lstStyle/>
              <a:p>
                <a:pPr algn="ctr" defTabSz="203726" fontAlgn="base" hangingPunct="0">
                  <a:lnSpc>
                    <a:spcPct val="120000"/>
                  </a:lnSpc>
                  <a:spcBef>
                    <a:spcPct val="0"/>
                  </a:spcBef>
                  <a:spcAft>
                    <a:spcPct val="0"/>
                  </a:spcAft>
                </a:pPr>
                <a:endParaRPr lang="en-US" sz="1337">
                  <a:solidFill>
                    <a:srgbClr val="FFFFFF"/>
                  </a:solidFill>
                  <a:effectLst>
                    <a:outerShdw blurRad="38100" dist="38100" dir="2700000" algn="tl">
                      <a:srgbClr val="000000"/>
                    </a:outerShdw>
                  </a:effectLst>
                  <a:cs typeface="+mn-ea"/>
                  <a:sym typeface="+mn-lt"/>
                </a:endParaRPr>
              </a:p>
            </p:txBody>
          </p:sp>
          <p:sp>
            <p:nvSpPr>
              <p:cNvPr id="73" name="AutoShape 55">
                <a:extLst>
                  <a:ext uri="{FF2B5EF4-FFF2-40B4-BE49-F238E27FC236}">
                    <a16:creationId xmlns:a16="http://schemas.microsoft.com/office/drawing/2014/main" id="{C7695765-4DF9-4F96-A71B-8C719BCAEEC1}"/>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978" tIns="16978" rIns="16978" bIns="16978" anchor="ctr"/>
              <a:lstStyle/>
              <a:p>
                <a:pPr algn="ctr" defTabSz="203726" fontAlgn="base" hangingPunct="0">
                  <a:lnSpc>
                    <a:spcPct val="120000"/>
                  </a:lnSpc>
                  <a:spcBef>
                    <a:spcPct val="0"/>
                  </a:spcBef>
                  <a:spcAft>
                    <a:spcPct val="0"/>
                  </a:spcAft>
                </a:pPr>
                <a:endParaRPr lang="en-US" sz="1337">
                  <a:solidFill>
                    <a:srgbClr val="FFFFFF"/>
                  </a:solidFill>
                  <a:effectLst>
                    <a:outerShdw blurRad="38100" dist="38100" dir="2700000" algn="tl">
                      <a:srgbClr val="000000"/>
                    </a:outerShdw>
                  </a:effectLst>
                  <a:cs typeface="+mn-ea"/>
                  <a:sym typeface="+mn-lt"/>
                </a:endParaRPr>
              </a:p>
            </p:txBody>
          </p:sp>
        </p:grpSp>
      </p:grpSp>
      <p:sp>
        <p:nvSpPr>
          <p:cNvPr id="74" name="TextBox 672">
            <a:extLst>
              <a:ext uri="{FF2B5EF4-FFF2-40B4-BE49-F238E27FC236}">
                <a16:creationId xmlns:a16="http://schemas.microsoft.com/office/drawing/2014/main" id="{09349FC8-46BD-44EE-ACFF-4EEEEBAED5B2}"/>
              </a:ext>
            </a:extLst>
          </p:cNvPr>
          <p:cNvSpPr txBox="1"/>
          <p:nvPr/>
        </p:nvSpPr>
        <p:spPr>
          <a:xfrm>
            <a:off x="6293294" y="1758805"/>
            <a:ext cx="2039020" cy="448777"/>
          </a:xfrm>
          <a:prstGeom prst="rect">
            <a:avLst/>
          </a:prstGeom>
          <a:noFill/>
        </p:spPr>
        <p:txBody>
          <a:bodyPr wrap="none" lIns="0" tIns="0" rIns="0" bIns="0" rtlCol="0">
            <a:spAutoFit/>
          </a:bodyPr>
          <a:lstStyle/>
          <a:p>
            <a:pPr defTabSz="866943" fontAlgn="base">
              <a:lnSpc>
                <a:spcPct val="120000"/>
              </a:lnSpc>
              <a:spcBef>
                <a:spcPct val="0"/>
              </a:spcBef>
              <a:spcAft>
                <a:spcPct val="0"/>
              </a:spcAft>
            </a:pPr>
            <a:r>
              <a:rPr lang="zh-CN" altLang="en-US" sz="2655" dirty="0">
                <a:solidFill>
                  <a:srgbClr val="A3C8BD"/>
                </a:solidFill>
                <a:cs typeface="+mn-ea"/>
                <a:sym typeface="+mn-lt"/>
              </a:rPr>
              <a:t>Replace the text content</a:t>
            </a:r>
            <a:endParaRPr lang="en-US" sz="2655" dirty="0">
              <a:solidFill>
                <a:srgbClr val="A3C8BD"/>
              </a:solidFill>
              <a:cs typeface="+mn-ea"/>
              <a:sym typeface="+mn-lt"/>
            </a:endParaRPr>
          </a:p>
        </p:txBody>
      </p:sp>
      <p:sp>
        <p:nvSpPr>
          <p:cNvPr id="75" name="Rectangle 673">
            <a:extLst>
              <a:ext uri="{FF2B5EF4-FFF2-40B4-BE49-F238E27FC236}">
                <a16:creationId xmlns:a16="http://schemas.microsoft.com/office/drawing/2014/main" id="{FEE60367-3EC8-4F86-A208-BCFA78EF623B}"/>
              </a:ext>
            </a:extLst>
          </p:cNvPr>
          <p:cNvSpPr/>
          <p:nvPr/>
        </p:nvSpPr>
        <p:spPr>
          <a:xfrm>
            <a:off x="5585080" y="2423636"/>
            <a:ext cx="4790930" cy="477951"/>
          </a:xfrm>
          <a:prstGeom prst="rect">
            <a:avLst/>
          </a:prstGeom>
        </p:spPr>
        <p:txBody>
          <a:bodyPr wrap="square" lIns="0" tIns="0" rIns="0" bIns="0">
            <a:spAutoFit/>
          </a:bodyPr>
          <a:lstStyle/>
          <a:p>
            <a:pPr algn="just" defTabSz="866943" fontAlgn="base">
              <a:lnSpc>
                <a:spcPct val="150000"/>
              </a:lnSpc>
              <a:spcBef>
                <a:spcPct val="0"/>
              </a:spcBef>
              <a:spcAft>
                <a:spcPct val="0"/>
              </a:spcAft>
            </a:pPr>
            <a:r>
              <a:rPr lang="zh-CN" altLang="en-US" sz="1100" dirty="0">
                <a:solidFill>
                  <a:schemeClr val="bg1">
                    <a:lumMod val="50000"/>
                  </a:schemeClr>
                </a:solidFill>
                <a:cs typeface="+mn-ea"/>
                <a:sym typeface="+mn-lt"/>
              </a:rPr>
              <a:t>Add a detailed text description here, suggesting that it is relevant to the title and consistent with the overall language style, and that the language description be as concise and vivid as possible.</a:t>
            </a:r>
          </a:p>
        </p:txBody>
      </p:sp>
      <p:sp>
        <p:nvSpPr>
          <p:cNvPr id="76" name="TextBox 441">
            <a:extLst>
              <a:ext uri="{FF2B5EF4-FFF2-40B4-BE49-F238E27FC236}">
                <a16:creationId xmlns:a16="http://schemas.microsoft.com/office/drawing/2014/main" id="{16241EFF-E443-4F2D-884B-DD833B1A0B5F}"/>
              </a:ext>
            </a:extLst>
          </p:cNvPr>
          <p:cNvSpPr txBox="1"/>
          <p:nvPr/>
        </p:nvSpPr>
        <p:spPr>
          <a:xfrm>
            <a:off x="5636504" y="5099195"/>
            <a:ext cx="1191877" cy="434478"/>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zh-CN" altLang="en-US" sz="1000" dirty="0">
                <a:solidFill>
                  <a:schemeClr val="bg1">
                    <a:lumMod val="50000"/>
                  </a:schemeClr>
                </a:solidFill>
                <a:cs typeface="+mn-ea"/>
                <a:sym typeface="+mn-lt"/>
              </a:rPr>
              <a:t>Add a detailed text description here,</a:t>
            </a:r>
          </a:p>
        </p:txBody>
      </p:sp>
      <p:sp>
        <p:nvSpPr>
          <p:cNvPr id="77" name="TextBox 441">
            <a:extLst>
              <a:ext uri="{FF2B5EF4-FFF2-40B4-BE49-F238E27FC236}">
                <a16:creationId xmlns:a16="http://schemas.microsoft.com/office/drawing/2014/main" id="{C9C7D106-00CD-49F8-8340-554B96BE759D}"/>
              </a:ext>
            </a:extLst>
          </p:cNvPr>
          <p:cNvSpPr txBox="1"/>
          <p:nvPr/>
        </p:nvSpPr>
        <p:spPr>
          <a:xfrm>
            <a:off x="7423192" y="5099195"/>
            <a:ext cx="1191877" cy="434478"/>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zh-CN" altLang="en-US" sz="1000" dirty="0">
                <a:solidFill>
                  <a:schemeClr val="bg1">
                    <a:lumMod val="50000"/>
                  </a:schemeClr>
                </a:solidFill>
                <a:cs typeface="+mn-ea"/>
                <a:sym typeface="+mn-lt"/>
              </a:rPr>
              <a:t>Add a detailed text description here,</a:t>
            </a:r>
          </a:p>
        </p:txBody>
      </p:sp>
      <p:sp>
        <p:nvSpPr>
          <p:cNvPr id="78" name="TextBox 441">
            <a:extLst>
              <a:ext uri="{FF2B5EF4-FFF2-40B4-BE49-F238E27FC236}">
                <a16:creationId xmlns:a16="http://schemas.microsoft.com/office/drawing/2014/main" id="{E1FCC1C9-C077-4DA3-ACDD-AE610158FCC1}"/>
              </a:ext>
            </a:extLst>
          </p:cNvPr>
          <p:cNvSpPr txBox="1"/>
          <p:nvPr/>
        </p:nvSpPr>
        <p:spPr>
          <a:xfrm>
            <a:off x="9184276" y="5099195"/>
            <a:ext cx="1191877" cy="434478"/>
          </a:xfrm>
          <a:prstGeom prst="rect">
            <a:avLst/>
          </a:prstGeom>
          <a:noFill/>
        </p:spPr>
        <p:txBody>
          <a:bodyPr wrap="square" lIns="0" tIns="0" rIns="0" bIns="0" rtlCol="0">
            <a:spAutoFit/>
          </a:bodyPr>
          <a:lstStyle/>
          <a:p>
            <a:pPr defTabSz="866943" fontAlgn="base">
              <a:lnSpc>
                <a:spcPct val="150000"/>
              </a:lnSpc>
              <a:spcBef>
                <a:spcPct val="0"/>
              </a:spcBef>
              <a:spcAft>
                <a:spcPct val="0"/>
              </a:spcAft>
            </a:pPr>
            <a:r>
              <a:rPr lang="zh-CN" altLang="en-US" sz="1000" dirty="0">
                <a:solidFill>
                  <a:schemeClr val="bg1">
                    <a:lumMod val="50000"/>
                  </a:schemeClr>
                </a:solidFill>
                <a:cs typeface="+mn-ea"/>
                <a:sym typeface="+mn-lt"/>
              </a:rPr>
              <a:t>Add a detailed text description here,</a:t>
            </a:r>
          </a:p>
        </p:txBody>
      </p:sp>
    </p:spTree>
    <p:extLst>
      <p:ext uri="{BB962C8B-B14F-4D97-AF65-F5344CB8AC3E}">
        <p14:creationId xmlns:p14="http://schemas.microsoft.com/office/powerpoint/2010/main" val="3187482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00"/>
                            </p:stCondLst>
                            <p:childTnLst>
                              <p:par>
                                <p:cTn id="16" presetID="2" presetClass="entr" presetSubtype="8"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1500" fill="hold"/>
                                        <p:tgtEl>
                                          <p:spTgt spid="51"/>
                                        </p:tgtEl>
                                        <p:attrNameLst>
                                          <p:attrName>ppt_x</p:attrName>
                                        </p:attrNameLst>
                                      </p:cBhvr>
                                      <p:tavLst>
                                        <p:tav tm="0">
                                          <p:val>
                                            <p:strVal val="0-#ppt_w/2"/>
                                          </p:val>
                                        </p:tav>
                                        <p:tav tm="100000">
                                          <p:val>
                                            <p:strVal val="#ppt_x"/>
                                          </p:val>
                                        </p:tav>
                                      </p:tavLst>
                                    </p:anim>
                                    <p:anim calcmode="lin" valueType="num">
                                      <p:cBhvr additive="base">
                                        <p:cTn id="19" dur="150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700"/>
                            </p:stCondLst>
                            <p:childTnLst>
                              <p:par>
                                <p:cTn id="21" presetID="53" presetClass="entr" presetSubtype="16"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p:cTn id="23" dur="500" fill="hold"/>
                                        <p:tgtEl>
                                          <p:spTgt spid="67"/>
                                        </p:tgtEl>
                                        <p:attrNameLst>
                                          <p:attrName>ppt_w</p:attrName>
                                        </p:attrNameLst>
                                      </p:cBhvr>
                                      <p:tavLst>
                                        <p:tav tm="0">
                                          <p:val>
                                            <p:fltVal val="0"/>
                                          </p:val>
                                        </p:tav>
                                        <p:tav tm="100000">
                                          <p:val>
                                            <p:strVal val="#ppt_w"/>
                                          </p:val>
                                        </p:tav>
                                      </p:tavLst>
                                    </p:anim>
                                    <p:anim calcmode="lin" valueType="num">
                                      <p:cBhvr>
                                        <p:cTn id="24" dur="500" fill="hold"/>
                                        <p:tgtEl>
                                          <p:spTgt spid="67"/>
                                        </p:tgtEl>
                                        <p:attrNameLst>
                                          <p:attrName>ppt_h</p:attrName>
                                        </p:attrNameLst>
                                      </p:cBhvr>
                                      <p:tavLst>
                                        <p:tav tm="0">
                                          <p:val>
                                            <p:fltVal val="0"/>
                                          </p:val>
                                        </p:tav>
                                        <p:tav tm="100000">
                                          <p:val>
                                            <p:strVal val="#ppt_h"/>
                                          </p:val>
                                        </p:tav>
                                      </p:tavLst>
                                    </p:anim>
                                    <p:animEffect transition="in" filter="fade">
                                      <p:cBhvr>
                                        <p:cTn id="25" dur="500"/>
                                        <p:tgtEl>
                                          <p:spTgt spid="67"/>
                                        </p:tgtEl>
                                      </p:cBhvr>
                                    </p:animEffect>
                                  </p:childTnLst>
                                </p:cTn>
                              </p:par>
                            </p:childTnLst>
                          </p:cTn>
                        </p:par>
                        <p:par>
                          <p:cTn id="26" fill="hold">
                            <p:stCondLst>
                              <p:cond delay="3200"/>
                            </p:stCondLst>
                            <p:childTnLst>
                              <p:par>
                                <p:cTn id="27" presetID="53" presetClass="entr" presetSubtype="16"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ppt_w</p:attrName>
                                        </p:attrNameLst>
                                      </p:cBhvr>
                                      <p:tavLst>
                                        <p:tav tm="0">
                                          <p:val>
                                            <p:fltVal val="0"/>
                                          </p:val>
                                        </p:tav>
                                        <p:tav tm="100000">
                                          <p:val>
                                            <p:strVal val="#ppt_w"/>
                                          </p:val>
                                        </p:tav>
                                      </p:tavLst>
                                    </p:anim>
                                    <p:anim calcmode="lin" valueType="num">
                                      <p:cBhvr>
                                        <p:cTn id="30" dur="500" fill="hold"/>
                                        <p:tgtEl>
                                          <p:spTgt spid="74"/>
                                        </p:tgtEl>
                                        <p:attrNameLst>
                                          <p:attrName>ppt_h</p:attrName>
                                        </p:attrNameLst>
                                      </p:cBhvr>
                                      <p:tavLst>
                                        <p:tav tm="0">
                                          <p:val>
                                            <p:fltVal val="0"/>
                                          </p:val>
                                        </p:tav>
                                        <p:tav tm="100000">
                                          <p:val>
                                            <p:strVal val="#ppt_h"/>
                                          </p:val>
                                        </p:tav>
                                      </p:tavLst>
                                    </p:anim>
                                    <p:animEffect transition="in" filter="fade">
                                      <p:cBhvr>
                                        <p:cTn id="31" dur="500"/>
                                        <p:tgtEl>
                                          <p:spTgt spid="74"/>
                                        </p:tgtEl>
                                      </p:cBhvr>
                                    </p:animEffect>
                                  </p:childTnLst>
                                </p:cTn>
                              </p:par>
                            </p:childTnLst>
                          </p:cTn>
                        </p:par>
                        <p:par>
                          <p:cTn id="32" fill="hold">
                            <p:stCondLst>
                              <p:cond delay="37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4200"/>
                            </p:stCondLst>
                            <p:childTnLst>
                              <p:par>
                                <p:cTn id="37" presetID="49" presetClass="entr" presetSubtype="0" decel="10000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 calcmode="lin" valueType="num">
                                      <p:cBhvr>
                                        <p:cTn id="41" dur="500" fill="hold"/>
                                        <p:tgtEl>
                                          <p:spTgt spid="61"/>
                                        </p:tgtEl>
                                        <p:attrNameLst>
                                          <p:attrName>style.rotation</p:attrName>
                                        </p:attrNameLst>
                                      </p:cBhvr>
                                      <p:tavLst>
                                        <p:tav tm="0">
                                          <p:val>
                                            <p:fltVal val="360"/>
                                          </p:val>
                                        </p:tav>
                                        <p:tav tm="100000">
                                          <p:val>
                                            <p:fltVal val="0"/>
                                          </p:val>
                                        </p:tav>
                                      </p:tavLst>
                                    </p:anim>
                                    <p:animEffect transition="in" filter="fade">
                                      <p:cBhvr>
                                        <p:cTn id="42" dur="500"/>
                                        <p:tgtEl>
                                          <p:spTgt spid="61"/>
                                        </p:tgtEl>
                                      </p:cBhvr>
                                    </p:animEffect>
                                  </p:childTnLst>
                                </p:cTn>
                              </p:par>
                            </p:childTnLst>
                          </p:cTn>
                        </p:par>
                        <p:par>
                          <p:cTn id="43" fill="hold">
                            <p:stCondLst>
                              <p:cond delay="4700"/>
                            </p:stCondLst>
                            <p:childTnLst>
                              <p:par>
                                <p:cTn id="44" presetID="53" presetClass="entr" presetSubtype="16"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p:cTn id="46" dur="500" fill="hold"/>
                                        <p:tgtEl>
                                          <p:spTgt spid="64"/>
                                        </p:tgtEl>
                                        <p:attrNameLst>
                                          <p:attrName>ppt_w</p:attrName>
                                        </p:attrNameLst>
                                      </p:cBhvr>
                                      <p:tavLst>
                                        <p:tav tm="0">
                                          <p:val>
                                            <p:fltVal val="0"/>
                                          </p:val>
                                        </p:tav>
                                        <p:tav tm="100000">
                                          <p:val>
                                            <p:strVal val="#ppt_w"/>
                                          </p:val>
                                        </p:tav>
                                      </p:tavLst>
                                    </p:anim>
                                    <p:anim calcmode="lin" valueType="num">
                                      <p:cBhvr>
                                        <p:cTn id="47" dur="500" fill="hold"/>
                                        <p:tgtEl>
                                          <p:spTgt spid="64"/>
                                        </p:tgtEl>
                                        <p:attrNameLst>
                                          <p:attrName>ppt_h</p:attrName>
                                        </p:attrNameLst>
                                      </p:cBhvr>
                                      <p:tavLst>
                                        <p:tav tm="0">
                                          <p:val>
                                            <p:fltVal val="0"/>
                                          </p:val>
                                        </p:tav>
                                        <p:tav tm="100000">
                                          <p:val>
                                            <p:strVal val="#ppt_h"/>
                                          </p:val>
                                        </p:tav>
                                      </p:tavLst>
                                    </p:anim>
                                    <p:animEffect transition="in" filter="fade">
                                      <p:cBhvr>
                                        <p:cTn id="48" dur="500"/>
                                        <p:tgtEl>
                                          <p:spTgt spid="64"/>
                                        </p:tgtEl>
                                      </p:cBhvr>
                                    </p:animEffect>
                                  </p:childTnLst>
                                </p:cTn>
                              </p:par>
                            </p:childTnLst>
                          </p:cTn>
                        </p:par>
                        <p:par>
                          <p:cTn id="49" fill="hold">
                            <p:stCondLst>
                              <p:cond delay="5200"/>
                            </p:stCondLst>
                            <p:childTnLst>
                              <p:par>
                                <p:cTn id="50" presetID="2" presetClass="entr" presetSubtype="4"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fill="hold"/>
                                        <p:tgtEl>
                                          <p:spTgt spid="58"/>
                                        </p:tgtEl>
                                        <p:attrNameLst>
                                          <p:attrName>ppt_x</p:attrName>
                                        </p:attrNameLst>
                                      </p:cBhvr>
                                      <p:tavLst>
                                        <p:tav tm="0">
                                          <p:val>
                                            <p:strVal val="#ppt_x"/>
                                          </p:val>
                                        </p:tav>
                                        <p:tav tm="100000">
                                          <p:val>
                                            <p:strVal val="#ppt_x"/>
                                          </p:val>
                                        </p:tav>
                                      </p:tavLst>
                                    </p:anim>
                                    <p:anim calcmode="lin" valueType="num">
                                      <p:cBhvr additive="base">
                                        <p:cTn id="53" dur="500" fill="hold"/>
                                        <p:tgtEl>
                                          <p:spTgt spid="58"/>
                                        </p:tgtEl>
                                        <p:attrNameLst>
                                          <p:attrName>ppt_y</p:attrName>
                                        </p:attrNameLst>
                                      </p:cBhvr>
                                      <p:tavLst>
                                        <p:tav tm="0">
                                          <p:val>
                                            <p:strVal val="1+#ppt_h/2"/>
                                          </p:val>
                                        </p:tav>
                                        <p:tav tm="100000">
                                          <p:val>
                                            <p:strVal val="#ppt_y"/>
                                          </p:val>
                                        </p:tav>
                                      </p:tavLst>
                                    </p:anim>
                                  </p:childTnLst>
                                </p:cTn>
                              </p:par>
                            </p:childTnLst>
                          </p:cTn>
                        </p:par>
                        <p:par>
                          <p:cTn id="54" fill="hold">
                            <p:stCondLst>
                              <p:cond delay="5700"/>
                            </p:stCondLst>
                            <p:childTnLst>
                              <p:par>
                                <p:cTn id="55" presetID="49" presetClass="entr" presetSubtype="0" decel="100000"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 calcmode="lin" valueType="num">
                                      <p:cBhvr>
                                        <p:cTn id="59" dur="500" fill="hold"/>
                                        <p:tgtEl>
                                          <p:spTgt spid="55"/>
                                        </p:tgtEl>
                                        <p:attrNameLst>
                                          <p:attrName>style.rotation</p:attrName>
                                        </p:attrNameLst>
                                      </p:cBhvr>
                                      <p:tavLst>
                                        <p:tav tm="0">
                                          <p:val>
                                            <p:fltVal val="360"/>
                                          </p:val>
                                        </p:tav>
                                        <p:tav tm="100000">
                                          <p:val>
                                            <p:fltVal val="0"/>
                                          </p:val>
                                        </p:tav>
                                      </p:tavLst>
                                    </p:anim>
                                    <p:animEffect transition="in" filter="fade">
                                      <p:cBhvr>
                                        <p:cTn id="60" dur="500"/>
                                        <p:tgtEl>
                                          <p:spTgt spid="55"/>
                                        </p:tgtEl>
                                      </p:cBhvr>
                                    </p:animEffect>
                                  </p:childTnLst>
                                </p:cTn>
                              </p:par>
                            </p:childTnLst>
                          </p:cTn>
                        </p:par>
                        <p:par>
                          <p:cTn id="61" fill="hold">
                            <p:stCondLst>
                              <p:cond delay="62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500" fill="hold"/>
                                        <p:tgtEl>
                                          <p:spTgt spid="65"/>
                                        </p:tgtEl>
                                        <p:attrNameLst>
                                          <p:attrName>ppt_w</p:attrName>
                                        </p:attrNameLst>
                                      </p:cBhvr>
                                      <p:tavLst>
                                        <p:tav tm="0">
                                          <p:val>
                                            <p:fltVal val="0"/>
                                          </p:val>
                                        </p:tav>
                                        <p:tav tm="100000">
                                          <p:val>
                                            <p:strVal val="#ppt_w"/>
                                          </p:val>
                                        </p:tav>
                                      </p:tavLst>
                                    </p:anim>
                                    <p:anim calcmode="lin" valueType="num">
                                      <p:cBhvr>
                                        <p:cTn id="65" dur="500" fill="hold"/>
                                        <p:tgtEl>
                                          <p:spTgt spid="65"/>
                                        </p:tgtEl>
                                        <p:attrNameLst>
                                          <p:attrName>ppt_h</p:attrName>
                                        </p:attrNameLst>
                                      </p:cBhvr>
                                      <p:tavLst>
                                        <p:tav tm="0">
                                          <p:val>
                                            <p:fltVal val="0"/>
                                          </p:val>
                                        </p:tav>
                                        <p:tav tm="100000">
                                          <p:val>
                                            <p:strVal val="#ppt_h"/>
                                          </p:val>
                                        </p:tav>
                                      </p:tavLst>
                                    </p:anim>
                                    <p:animEffect transition="in" filter="fade">
                                      <p:cBhvr>
                                        <p:cTn id="66" dur="500"/>
                                        <p:tgtEl>
                                          <p:spTgt spid="65"/>
                                        </p:tgtEl>
                                      </p:cBhvr>
                                    </p:animEffect>
                                  </p:childTnLst>
                                </p:cTn>
                              </p:par>
                            </p:childTnLst>
                          </p:cTn>
                        </p:par>
                        <p:par>
                          <p:cTn id="67" fill="hold">
                            <p:stCondLst>
                              <p:cond delay="6700"/>
                            </p:stCondLst>
                            <p:childTnLst>
                              <p:par>
                                <p:cTn id="68" presetID="2" presetClass="entr" presetSubtype="4"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additive="base">
                                        <p:cTn id="70" dur="500" fill="hold"/>
                                        <p:tgtEl>
                                          <p:spTgt spid="59"/>
                                        </p:tgtEl>
                                        <p:attrNameLst>
                                          <p:attrName>ppt_x</p:attrName>
                                        </p:attrNameLst>
                                      </p:cBhvr>
                                      <p:tavLst>
                                        <p:tav tm="0">
                                          <p:val>
                                            <p:strVal val="#ppt_x"/>
                                          </p:val>
                                        </p:tav>
                                        <p:tav tm="100000">
                                          <p:val>
                                            <p:strVal val="#ppt_x"/>
                                          </p:val>
                                        </p:tav>
                                      </p:tavLst>
                                    </p:anim>
                                    <p:anim calcmode="lin" valueType="num">
                                      <p:cBhvr additive="base">
                                        <p:cTn id="71" dur="500" fill="hold"/>
                                        <p:tgtEl>
                                          <p:spTgt spid="59"/>
                                        </p:tgtEl>
                                        <p:attrNameLst>
                                          <p:attrName>ppt_y</p:attrName>
                                        </p:attrNameLst>
                                      </p:cBhvr>
                                      <p:tavLst>
                                        <p:tav tm="0">
                                          <p:val>
                                            <p:strVal val="1+#ppt_h/2"/>
                                          </p:val>
                                        </p:tav>
                                        <p:tav tm="100000">
                                          <p:val>
                                            <p:strVal val="#ppt_y"/>
                                          </p:val>
                                        </p:tav>
                                      </p:tavLst>
                                    </p:anim>
                                  </p:childTnLst>
                                </p:cTn>
                              </p:par>
                            </p:childTnLst>
                          </p:cTn>
                        </p:par>
                        <p:par>
                          <p:cTn id="72" fill="hold">
                            <p:stCondLst>
                              <p:cond delay="7200"/>
                            </p:stCondLst>
                            <p:childTnLst>
                              <p:par>
                                <p:cTn id="73" presetID="49" presetClass="entr" presetSubtype="0" decel="10000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 calcmode="lin" valueType="num">
                                      <p:cBhvr>
                                        <p:cTn id="77" dur="500" fill="hold"/>
                                        <p:tgtEl>
                                          <p:spTgt spid="52"/>
                                        </p:tgtEl>
                                        <p:attrNameLst>
                                          <p:attrName>style.rotation</p:attrName>
                                        </p:attrNameLst>
                                      </p:cBhvr>
                                      <p:tavLst>
                                        <p:tav tm="0">
                                          <p:val>
                                            <p:fltVal val="360"/>
                                          </p:val>
                                        </p:tav>
                                        <p:tav tm="100000">
                                          <p:val>
                                            <p:fltVal val="0"/>
                                          </p:val>
                                        </p:tav>
                                      </p:tavLst>
                                    </p:anim>
                                    <p:animEffect transition="in" filter="fade">
                                      <p:cBhvr>
                                        <p:cTn id="78" dur="500"/>
                                        <p:tgtEl>
                                          <p:spTgt spid="52"/>
                                        </p:tgtEl>
                                      </p:cBhvr>
                                    </p:animEffect>
                                  </p:childTnLst>
                                </p:cTn>
                              </p:par>
                            </p:childTnLst>
                          </p:cTn>
                        </p:par>
                        <p:par>
                          <p:cTn id="79" fill="hold">
                            <p:stCondLst>
                              <p:cond delay="7700"/>
                            </p:stCondLst>
                            <p:childTnLst>
                              <p:par>
                                <p:cTn id="80" presetID="53" presetClass="entr" presetSubtype="16"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animEffect transition="in" filter="fade">
                                      <p:cBhvr>
                                        <p:cTn id="84" dur="500"/>
                                        <p:tgtEl>
                                          <p:spTgt spid="66"/>
                                        </p:tgtEl>
                                      </p:cBhvr>
                                    </p:animEffect>
                                  </p:childTnLst>
                                </p:cTn>
                              </p:par>
                            </p:childTnLst>
                          </p:cTn>
                        </p:par>
                        <p:par>
                          <p:cTn id="85" fill="hold">
                            <p:stCondLst>
                              <p:cond delay="8200"/>
                            </p:stCondLst>
                            <p:childTnLst>
                              <p:par>
                                <p:cTn id="86" presetID="2" presetClass="entr" presetSubtype="4"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ppt_x"/>
                                          </p:val>
                                        </p:tav>
                                        <p:tav tm="100000">
                                          <p:val>
                                            <p:strVal val="#ppt_x"/>
                                          </p:val>
                                        </p:tav>
                                      </p:tavLst>
                                    </p:anim>
                                    <p:anim calcmode="lin" valueType="num">
                                      <p:cBhvr additive="base">
                                        <p:cTn id="89" dur="500" fill="hold"/>
                                        <p:tgtEl>
                                          <p:spTgt spid="60"/>
                                        </p:tgtEl>
                                        <p:attrNameLst>
                                          <p:attrName>ppt_y</p:attrName>
                                        </p:attrNameLst>
                                      </p:cBhvr>
                                      <p:tavLst>
                                        <p:tav tm="0">
                                          <p:val>
                                            <p:strVal val="1+#ppt_h/2"/>
                                          </p:val>
                                        </p:tav>
                                        <p:tav tm="100000">
                                          <p:val>
                                            <p:strVal val="#ppt_y"/>
                                          </p:val>
                                        </p:tav>
                                      </p:tavLst>
                                    </p:anim>
                                  </p:childTnLst>
                                </p:cTn>
                              </p:par>
                            </p:childTnLst>
                          </p:cTn>
                        </p:par>
                        <p:par>
                          <p:cTn id="90" fill="hold">
                            <p:stCondLst>
                              <p:cond delay="8700"/>
                            </p:stCondLst>
                            <p:childTnLst>
                              <p:par>
                                <p:cTn id="91" presetID="2" presetClass="entr" presetSubtype="4" fill="hold" grpId="0" nodeType="after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additive="base">
                                        <p:cTn id="93" dur="500" fill="hold"/>
                                        <p:tgtEl>
                                          <p:spTgt spid="76"/>
                                        </p:tgtEl>
                                        <p:attrNameLst>
                                          <p:attrName>ppt_x</p:attrName>
                                        </p:attrNameLst>
                                      </p:cBhvr>
                                      <p:tavLst>
                                        <p:tav tm="0">
                                          <p:val>
                                            <p:strVal val="#ppt_x"/>
                                          </p:val>
                                        </p:tav>
                                        <p:tav tm="100000">
                                          <p:val>
                                            <p:strVal val="#ppt_x"/>
                                          </p:val>
                                        </p:tav>
                                      </p:tavLst>
                                    </p:anim>
                                    <p:anim calcmode="lin" valueType="num">
                                      <p:cBhvr additive="base">
                                        <p:cTn id="94" dur="500" fill="hold"/>
                                        <p:tgtEl>
                                          <p:spTgt spid="76"/>
                                        </p:tgtEl>
                                        <p:attrNameLst>
                                          <p:attrName>ppt_y</p:attrName>
                                        </p:attrNameLst>
                                      </p:cBhvr>
                                      <p:tavLst>
                                        <p:tav tm="0">
                                          <p:val>
                                            <p:strVal val="1+#ppt_h/2"/>
                                          </p:val>
                                        </p:tav>
                                        <p:tav tm="100000">
                                          <p:val>
                                            <p:strVal val="#ppt_y"/>
                                          </p:val>
                                        </p:tav>
                                      </p:tavLst>
                                    </p:anim>
                                  </p:childTnLst>
                                </p:cTn>
                              </p:par>
                            </p:childTnLst>
                          </p:cTn>
                        </p:par>
                        <p:par>
                          <p:cTn id="95" fill="hold">
                            <p:stCondLst>
                              <p:cond delay="9200"/>
                            </p:stCondLst>
                            <p:childTnLst>
                              <p:par>
                                <p:cTn id="96" presetID="2" presetClass="entr" presetSubtype="4" fill="hold" grpId="0" nodeType="afterEffect">
                                  <p:stCondLst>
                                    <p:cond delay="0"/>
                                  </p:stCondLst>
                                  <p:childTnLst>
                                    <p:set>
                                      <p:cBhvr>
                                        <p:cTn id="97" dur="1" fill="hold">
                                          <p:stCondLst>
                                            <p:cond delay="0"/>
                                          </p:stCondLst>
                                        </p:cTn>
                                        <p:tgtEl>
                                          <p:spTgt spid="77"/>
                                        </p:tgtEl>
                                        <p:attrNameLst>
                                          <p:attrName>style.visibility</p:attrName>
                                        </p:attrNameLst>
                                      </p:cBhvr>
                                      <p:to>
                                        <p:strVal val="visible"/>
                                      </p:to>
                                    </p:set>
                                    <p:anim calcmode="lin" valueType="num">
                                      <p:cBhvr additive="base">
                                        <p:cTn id="98" dur="500" fill="hold"/>
                                        <p:tgtEl>
                                          <p:spTgt spid="77"/>
                                        </p:tgtEl>
                                        <p:attrNameLst>
                                          <p:attrName>ppt_x</p:attrName>
                                        </p:attrNameLst>
                                      </p:cBhvr>
                                      <p:tavLst>
                                        <p:tav tm="0">
                                          <p:val>
                                            <p:strVal val="#ppt_x"/>
                                          </p:val>
                                        </p:tav>
                                        <p:tav tm="100000">
                                          <p:val>
                                            <p:strVal val="#ppt_x"/>
                                          </p:val>
                                        </p:tav>
                                      </p:tavLst>
                                    </p:anim>
                                    <p:anim calcmode="lin" valueType="num">
                                      <p:cBhvr additive="base">
                                        <p:cTn id="99" dur="500" fill="hold"/>
                                        <p:tgtEl>
                                          <p:spTgt spid="77"/>
                                        </p:tgtEl>
                                        <p:attrNameLst>
                                          <p:attrName>ppt_y</p:attrName>
                                        </p:attrNameLst>
                                      </p:cBhvr>
                                      <p:tavLst>
                                        <p:tav tm="0">
                                          <p:val>
                                            <p:strVal val="1+#ppt_h/2"/>
                                          </p:val>
                                        </p:tav>
                                        <p:tav tm="100000">
                                          <p:val>
                                            <p:strVal val="#ppt_y"/>
                                          </p:val>
                                        </p:tav>
                                      </p:tavLst>
                                    </p:anim>
                                  </p:childTnLst>
                                </p:cTn>
                              </p:par>
                            </p:childTnLst>
                          </p:cTn>
                        </p:par>
                        <p:par>
                          <p:cTn id="100" fill="hold">
                            <p:stCondLst>
                              <p:cond delay="9700"/>
                            </p:stCondLst>
                            <p:childTnLst>
                              <p:par>
                                <p:cTn id="101" presetID="2" presetClass="entr" presetSubtype="4" fill="hold" grpId="0" nodeType="afterEffect">
                                  <p:stCondLst>
                                    <p:cond delay="0"/>
                                  </p:stCondLst>
                                  <p:childTnLst>
                                    <p:set>
                                      <p:cBhvr>
                                        <p:cTn id="102" dur="1" fill="hold">
                                          <p:stCondLst>
                                            <p:cond delay="0"/>
                                          </p:stCondLst>
                                        </p:cTn>
                                        <p:tgtEl>
                                          <p:spTgt spid="78"/>
                                        </p:tgtEl>
                                        <p:attrNameLst>
                                          <p:attrName>style.visibility</p:attrName>
                                        </p:attrNameLst>
                                      </p:cBhvr>
                                      <p:to>
                                        <p:strVal val="visible"/>
                                      </p:to>
                                    </p:set>
                                    <p:anim calcmode="lin" valueType="num">
                                      <p:cBhvr additive="base">
                                        <p:cTn id="103" dur="500" fill="hold"/>
                                        <p:tgtEl>
                                          <p:spTgt spid="78"/>
                                        </p:tgtEl>
                                        <p:attrNameLst>
                                          <p:attrName>ppt_x</p:attrName>
                                        </p:attrNameLst>
                                      </p:cBhvr>
                                      <p:tavLst>
                                        <p:tav tm="0">
                                          <p:val>
                                            <p:strVal val="#ppt_x"/>
                                          </p:val>
                                        </p:tav>
                                        <p:tav tm="100000">
                                          <p:val>
                                            <p:strVal val="#ppt_x"/>
                                          </p:val>
                                        </p:tav>
                                      </p:tavLst>
                                    </p:anim>
                                    <p:anim calcmode="lin" valueType="num">
                                      <p:cBhvr additive="base">
                                        <p:cTn id="10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8" grpId="0"/>
      <p:bldP spid="59" grpId="0"/>
      <p:bldP spid="60" grpId="0"/>
      <p:bldP spid="64" grpId="0"/>
      <p:bldP spid="65" grpId="0"/>
      <p:bldP spid="66" grpId="0"/>
      <p:bldP spid="74" grpId="0"/>
      <p:bldP spid="75" grpId="0"/>
      <p:bldP spid="76" grpId="0"/>
      <p:bldP spid="77" grpId="0"/>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5574663" cy="523220"/>
          </a:xfrm>
          <a:prstGeom prst="rect">
            <a:avLst/>
          </a:prstGeom>
          <a:noFill/>
        </p:spPr>
        <p:txBody>
          <a:bodyPr wrap="square" rtlCol="0">
            <a:spAutoFit/>
          </a:bodyPr>
          <a:lstStyle/>
          <a:p>
            <a:r>
              <a:rPr lang="zh-CN" altLang="en-US" sz="2800" b="1" dirty="0">
                <a:solidFill>
                  <a:srgbClr val="A3C8BD"/>
                </a:solidFill>
                <a:cs typeface="+mn-ea"/>
                <a:sym typeface="+mn-lt"/>
              </a:rPr>
              <a:t>Problems and deficiencies</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03</a:t>
            </a:r>
          </a:p>
        </p:txBody>
      </p:sp>
      <p:grpSp>
        <p:nvGrpSpPr>
          <p:cNvPr id="44" name="Group 48">
            <a:extLst>
              <a:ext uri="{FF2B5EF4-FFF2-40B4-BE49-F238E27FC236}">
                <a16:creationId xmlns:a16="http://schemas.microsoft.com/office/drawing/2014/main" id="{4532A87F-D655-4703-A094-4673889DF2AB}"/>
              </a:ext>
            </a:extLst>
          </p:cNvPr>
          <p:cNvGrpSpPr/>
          <p:nvPr/>
        </p:nvGrpSpPr>
        <p:grpSpPr>
          <a:xfrm>
            <a:off x="1988619" y="2998044"/>
            <a:ext cx="2014828" cy="2016858"/>
            <a:chOff x="2100442" y="2703636"/>
            <a:chExt cx="2379753" cy="2382151"/>
          </a:xfrm>
          <a:solidFill>
            <a:srgbClr val="4FB399"/>
          </a:solidFill>
          <a:effectLst/>
        </p:grpSpPr>
        <p:sp>
          <p:nvSpPr>
            <p:cNvPr id="45" name="Block Arc 49">
              <a:extLst>
                <a:ext uri="{FF2B5EF4-FFF2-40B4-BE49-F238E27FC236}">
                  <a16:creationId xmlns:a16="http://schemas.microsoft.com/office/drawing/2014/main" id="{4CC44DC4-AA6F-492F-AEF4-2BCAE395A1F2}"/>
                </a:ext>
              </a:extLst>
            </p:cNvPr>
            <p:cNvSpPr/>
            <p:nvPr/>
          </p:nvSpPr>
          <p:spPr>
            <a:xfrm flipH="1">
              <a:off x="2100442" y="2706034"/>
              <a:ext cx="2379753" cy="2379753"/>
            </a:xfrm>
            <a:prstGeom prst="blockArc">
              <a:avLst>
                <a:gd name="adj1" fmla="val 1507847"/>
                <a:gd name="adj2" fmla="val 16214381"/>
                <a:gd name="adj3" fmla="val 16739"/>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endParaRPr lang="en-US" sz="1445">
                <a:solidFill>
                  <a:prstClr val="black"/>
                </a:solidFill>
                <a:cs typeface="+mn-ea"/>
                <a:sym typeface="+mn-lt"/>
              </a:endParaRPr>
            </a:p>
          </p:txBody>
        </p:sp>
        <p:sp>
          <p:nvSpPr>
            <p:cNvPr id="46" name="Oval 50">
              <a:extLst>
                <a:ext uri="{FF2B5EF4-FFF2-40B4-BE49-F238E27FC236}">
                  <a16:creationId xmlns:a16="http://schemas.microsoft.com/office/drawing/2014/main" id="{EB89503C-5459-4470-B6F5-94B8F60B33AF}"/>
                </a:ext>
              </a:extLst>
            </p:cNvPr>
            <p:cNvSpPr/>
            <p:nvPr/>
          </p:nvSpPr>
          <p:spPr>
            <a:xfrm>
              <a:off x="3092477" y="2703636"/>
              <a:ext cx="400383" cy="400383"/>
            </a:xfrm>
            <a:prstGeom prst="ellipse">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r>
                <a:rPr lang="en-AU" sz="1355" dirty="0">
                  <a:solidFill>
                    <a:srgbClr val="FFFFFF"/>
                  </a:solidFill>
                  <a:cs typeface="+mn-ea"/>
                  <a:sym typeface="+mn-lt"/>
                </a:rPr>
                <a:t>03</a:t>
              </a:r>
              <a:endParaRPr lang="en-US" sz="1355" dirty="0">
                <a:solidFill>
                  <a:srgbClr val="FFFFFF"/>
                </a:solidFill>
                <a:cs typeface="+mn-ea"/>
                <a:sym typeface="+mn-lt"/>
              </a:endParaRPr>
            </a:p>
          </p:txBody>
        </p:sp>
      </p:grpSp>
      <p:grpSp>
        <p:nvGrpSpPr>
          <p:cNvPr id="47" name="Group 51">
            <a:extLst>
              <a:ext uri="{FF2B5EF4-FFF2-40B4-BE49-F238E27FC236}">
                <a16:creationId xmlns:a16="http://schemas.microsoft.com/office/drawing/2014/main" id="{2D0FD832-0334-452B-A684-F80D1A0B4E97}"/>
              </a:ext>
            </a:extLst>
          </p:cNvPr>
          <p:cNvGrpSpPr/>
          <p:nvPr/>
        </p:nvGrpSpPr>
        <p:grpSpPr>
          <a:xfrm>
            <a:off x="2353419" y="3364873"/>
            <a:ext cx="1285228" cy="1285228"/>
            <a:chOff x="2531315" y="3136907"/>
            <a:chExt cx="1518008" cy="1518008"/>
          </a:xfrm>
          <a:solidFill>
            <a:srgbClr val="6DD1C0"/>
          </a:solidFill>
          <a:effectLst/>
        </p:grpSpPr>
        <p:sp>
          <p:nvSpPr>
            <p:cNvPr id="48" name="Block Arc 52">
              <a:extLst>
                <a:ext uri="{FF2B5EF4-FFF2-40B4-BE49-F238E27FC236}">
                  <a16:creationId xmlns:a16="http://schemas.microsoft.com/office/drawing/2014/main" id="{231E26D9-3C09-49CC-8BAD-F1A288592ED6}"/>
                </a:ext>
              </a:extLst>
            </p:cNvPr>
            <p:cNvSpPr/>
            <p:nvPr/>
          </p:nvSpPr>
          <p:spPr>
            <a:xfrm flipH="1">
              <a:off x="2531315" y="3136907"/>
              <a:ext cx="1518008" cy="1518008"/>
            </a:xfrm>
            <a:prstGeom prst="blockArc">
              <a:avLst>
                <a:gd name="adj1" fmla="val 3403980"/>
                <a:gd name="adj2" fmla="val 16177562"/>
                <a:gd name="adj3" fmla="val 2640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endParaRPr lang="en-US" sz="1445">
                <a:solidFill>
                  <a:prstClr val="black"/>
                </a:solidFill>
                <a:cs typeface="+mn-ea"/>
                <a:sym typeface="+mn-lt"/>
              </a:endParaRPr>
            </a:p>
          </p:txBody>
        </p:sp>
        <p:sp>
          <p:nvSpPr>
            <p:cNvPr id="49" name="Oval 53">
              <a:extLst>
                <a:ext uri="{FF2B5EF4-FFF2-40B4-BE49-F238E27FC236}">
                  <a16:creationId xmlns:a16="http://schemas.microsoft.com/office/drawing/2014/main" id="{C7434B69-43A1-4644-9011-AA617BD3A5CB}"/>
                </a:ext>
              </a:extLst>
            </p:cNvPr>
            <p:cNvSpPr/>
            <p:nvPr/>
          </p:nvSpPr>
          <p:spPr>
            <a:xfrm>
              <a:off x="3092477" y="3136907"/>
              <a:ext cx="400383" cy="40038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r>
                <a:rPr lang="en-US" sz="1355" dirty="0">
                  <a:solidFill>
                    <a:prstClr val="white"/>
                  </a:solidFill>
                  <a:cs typeface="+mn-ea"/>
                  <a:sym typeface="+mn-lt"/>
                </a:rPr>
                <a:t>04</a:t>
              </a:r>
            </a:p>
          </p:txBody>
        </p:sp>
      </p:grpSp>
      <p:grpSp>
        <p:nvGrpSpPr>
          <p:cNvPr id="50" name="Group 54">
            <a:extLst>
              <a:ext uri="{FF2B5EF4-FFF2-40B4-BE49-F238E27FC236}">
                <a16:creationId xmlns:a16="http://schemas.microsoft.com/office/drawing/2014/main" id="{8EAC4BFD-117B-4E5A-8447-518A7961DCC4}"/>
              </a:ext>
            </a:extLst>
          </p:cNvPr>
          <p:cNvGrpSpPr/>
          <p:nvPr/>
        </p:nvGrpSpPr>
        <p:grpSpPr>
          <a:xfrm>
            <a:off x="1621789" y="2631213"/>
            <a:ext cx="2748488" cy="2750521"/>
            <a:chOff x="1667173" y="2270364"/>
            <a:chExt cx="3246294" cy="3248695"/>
          </a:xfrm>
          <a:solidFill>
            <a:schemeClr val="accent2"/>
          </a:solidFill>
          <a:effectLst/>
        </p:grpSpPr>
        <p:sp>
          <p:nvSpPr>
            <p:cNvPr id="51" name="Block Arc 55">
              <a:extLst>
                <a:ext uri="{FF2B5EF4-FFF2-40B4-BE49-F238E27FC236}">
                  <a16:creationId xmlns:a16="http://schemas.microsoft.com/office/drawing/2014/main" id="{D6840804-9A08-44CD-AFDE-7B1BDF1747CA}"/>
                </a:ext>
              </a:extLst>
            </p:cNvPr>
            <p:cNvSpPr/>
            <p:nvPr/>
          </p:nvSpPr>
          <p:spPr>
            <a:xfrm flipH="1">
              <a:off x="1667173" y="2272765"/>
              <a:ext cx="3246294" cy="3246294"/>
            </a:xfrm>
            <a:prstGeom prst="blockArc">
              <a:avLst>
                <a:gd name="adj1" fmla="val 20754075"/>
                <a:gd name="adj2" fmla="val 16203514"/>
                <a:gd name="adj3" fmla="val 1231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endParaRPr lang="en-US" sz="1445">
                <a:solidFill>
                  <a:prstClr val="black"/>
                </a:solidFill>
                <a:cs typeface="+mn-ea"/>
                <a:sym typeface="+mn-lt"/>
              </a:endParaRPr>
            </a:p>
          </p:txBody>
        </p:sp>
        <p:sp>
          <p:nvSpPr>
            <p:cNvPr id="52" name="Oval 56">
              <a:extLst>
                <a:ext uri="{FF2B5EF4-FFF2-40B4-BE49-F238E27FC236}">
                  <a16:creationId xmlns:a16="http://schemas.microsoft.com/office/drawing/2014/main" id="{3A6A4BB2-6113-4672-B393-445A63A2ECE9}"/>
                </a:ext>
              </a:extLst>
            </p:cNvPr>
            <p:cNvSpPr/>
            <p:nvPr/>
          </p:nvSpPr>
          <p:spPr>
            <a:xfrm>
              <a:off x="3092477" y="2270364"/>
              <a:ext cx="400383" cy="40038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r>
                <a:rPr lang="en-AU" sz="1355" dirty="0">
                  <a:solidFill>
                    <a:prstClr val="white"/>
                  </a:solidFill>
                  <a:cs typeface="+mn-ea"/>
                  <a:sym typeface="+mn-lt"/>
                </a:rPr>
                <a:t>02</a:t>
              </a:r>
              <a:endParaRPr lang="en-US" sz="1355" dirty="0">
                <a:solidFill>
                  <a:prstClr val="white"/>
                </a:solidFill>
                <a:cs typeface="+mn-ea"/>
                <a:sym typeface="+mn-lt"/>
              </a:endParaRPr>
            </a:p>
          </p:txBody>
        </p:sp>
      </p:grpSp>
      <p:grpSp>
        <p:nvGrpSpPr>
          <p:cNvPr id="53" name="Group 57">
            <a:extLst>
              <a:ext uri="{FF2B5EF4-FFF2-40B4-BE49-F238E27FC236}">
                <a16:creationId xmlns:a16="http://schemas.microsoft.com/office/drawing/2014/main" id="{2638731E-2D8F-4CED-BC5E-D8EE7EF57375}"/>
              </a:ext>
            </a:extLst>
          </p:cNvPr>
          <p:cNvGrpSpPr/>
          <p:nvPr/>
        </p:nvGrpSpPr>
        <p:grpSpPr>
          <a:xfrm>
            <a:off x="1258002" y="2269457"/>
            <a:ext cx="3476062" cy="3476062"/>
            <a:chOff x="1237496" y="1843088"/>
            <a:chExt cx="4105646" cy="4105646"/>
          </a:xfrm>
          <a:solidFill>
            <a:srgbClr val="118CE7"/>
          </a:solidFill>
          <a:effectLst/>
        </p:grpSpPr>
        <p:sp>
          <p:nvSpPr>
            <p:cNvPr id="54" name="Block Arc 58">
              <a:extLst>
                <a:ext uri="{FF2B5EF4-FFF2-40B4-BE49-F238E27FC236}">
                  <a16:creationId xmlns:a16="http://schemas.microsoft.com/office/drawing/2014/main" id="{AC67C735-7162-4737-82A3-4CB755D29215}"/>
                </a:ext>
              </a:extLst>
            </p:cNvPr>
            <p:cNvSpPr/>
            <p:nvPr/>
          </p:nvSpPr>
          <p:spPr>
            <a:xfrm flipH="1">
              <a:off x="1237496" y="1843088"/>
              <a:ext cx="4105646" cy="4105646"/>
            </a:xfrm>
            <a:prstGeom prst="blockArc">
              <a:avLst>
                <a:gd name="adj1" fmla="val 19362231"/>
                <a:gd name="adj2" fmla="val 16212586"/>
                <a:gd name="adj3" fmla="val 9872"/>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endParaRPr lang="en-US" sz="1445" dirty="0">
                <a:solidFill>
                  <a:prstClr val="black"/>
                </a:solidFill>
                <a:cs typeface="+mn-ea"/>
                <a:sym typeface="+mn-lt"/>
              </a:endParaRPr>
            </a:p>
          </p:txBody>
        </p:sp>
        <p:sp>
          <p:nvSpPr>
            <p:cNvPr id="55" name="Oval 59">
              <a:extLst>
                <a:ext uri="{FF2B5EF4-FFF2-40B4-BE49-F238E27FC236}">
                  <a16:creationId xmlns:a16="http://schemas.microsoft.com/office/drawing/2014/main" id="{55E3EE3A-67E5-436B-BCD9-B2FDDD22D6AE}"/>
                </a:ext>
              </a:extLst>
            </p:cNvPr>
            <p:cNvSpPr/>
            <p:nvPr/>
          </p:nvSpPr>
          <p:spPr>
            <a:xfrm>
              <a:off x="3092477" y="1843088"/>
              <a:ext cx="400383" cy="400383"/>
            </a:xfrm>
            <a:prstGeom prst="ellipse">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spcBef>
                  <a:spcPct val="0"/>
                </a:spcBef>
                <a:spcAft>
                  <a:spcPct val="0"/>
                </a:spcAft>
              </a:pPr>
              <a:r>
                <a:rPr lang="en-AU" sz="1355" dirty="0">
                  <a:solidFill>
                    <a:srgbClr val="FFFFFF"/>
                  </a:solidFill>
                  <a:cs typeface="+mn-ea"/>
                  <a:sym typeface="+mn-lt"/>
                </a:rPr>
                <a:t>01</a:t>
              </a:r>
            </a:p>
          </p:txBody>
        </p:sp>
      </p:grpSp>
      <p:sp>
        <p:nvSpPr>
          <p:cNvPr id="56" name="Rectangle 71">
            <a:extLst>
              <a:ext uri="{FF2B5EF4-FFF2-40B4-BE49-F238E27FC236}">
                <a16:creationId xmlns:a16="http://schemas.microsoft.com/office/drawing/2014/main" id="{A62CF953-C891-4FA3-BFB8-8910F46DBB0B}"/>
              </a:ext>
            </a:extLst>
          </p:cNvPr>
          <p:cNvSpPr/>
          <p:nvPr/>
        </p:nvSpPr>
        <p:spPr>
          <a:xfrm>
            <a:off x="2098960" y="2329639"/>
            <a:ext cx="638893" cy="202812"/>
          </a:xfrm>
          <a:prstGeom prst="rect">
            <a:avLst/>
          </a:prstGeom>
          <a:effectLst/>
        </p:spPr>
        <p:txBody>
          <a:bodyPr wrap="none" lIns="0" tIns="0" rIns="0" bIns="0">
            <a:spAutoFit/>
          </a:bodyPr>
          <a:lstStyle/>
          <a:p>
            <a:pPr algn="r" defTabSz="866943" fontAlgn="base">
              <a:lnSpc>
                <a:spcPct val="120000"/>
              </a:lnSpc>
              <a:spcBef>
                <a:spcPct val="0"/>
              </a:spcBef>
              <a:spcAft>
                <a:spcPct val="0"/>
              </a:spcAft>
            </a:pPr>
            <a:r>
              <a:rPr lang="zh-CN" altLang="en-US" sz="1200" b="1" dirty="0">
                <a:solidFill>
                  <a:srgbClr val="A3C8BD"/>
                </a:solidFill>
                <a:cs typeface="+mn-ea"/>
                <a:sym typeface="+mn-lt"/>
              </a:rPr>
              <a:t>The text</a:t>
            </a:r>
            <a:endParaRPr lang="en-US" sz="1200" b="1" dirty="0">
              <a:solidFill>
                <a:srgbClr val="A3C8BD"/>
              </a:solidFill>
              <a:cs typeface="+mn-ea"/>
              <a:sym typeface="+mn-lt"/>
            </a:endParaRPr>
          </a:p>
        </p:txBody>
      </p:sp>
      <p:sp>
        <p:nvSpPr>
          <p:cNvPr id="57" name="Rectangle 72">
            <a:extLst>
              <a:ext uri="{FF2B5EF4-FFF2-40B4-BE49-F238E27FC236}">
                <a16:creationId xmlns:a16="http://schemas.microsoft.com/office/drawing/2014/main" id="{AB11D89C-088E-40AB-A1C6-3CDEB4F699C6}"/>
              </a:ext>
            </a:extLst>
          </p:cNvPr>
          <p:cNvSpPr/>
          <p:nvPr/>
        </p:nvSpPr>
        <p:spPr>
          <a:xfrm>
            <a:off x="2098960" y="2677428"/>
            <a:ext cx="638893" cy="202812"/>
          </a:xfrm>
          <a:prstGeom prst="rect">
            <a:avLst/>
          </a:prstGeom>
          <a:effectLst/>
        </p:spPr>
        <p:txBody>
          <a:bodyPr wrap="none" lIns="0" tIns="0" rIns="0" bIns="0">
            <a:spAutoFit/>
          </a:bodyPr>
          <a:lstStyle/>
          <a:p>
            <a:pPr algn="r" defTabSz="866943" fontAlgn="base">
              <a:lnSpc>
                <a:spcPct val="120000"/>
              </a:lnSpc>
              <a:spcBef>
                <a:spcPct val="0"/>
              </a:spcBef>
              <a:spcAft>
                <a:spcPct val="0"/>
              </a:spcAft>
            </a:pPr>
            <a:r>
              <a:rPr lang="zh-CN" altLang="en-US" sz="1200" b="1" dirty="0">
                <a:solidFill>
                  <a:srgbClr val="A3C8BD"/>
                </a:solidFill>
                <a:cs typeface="+mn-ea"/>
                <a:sym typeface="+mn-lt"/>
              </a:rPr>
              <a:t>The text</a:t>
            </a:r>
            <a:endParaRPr lang="en-US" sz="1200" b="1" dirty="0">
              <a:solidFill>
                <a:srgbClr val="A3C8BD"/>
              </a:solidFill>
              <a:cs typeface="+mn-ea"/>
              <a:sym typeface="+mn-lt"/>
            </a:endParaRPr>
          </a:p>
        </p:txBody>
      </p:sp>
      <p:sp>
        <p:nvSpPr>
          <p:cNvPr id="58" name="Rectangle 73">
            <a:extLst>
              <a:ext uri="{FF2B5EF4-FFF2-40B4-BE49-F238E27FC236}">
                <a16:creationId xmlns:a16="http://schemas.microsoft.com/office/drawing/2014/main" id="{CA6ECE38-91EB-4765-8E98-2CF4374E6501}"/>
              </a:ext>
            </a:extLst>
          </p:cNvPr>
          <p:cNvSpPr/>
          <p:nvPr/>
        </p:nvSpPr>
        <p:spPr>
          <a:xfrm>
            <a:off x="2098960" y="3043689"/>
            <a:ext cx="638893" cy="202812"/>
          </a:xfrm>
          <a:prstGeom prst="rect">
            <a:avLst/>
          </a:prstGeom>
          <a:effectLst/>
        </p:spPr>
        <p:txBody>
          <a:bodyPr wrap="none" lIns="0" tIns="0" rIns="0" bIns="0">
            <a:spAutoFit/>
          </a:bodyPr>
          <a:lstStyle/>
          <a:p>
            <a:pPr algn="r" defTabSz="866943" fontAlgn="base">
              <a:lnSpc>
                <a:spcPct val="120000"/>
              </a:lnSpc>
              <a:spcBef>
                <a:spcPct val="0"/>
              </a:spcBef>
              <a:spcAft>
                <a:spcPct val="0"/>
              </a:spcAft>
            </a:pPr>
            <a:r>
              <a:rPr lang="zh-CN" altLang="en-US" sz="1200" b="1" dirty="0">
                <a:solidFill>
                  <a:srgbClr val="A3C8BD"/>
                </a:solidFill>
                <a:cs typeface="+mn-ea"/>
                <a:sym typeface="+mn-lt"/>
              </a:rPr>
              <a:t>The text</a:t>
            </a:r>
            <a:endParaRPr lang="en-US" sz="1200" b="1" dirty="0">
              <a:solidFill>
                <a:srgbClr val="A3C8BD"/>
              </a:solidFill>
              <a:cs typeface="+mn-ea"/>
              <a:sym typeface="+mn-lt"/>
            </a:endParaRPr>
          </a:p>
        </p:txBody>
      </p:sp>
      <p:sp>
        <p:nvSpPr>
          <p:cNvPr id="59" name="Rectangle 74">
            <a:extLst>
              <a:ext uri="{FF2B5EF4-FFF2-40B4-BE49-F238E27FC236}">
                <a16:creationId xmlns:a16="http://schemas.microsoft.com/office/drawing/2014/main" id="{95352A78-EF3C-452D-9135-4E0933F0B5E7}"/>
              </a:ext>
            </a:extLst>
          </p:cNvPr>
          <p:cNvSpPr/>
          <p:nvPr/>
        </p:nvSpPr>
        <p:spPr>
          <a:xfrm>
            <a:off x="2098960" y="3396167"/>
            <a:ext cx="638893" cy="202812"/>
          </a:xfrm>
          <a:prstGeom prst="rect">
            <a:avLst/>
          </a:prstGeom>
          <a:effectLst/>
        </p:spPr>
        <p:txBody>
          <a:bodyPr wrap="none" lIns="0" tIns="0" rIns="0" bIns="0">
            <a:spAutoFit/>
          </a:bodyPr>
          <a:lstStyle/>
          <a:p>
            <a:pPr algn="r" defTabSz="866943" fontAlgn="base">
              <a:lnSpc>
                <a:spcPct val="120000"/>
              </a:lnSpc>
              <a:spcBef>
                <a:spcPct val="0"/>
              </a:spcBef>
              <a:spcAft>
                <a:spcPct val="0"/>
              </a:spcAft>
            </a:pPr>
            <a:r>
              <a:rPr lang="zh-CN" altLang="en-US" sz="1200" b="1" dirty="0">
                <a:solidFill>
                  <a:srgbClr val="A3C8BD"/>
                </a:solidFill>
                <a:cs typeface="+mn-ea"/>
                <a:sym typeface="+mn-lt"/>
              </a:rPr>
              <a:t>The text</a:t>
            </a:r>
            <a:endParaRPr lang="en-US" sz="1200" b="1" dirty="0">
              <a:solidFill>
                <a:srgbClr val="A3C8BD"/>
              </a:solidFill>
              <a:cs typeface="+mn-ea"/>
              <a:sym typeface="+mn-lt"/>
            </a:endParaRPr>
          </a:p>
        </p:txBody>
      </p:sp>
      <p:grpSp>
        <p:nvGrpSpPr>
          <p:cNvPr id="60" name="组合 59">
            <a:extLst>
              <a:ext uri="{FF2B5EF4-FFF2-40B4-BE49-F238E27FC236}">
                <a16:creationId xmlns:a16="http://schemas.microsoft.com/office/drawing/2014/main" id="{E6F72449-3E81-43AF-9EE1-3B586A250B5F}"/>
              </a:ext>
            </a:extLst>
          </p:cNvPr>
          <p:cNvGrpSpPr/>
          <p:nvPr/>
        </p:nvGrpSpPr>
        <p:grpSpPr>
          <a:xfrm>
            <a:off x="5516140" y="721992"/>
            <a:ext cx="1956107" cy="1846392"/>
            <a:chOff x="4285015" y="2723973"/>
            <a:chExt cx="1956107" cy="1846392"/>
          </a:xfrm>
        </p:grpSpPr>
        <p:pic>
          <p:nvPicPr>
            <p:cNvPr id="61" name="图片 60">
              <a:extLst>
                <a:ext uri="{FF2B5EF4-FFF2-40B4-BE49-F238E27FC236}">
                  <a16:creationId xmlns:a16="http://schemas.microsoft.com/office/drawing/2014/main" id="{A5E6BB4C-49E1-4315-996B-C27E52E10D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005" b="12233"/>
            <a:stretch/>
          </p:blipFill>
          <p:spPr>
            <a:xfrm rot="19800000">
              <a:off x="4285015" y="2723973"/>
              <a:ext cx="952848" cy="1846392"/>
            </a:xfrm>
            <a:prstGeom prst="rect">
              <a:avLst/>
            </a:prstGeom>
          </p:spPr>
        </p:pic>
        <p:sp>
          <p:nvSpPr>
            <p:cNvPr id="62" name="Oval 19">
              <a:extLst>
                <a:ext uri="{FF2B5EF4-FFF2-40B4-BE49-F238E27FC236}">
                  <a16:creationId xmlns:a16="http://schemas.microsoft.com/office/drawing/2014/main" id="{212A0262-464A-4712-BE69-F113D45C9C3A}"/>
                </a:ext>
              </a:extLst>
            </p:cNvPr>
            <p:cNvSpPr/>
            <p:nvPr/>
          </p:nvSpPr>
          <p:spPr>
            <a:xfrm>
              <a:off x="5057819" y="2994102"/>
              <a:ext cx="1183303" cy="1183304"/>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dirty="0">
                <a:solidFill>
                  <a:srgbClr val="FFFFFF"/>
                </a:solidFill>
                <a:cs typeface="+mn-ea"/>
                <a:sym typeface="+mn-lt"/>
              </a:endParaRPr>
            </a:p>
          </p:txBody>
        </p:sp>
        <p:sp>
          <p:nvSpPr>
            <p:cNvPr id="63" name="Shape 2778">
              <a:extLst>
                <a:ext uri="{FF2B5EF4-FFF2-40B4-BE49-F238E27FC236}">
                  <a16:creationId xmlns:a16="http://schemas.microsoft.com/office/drawing/2014/main" id="{2B06A0FE-03F9-4BFF-85E5-3B70C6612563}"/>
                </a:ext>
              </a:extLst>
            </p:cNvPr>
            <p:cNvSpPr/>
            <p:nvPr/>
          </p:nvSpPr>
          <p:spPr>
            <a:xfrm>
              <a:off x="5367802" y="3317719"/>
              <a:ext cx="555117" cy="55511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1">
                    <a:lumMod val="85000"/>
                    <a:lumOff val="15000"/>
                  </a:schemeClr>
                </a:solidFill>
                <a:cs typeface="+mn-ea"/>
                <a:sym typeface="+mn-lt"/>
              </a:endParaRPr>
            </a:p>
          </p:txBody>
        </p:sp>
      </p:grpSp>
      <p:grpSp>
        <p:nvGrpSpPr>
          <p:cNvPr id="64" name="组合 63">
            <a:extLst>
              <a:ext uri="{FF2B5EF4-FFF2-40B4-BE49-F238E27FC236}">
                <a16:creationId xmlns:a16="http://schemas.microsoft.com/office/drawing/2014/main" id="{8DE6DA7C-51E1-4085-BFDB-9F7C159E7BC6}"/>
              </a:ext>
            </a:extLst>
          </p:cNvPr>
          <p:cNvGrpSpPr/>
          <p:nvPr/>
        </p:nvGrpSpPr>
        <p:grpSpPr>
          <a:xfrm>
            <a:off x="5834896" y="2470247"/>
            <a:ext cx="2008906" cy="820726"/>
            <a:chOff x="1629104" y="4242054"/>
            <a:chExt cx="2008906" cy="820726"/>
          </a:xfrm>
        </p:grpSpPr>
        <p:sp>
          <p:nvSpPr>
            <p:cNvPr id="65" name="TextBox 30">
              <a:extLst>
                <a:ext uri="{FF2B5EF4-FFF2-40B4-BE49-F238E27FC236}">
                  <a16:creationId xmlns:a16="http://schemas.microsoft.com/office/drawing/2014/main" id="{D839B0D6-91A1-4E02-980B-ADD91D479563}"/>
                </a:ext>
              </a:extLst>
            </p:cNvPr>
            <p:cNvSpPr txBox="1"/>
            <p:nvPr/>
          </p:nvSpPr>
          <p:spPr>
            <a:xfrm>
              <a:off x="1629104" y="4242054"/>
              <a:ext cx="2008906" cy="246221"/>
            </a:xfrm>
            <a:prstGeom prst="rect">
              <a:avLst/>
            </a:prstGeom>
            <a:noFill/>
          </p:spPr>
          <p:txBody>
            <a:bodyPr wrap="square" lIns="0" tIns="0" rIns="0" bIns="0" rtlCol="0">
              <a:spAutoFit/>
            </a:bodyPr>
            <a:lstStyle/>
            <a:p>
              <a:pPr algn="ctr"/>
              <a:r>
                <a:rPr lang="zh-CN" altLang="en-US" sz="1600" b="1" dirty="0">
                  <a:solidFill>
                    <a:schemeClr val="tx1">
                      <a:lumMod val="75000"/>
                      <a:lumOff val="25000"/>
                    </a:schemeClr>
                  </a:solidFill>
                  <a:cs typeface="+mn-ea"/>
                  <a:sym typeface="+mn-lt"/>
                </a:rPr>
                <a:t>The title</a:t>
              </a:r>
            </a:p>
          </p:txBody>
        </p:sp>
        <p:sp>
          <p:nvSpPr>
            <p:cNvPr id="66" name="TextBox 23">
              <a:extLst>
                <a:ext uri="{FF2B5EF4-FFF2-40B4-BE49-F238E27FC236}">
                  <a16:creationId xmlns:a16="http://schemas.microsoft.com/office/drawing/2014/main" id="{E1E457B9-356B-4A42-BF3A-E02C0489F0E6}"/>
                </a:ext>
              </a:extLst>
            </p:cNvPr>
            <p:cNvSpPr txBox="1"/>
            <p:nvPr/>
          </p:nvSpPr>
          <p:spPr>
            <a:xfrm>
              <a:off x="1759363" y="4531994"/>
              <a:ext cx="1748388" cy="530786"/>
            </a:xfrm>
            <a:prstGeom prst="rect">
              <a:avLst/>
            </a:prstGeom>
            <a:noFill/>
          </p:spPr>
          <p:txBody>
            <a:bodyPr wrap="square" rtlCol="0">
              <a:spAutoFit/>
            </a:bodyPr>
            <a:lstStyle/>
            <a:p>
              <a:pPr algn="ctr">
                <a:lnSpc>
                  <a:spcPts val="1800"/>
                </a:lnSpc>
              </a:pPr>
              <a:r>
                <a:rPr lang="zh-CN" altLang="en-US" sz="1050" dirty="0">
                  <a:solidFill>
                    <a:schemeClr val="bg1">
                      <a:lumMod val="50000"/>
                    </a:schemeClr>
                  </a:solidFill>
                  <a:cs typeface="+mn-ea"/>
                  <a:sym typeface="+mn-lt"/>
                </a:rPr>
                <a:t>Your content is played here, and in this box choose Paste.</a:t>
              </a:r>
            </a:p>
          </p:txBody>
        </p:sp>
      </p:grpSp>
      <p:grpSp>
        <p:nvGrpSpPr>
          <p:cNvPr id="67" name="组合 66">
            <a:extLst>
              <a:ext uri="{FF2B5EF4-FFF2-40B4-BE49-F238E27FC236}">
                <a16:creationId xmlns:a16="http://schemas.microsoft.com/office/drawing/2014/main" id="{2EB471EE-1A04-4D65-95DB-E103177735A7}"/>
              </a:ext>
            </a:extLst>
          </p:cNvPr>
          <p:cNvGrpSpPr/>
          <p:nvPr/>
        </p:nvGrpSpPr>
        <p:grpSpPr>
          <a:xfrm>
            <a:off x="8442187" y="652650"/>
            <a:ext cx="1956107" cy="1846392"/>
            <a:chOff x="4285015" y="2723973"/>
            <a:chExt cx="1956107" cy="1846392"/>
          </a:xfrm>
        </p:grpSpPr>
        <p:pic>
          <p:nvPicPr>
            <p:cNvPr id="68" name="图片 67">
              <a:extLst>
                <a:ext uri="{FF2B5EF4-FFF2-40B4-BE49-F238E27FC236}">
                  <a16:creationId xmlns:a16="http://schemas.microsoft.com/office/drawing/2014/main" id="{A02EFCE2-F90B-4C65-BA5E-B7C5D42D02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005" b="12233"/>
            <a:stretch/>
          </p:blipFill>
          <p:spPr>
            <a:xfrm rot="19800000">
              <a:off x="4285015" y="2723973"/>
              <a:ext cx="952848" cy="1846392"/>
            </a:xfrm>
            <a:prstGeom prst="rect">
              <a:avLst/>
            </a:prstGeom>
          </p:spPr>
        </p:pic>
        <p:sp>
          <p:nvSpPr>
            <p:cNvPr id="69" name="Oval 19">
              <a:extLst>
                <a:ext uri="{FF2B5EF4-FFF2-40B4-BE49-F238E27FC236}">
                  <a16:creationId xmlns:a16="http://schemas.microsoft.com/office/drawing/2014/main" id="{64CA1E2C-6A76-4B17-A3FE-74BBFE78994F}"/>
                </a:ext>
              </a:extLst>
            </p:cNvPr>
            <p:cNvSpPr/>
            <p:nvPr/>
          </p:nvSpPr>
          <p:spPr>
            <a:xfrm>
              <a:off x="5057819" y="2994102"/>
              <a:ext cx="1183303" cy="1183304"/>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cs typeface="+mn-ea"/>
                <a:sym typeface="+mn-lt"/>
              </a:endParaRPr>
            </a:p>
          </p:txBody>
        </p:sp>
        <p:sp>
          <p:nvSpPr>
            <p:cNvPr id="70" name="Shape 2778">
              <a:extLst>
                <a:ext uri="{FF2B5EF4-FFF2-40B4-BE49-F238E27FC236}">
                  <a16:creationId xmlns:a16="http://schemas.microsoft.com/office/drawing/2014/main" id="{8EA7D63B-10EF-47DF-BA16-F3106D8A4E1D}"/>
                </a:ext>
              </a:extLst>
            </p:cNvPr>
            <p:cNvSpPr/>
            <p:nvPr/>
          </p:nvSpPr>
          <p:spPr>
            <a:xfrm>
              <a:off x="5367802" y="3317719"/>
              <a:ext cx="555117" cy="55511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1">
                    <a:lumMod val="85000"/>
                    <a:lumOff val="15000"/>
                  </a:schemeClr>
                </a:solidFill>
                <a:cs typeface="+mn-ea"/>
                <a:sym typeface="+mn-lt"/>
              </a:endParaRPr>
            </a:p>
          </p:txBody>
        </p:sp>
      </p:grpSp>
      <p:grpSp>
        <p:nvGrpSpPr>
          <p:cNvPr id="71" name="组合 70">
            <a:extLst>
              <a:ext uri="{FF2B5EF4-FFF2-40B4-BE49-F238E27FC236}">
                <a16:creationId xmlns:a16="http://schemas.microsoft.com/office/drawing/2014/main" id="{D0B8E686-3C9B-406E-9ECB-3A2A3CECCDE2}"/>
              </a:ext>
            </a:extLst>
          </p:cNvPr>
          <p:cNvGrpSpPr/>
          <p:nvPr/>
        </p:nvGrpSpPr>
        <p:grpSpPr>
          <a:xfrm>
            <a:off x="8760943" y="2470247"/>
            <a:ext cx="2008906" cy="820726"/>
            <a:chOff x="1629104" y="4242054"/>
            <a:chExt cx="2008906" cy="820726"/>
          </a:xfrm>
        </p:grpSpPr>
        <p:sp>
          <p:nvSpPr>
            <p:cNvPr id="72" name="TextBox 30">
              <a:extLst>
                <a:ext uri="{FF2B5EF4-FFF2-40B4-BE49-F238E27FC236}">
                  <a16:creationId xmlns:a16="http://schemas.microsoft.com/office/drawing/2014/main" id="{9E008601-19AD-4333-94A4-40188A0179FA}"/>
                </a:ext>
              </a:extLst>
            </p:cNvPr>
            <p:cNvSpPr txBox="1"/>
            <p:nvPr/>
          </p:nvSpPr>
          <p:spPr>
            <a:xfrm>
              <a:off x="1629104" y="4242054"/>
              <a:ext cx="2008906" cy="246221"/>
            </a:xfrm>
            <a:prstGeom prst="rect">
              <a:avLst/>
            </a:prstGeom>
            <a:noFill/>
          </p:spPr>
          <p:txBody>
            <a:bodyPr wrap="square" lIns="0" tIns="0" rIns="0" bIns="0" rtlCol="0">
              <a:spAutoFit/>
            </a:bodyPr>
            <a:lstStyle/>
            <a:p>
              <a:pPr algn="ctr"/>
              <a:r>
                <a:rPr lang="zh-CN" altLang="en-US" sz="1600" b="1" dirty="0">
                  <a:solidFill>
                    <a:schemeClr val="tx1">
                      <a:lumMod val="75000"/>
                      <a:lumOff val="25000"/>
                    </a:schemeClr>
                  </a:solidFill>
                  <a:cs typeface="+mn-ea"/>
                  <a:sym typeface="+mn-lt"/>
                </a:rPr>
                <a:t>The title</a:t>
              </a:r>
            </a:p>
          </p:txBody>
        </p:sp>
        <p:sp>
          <p:nvSpPr>
            <p:cNvPr id="73" name="TextBox 23">
              <a:extLst>
                <a:ext uri="{FF2B5EF4-FFF2-40B4-BE49-F238E27FC236}">
                  <a16:creationId xmlns:a16="http://schemas.microsoft.com/office/drawing/2014/main" id="{D9591071-B10A-4BA2-9A05-6420753121B8}"/>
                </a:ext>
              </a:extLst>
            </p:cNvPr>
            <p:cNvSpPr txBox="1"/>
            <p:nvPr/>
          </p:nvSpPr>
          <p:spPr>
            <a:xfrm>
              <a:off x="1759363" y="4531994"/>
              <a:ext cx="1748388" cy="530786"/>
            </a:xfrm>
            <a:prstGeom prst="rect">
              <a:avLst/>
            </a:prstGeom>
            <a:noFill/>
          </p:spPr>
          <p:txBody>
            <a:bodyPr wrap="square" rtlCol="0">
              <a:spAutoFit/>
            </a:bodyPr>
            <a:lstStyle/>
            <a:p>
              <a:pPr algn="ctr">
                <a:lnSpc>
                  <a:spcPts val="1800"/>
                </a:lnSpc>
              </a:pPr>
              <a:r>
                <a:rPr lang="zh-CN" altLang="en-US" sz="1050" dirty="0">
                  <a:solidFill>
                    <a:schemeClr val="bg1">
                      <a:lumMod val="50000"/>
                    </a:schemeClr>
                  </a:solidFill>
                  <a:cs typeface="+mn-ea"/>
                  <a:sym typeface="+mn-lt"/>
                </a:rPr>
                <a:t>Your content is played here, and in this box choose Paste.</a:t>
              </a:r>
            </a:p>
          </p:txBody>
        </p:sp>
      </p:grpSp>
      <p:grpSp>
        <p:nvGrpSpPr>
          <p:cNvPr id="74" name="组合 73">
            <a:extLst>
              <a:ext uri="{FF2B5EF4-FFF2-40B4-BE49-F238E27FC236}">
                <a16:creationId xmlns:a16="http://schemas.microsoft.com/office/drawing/2014/main" id="{4CB792ED-6AB3-4CE8-AF29-EAD5BA3B4AC5}"/>
              </a:ext>
            </a:extLst>
          </p:cNvPr>
          <p:cNvGrpSpPr/>
          <p:nvPr/>
        </p:nvGrpSpPr>
        <p:grpSpPr>
          <a:xfrm>
            <a:off x="5620873" y="3531453"/>
            <a:ext cx="1956107" cy="1846392"/>
            <a:chOff x="4285015" y="2723973"/>
            <a:chExt cx="1956107" cy="1846392"/>
          </a:xfrm>
        </p:grpSpPr>
        <p:pic>
          <p:nvPicPr>
            <p:cNvPr id="75" name="图片 74">
              <a:extLst>
                <a:ext uri="{FF2B5EF4-FFF2-40B4-BE49-F238E27FC236}">
                  <a16:creationId xmlns:a16="http://schemas.microsoft.com/office/drawing/2014/main" id="{2BAF8D17-68A8-4BBA-ADF2-FA0043E188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005" b="12233"/>
            <a:stretch/>
          </p:blipFill>
          <p:spPr>
            <a:xfrm rot="19800000">
              <a:off x="4285015" y="2723973"/>
              <a:ext cx="952848" cy="1846392"/>
            </a:xfrm>
            <a:prstGeom prst="rect">
              <a:avLst/>
            </a:prstGeom>
          </p:spPr>
        </p:pic>
        <p:sp>
          <p:nvSpPr>
            <p:cNvPr id="76" name="Oval 19">
              <a:extLst>
                <a:ext uri="{FF2B5EF4-FFF2-40B4-BE49-F238E27FC236}">
                  <a16:creationId xmlns:a16="http://schemas.microsoft.com/office/drawing/2014/main" id="{E38E819F-F4DF-4AEB-A2FA-E6433D83BCB0}"/>
                </a:ext>
              </a:extLst>
            </p:cNvPr>
            <p:cNvSpPr/>
            <p:nvPr/>
          </p:nvSpPr>
          <p:spPr>
            <a:xfrm>
              <a:off x="5057819" y="2994102"/>
              <a:ext cx="1183303" cy="1183304"/>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dirty="0">
                <a:solidFill>
                  <a:srgbClr val="FFFFFF"/>
                </a:solidFill>
                <a:cs typeface="+mn-ea"/>
                <a:sym typeface="+mn-lt"/>
              </a:endParaRPr>
            </a:p>
          </p:txBody>
        </p:sp>
        <p:sp>
          <p:nvSpPr>
            <p:cNvPr id="77" name="Shape 2778">
              <a:extLst>
                <a:ext uri="{FF2B5EF4-FFF2-40B4-BE49-F238E27FC236}">
                  <a16:creationId xmlns:a16="http://schemas.microsoft.com/office/drawing/2014/main" id="{1393C4CC-0E96-4B9C-8E10-895478E1BEB8}"/>
                </a:ext>
              </a:extLst>
            </p:cNvPr>
            <p:cNvSpPr/>
            <p:nvPr/>
          </p:nvSpPr>
          <p:spPr>
            <a:xfrm>
              <a:off x="5367802" y="3317719"/>
              <a:ext cx="555117" cy="55511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1">
                    <a:lumMod val="85000"/>
                    <a:lumOff val="15000"/>
                  </a:schemeClr>
                </a:solidFill>
                <a:cs typeface="+mn-ea"/>
                <a:sym typeface="+mn-lt"/>
              </a:endParaRPr>
            </a:p>
          </p:txBody>
        </p:sp>
      </p:grpSp>
      <p:grpSp>
        <p:nvGrpSpPr>
          <p:cNvPr id="78" name="组合 77">
            <a:extLst>
              <a:ext uri="{FF2B5EF4-FFF2-40B4-BE49-F238E27FC236}">
                <a16:creationId xmlns:a16="http://schemas.microsoft.com/office/drawing/2014/main" id="{D6B7CEF8-B7B1-4D70-A018-EEC379439E5A}"/>
              </a:ext>
            </a:extLst>
          </p:cNvPr>
          <p:cNvGrpSpPr/>
          <p:nvPr/>
        </p:nvGrpSpPr>
        <p:grpSpPr>
          <a:xfrm>
            <a:off x="5939629" y="5308503"/>
            <a:ext cx="2008906" cy="820726"/>
            <a:chOff x="1629104" y="4242054"/>
            <a:chExt cx="2008906" cy="820726"/>
          </a:xfrm>
        </p:grpSpPr>
        <p:sp>
          <p:nvSpPr>
            <p:cNvPr id="79" name="TextBox 30">
              <a:extLst>
                <a:ext uri="{FF2B5EF4-FFF2-40B4-BE49-F238E27FC236}">
                  <a16:creationId xmlns:a16="http://schemas.microsoft.com/office/drawing/2014/main" id="{C02CA255-DE68-49AD-AAAF-FFA0391628CC}"/>
                </a:ext>
              </a:extLst>
            </p:cNvPr>
            <p:cNvSpPr txBox="1"/>
            <p:nvPr/>
          </p:nvSpPr>
          <p:spPr>
            <a:xfrm>
              <a:off x="1629104" y="4242054"/>
              <a:ext cx="2008906" cy="246221"/>
            </a:xfrm>
            <a:prstGeom prst="rect">
              <a:avLst/>
            </a:prstGeom>
            <a:noFill/>
          </p:spPr>
          <p:txBody>
            <a:bodyPr wrap="square" lIns="0" tIns="0" rIns="0" bIns="0" rtlCol="0">
              <a:spAutoFit/>
            </a:bodyPr>
            <a:lstStyle/>
            <a:p>
              <a:pPr algn="ctr"/>
              <a:r>
                <a:rPr lang="zh-CN" altLang="en-US" sz="1600" b="1" dirty="0">
                  <a:solidFill>
                    <a:schemeClr val="tx1">
                      <a:lumMod val="75000"/>
                      <a:lumOff val="25000"/>
                    </a:schemeClr>
                  </a:solidFill>
                  <a:cs typeface="+mn-ea"/>
                  <a:sym typeface="+mn-lt"/>
                </a:rPr>
                <a:t>The title</a:t>
              </a:r>
            </a:p>
          </p:txBody>
        </p:sp>
        <p:sp>
          <p:nvSpPr>
            <p:cNvPr id="80" name="TextBox 23">
              <a:extLst>
                <a:ext uri="{FF2B5EF4-FFF2-40B4-BE49-F238E27FC236}">
                  <a16:creationId xmlns:a16="http://schemas.microsoft.com/office/drawing/2014/main" id="{BA68D1B1-A6C7-466F-BC85-BB169F214799}"/>
                </a:ext>
              </a:extLst>
            </p:cNvPr>
            <p:cNvSpPr txBox="1"/>
            <p:nvPr/>
          </p:nvSpPr>
          <p:spPr>
            <a:xfrm>
              <a:off x="1759363" y="4531994"/>
              <a:ext cx="1748388" cy="530786"/>
            </a:xfrm>
            <a:prstGeom prst="rect">
              <a:avLst/>
            </a:prstGeom>
            <a:noFill/>
          </p:spPr>
          <p:txBody>
            <a:bodyPr wrap="square" rtlCol="0">
              <a:spAutoFit/>
            </a:bodyPr>
            <a:lstStyle/>
            <a:p>
              <a:pPr algn="ctr">
                <a:lnSpc>
                  <a:spcPts val="1800"/>
                </a:lnSpc>
              </a:pPr>
              <a:r>
                <a:rPr lang="zh-CN" altLang="en-US" sz="1050" dirty="0">
                  <a:solidFill>
                    <a:schemeClr val="bg1">
                      <a:lumMod val="50000"/>
                    </a:schemeClr>
                  </a:solidFill>
                  <a:cs typeface="+mn-ea"/>
                  <a:sym typeface="+mn-lt"/>
                </a:rPr>
                <a:t>Your content is played here, and in this box choose Paste.</a:t>
              </a:r>
            </a:p>
          </p:txBody>
        </p:sp>
      </p:grpSp>
      <p:grpSp>
        <p:nvGrpSpPr>
          <p:cNvPr id="81" name="组合 80">
            <a:extLst>
              <a:ext uri="{FF2B5EF4-FFF2-40B4-BE49-F238E27FC236}">
                <a16:creationId xmlns:a16="http://schemas.microsoft.com/office/drawing/2014/main" id="{CAEF0A5C-8179-44A9-B528-1A35981A6C9D}"/>
              </a:ext>
            </a:extLst>
          </p:cNvPr>
          <p:cNvGrpSpPr/>
          <p:nvPr/>
        </p:nvGrpSpPr>
        <p:grpSpPr>
          <a:xfrm>
            <a:off x="8546920" y="3462111"/>
            <a:ext cx="1956107" cy="1846392"/>
            <a:chOff x="4285015" y="2723973"/>
            <a:chExt cx="1956107" cy="1846392"/>
          </a:xfrm>
        </p:grpSpPr>
        <p:pic>
          <p:nvPicPr>
            <p:cNvPr id="82" name="图片 81">
              <a:extLst>
                <a:ext uri="{FF2B5EF4-FFF2-40B4-BE49-F238E27FC236}">
                  <a16:creationId xmlns:a16="http://schemas.microsoft.com/office/drawing/2014/main" id="{5F30C0E9-C7A9-4A0E-BD37-3CFE0DEFEF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005" b="12233"/>
            <a:stretch/>
          </p:blipFill>
          <p:spPr>
            <a:xfrm rot="19800000">
              <a:off x="4285015" y="2723973"/>
              <a:ext cx="952848" cy="1846392"/>
            </a:xfrm>
            <a:prstGeom prst="rect">
              <a:avLst/>
            </a:prstGeom>
          </p:spPr>
        </p:pic>
        <p:sp>
          <p:nvSpPr>
            <p:cNvPr id="83" name="Oval 19">
              <a:extLst>
                <a:ext uri="{FF2B5EF4-FFF2-40B4-BE49-F238E27FC236}">
                  <a16:creationId xmlns:a16="http://schemas.microsoft.com/office/drawing/2014/main" id="{BDE575CF-A257-4A60-84CC-06CA33B4BD9E}"/>
                </a:ext>
              </a:extLst>
            </p:cNvPr>
            <p:cNvSpPr/>
            <p:nvPr/>
          </p:nvSpPr>
          <p:spPr>
            <a:xfrm>
              <a:off x="5057819" y="2994102"/>
              <a:ext cx="1183303" cy="1183304"/>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rgbClr val="FFFFFF"/>
                </a:solidFill>
                <a:cs typeface="+mn-ea"/>
                <a:sym typeface="+mn-lt"/>
              </a:endParaRPr>
            </a:p>
          </p:txBody>
        </p:sp>
        <p:sp>
          <p:nvSpPr>
            <p:cNvPr id="84" name="Shape 2778">
              <a:extLst>
                <a:ext uri="{FF2B5EF4-FFF2-40B4-BE49-F238E27FC236}">
                  <a16:creationId xmlns:a16="http://schemas.microsoft.com/office/drawing/2014/main" id="{40A29509-7245-4D91-BFD0-2A8D1D030D21}"/>
                </a:ext>
              </a:extLst>
            </p:cNvPr>
            <p:cNvSpPr/>
            <p:nvPr/>
          </p:nvSpPr>
          <p:spPr>
            <a:xfrm>
              <a:off x="5367802" y="3317719"/>
              <a:ext cx="555117" cy="55511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1">
                    <a:lumMod val="85000"/>
                    <a:lumOff val="15000"/>
                  </a:schemeClr>
                </a:solidFill>
                <a:cs typeface="+mn-ea"/>
                <a:sym typeface="+mn-lt"/>
              </a:endParaRPr>
            </a:p>
          </p:txBody>
        </p:sp>
      </p:grpSp>
      <p:grpSp>
        <p:nvGrpSpPr>
          <p:cNvPr id="85" name="组合 84">
            <a:extLst>
              <a:ext uri="{FF2B5EF4-FFF2-40B4-BE49-F238E27FC236}">
                <a16:creationId xmlns:a16="http://schemas.microsoft.com/office/drawing/2014/main" id="{7793D0BF-6A55-438F-B2EB-343037933F10}"/>
              </a:ext>
            </a:extLst>
          </p:cNvPr>
          <p:cNvGrpSpPr/>
          <p:nvPr/>
        </p:nvGrpSpPr>
        <p:grpSpPr>
          <a:xfrm>
            <a:off x="8865676" y="5308503"/>
            <a:ext cx="2008906" cy="820726"/>
            <a:chOff x="1629104" y="4242054"/>
            <a:chExt cx="2008906" cy="820726"/>
          </a:xfrm>
        </p:grpSpPr>
        <p:sp>
          <p:nvSpPr>
            <p:cNvPr id="86" name="TextBox 30">
              <a:extLst>
                <a:ext uri="{FF2B5EF4-FFF2-40B4-BE49-F238E27FC236}">
                  <a16:creationId xmlns:a16="http://schemas.microsoft.com/office/drawing/2014/main" id="{0013E478-7D0D-4C35-9D77-383133E3B3B8}"/>
                </a:ext>
              </a:extLst>
            </p:cNvPr>
            <p:cNvSpPr txBox="1"/>
            <p:nvPr/>
          </p:nvSpPr>
          <p:spPr>
            <a:xfrm>
              <a:off x="1629104" y="4242054"/>
              <a:ext cx="2008906" cy="246221"/>
            </a:xfrm>
            <a:prstGeom prst="rect">
              <a:avLst/>
            </a:prstGeom>
            <a:noFill/>
          </p:spPr>
          <p:txBody>
            <a:bodyPr wrap="square" lIns="0" tIns="0" rIns="0" bIns="0" rtlCol="0">
              <a:spAutoFit/>
            </a:bodyPr>
            <a:lstStyle/>
            <a:p>
              <a:pPr algn="ctr"/>
              <a:r>
                <a:rPr lang="zh-CN" altLang="en-US" sz="1600" b="1" dirty="0">
                  <a:solidFill>
                    <a:schemeClr val="tx1">
                      <a:lumMod val="75000"/>
                      <a:lumOff val="25000"/>
                    </a:schemeClr>
                  </a:solidFill>
                  <a:cs typeface="+mn-ea"/>
                  <a:sym typeface="+mn-lt"/>
                </a:rPr>
                <a:t>The title</a:t>
              </a:r>
            </a:p>
          </p:txBody>
        </p:sp>
        <p:sp>
          <p:nvSpPr>
            <p:cNvPr id="87" name="TextBox 23">
              <a:extLst>
                <a:ext uri="{FF2B5EF4-FFF2-40B4-BE49-F238E27FC236}">
                  <a16:creationId xmlns:a16="http://schemas.microsoft.com/office/drawing/2014/main" id="{61684AA3-037C-447F-9C36-289044F893DB}"/>
                </a:ext>
              </a:extLst>
            </p:cNvPr>
            <p:cNvSpPr txBox="1"/>
            <p:nvPr/>
          </p:nvSpPr>
          <p:spPr>
            <a:xfrm>
              <a:off x="1759363" y="4531994"/>
              <a:ext cx="1748388" cy="530786"/>
            </a:xfrm>
            <a:prstGeom prst="rect">
              <a:avLst/>
            </a:prstGeom>
            <a:noFill/>
          </p:spPr>
          <p:txBody>
            <a:bodyPr wrap="square" rtlCol="0">
              <a:spAutoFit/>
            </a:bodyPr>
            <a:lstStyle/>
            <a:p>
              <a:pPr algn="ctr">
                <a:lnSpc>
                  <a:spcPts val="1800"/>
                </a:lnSpc>
              </a:pPr>
              <a:r>
                <a:rPr lang="zh-CN" altLang="en-US" sz="1050" dirty="0">
                  <a:solidFill>
                    <a:schemeClr val="bg1">
                      <a:lumMod val="50000"/>
                    </a:schemeClr>
                  </a:solidFill>
                  <a:cs typeface="+mn-ea"/>
                  <a:sym typeface="+mn-lt"/>
                </a:rPr>
                <a:t>Your content is played here, and in this box choose Paste.</a:t>
              </a:r>
            </a:p>
          </p:txBody>
        </p:sp>
      </p:grpSp>
    </p:spTree>
    <p:extLst>
      <p:ext uri="{BB962C8B-B14F-4D97-AF65-F5344CB8AC3E}">
        <p14:creationId xmlns:p14="http://schemas.microsoft.com/office/powerpoint/2010/main" val="202898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00"/>
                            </p:stCondLst>
                            <p:childTnLst>
                              <p:par>
                                <p:cTn id="16" presetID="21" presetClass="entr" presetSubtype="1"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heel(1)">
                                      <p:cBhvr>
                                        <p:cTn id="18" dur="500"/>
                                        <p:tgtEl>
                                          <p:spTgt spid="53"/>
                                        </p:tgtEl>
                                      </p:cBhvr>
                                    </p:animEffect>
                                  </p:childTnLst>
                                </p:cTn>
                              </p:par>
                            </p:childTnLst>
                          </p:cTn>
                        </p:par>
                        <p:par>
                          <p:cTn id="19" fill="hold">
                            <p:stCondLst>
                              <p:cond delay="1700"/>
                            </p:stCondLst>
                            <p:childTnLst>
                              <p:par>
                                <p:cTn id="20" presetID="10"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par>
                          <p:cTn id="23" fill="hold">
                            <p:stCondLst>
                              <p:cond delay="2200"/>
                            </p:stCondLst>
                            <p:childTnLst>
                              <p:par>
                                <p:cTn id="24" presetID="21" presetClass="entr" presetSubtype="1"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heel(1)">
                                      <p:cBhvr>
                                        <p:cTn id="26" dur="500"/>
                                        <p:tgtEl>
                                          <p:spTgt spid="50"/>
                                        </p:tgtEl>
                                      </p:cBhvr>
                                    </p:animEffect>
                                  </p:childTnLst>
                                </p:cTn>
                              </p:par>
                            </p:childTnLst>
                          </p:cTn>
                        </p:par>
                        <p:par>
                          <p:cTn id="27" fill="hold">
                            <p:stCondLst>
                              <p:cond delay="2700"/>
                            </p:stCondLst>
                            <p:childTnLst>
                              <p:par>
                                <p:cTn id="28" presetID="10" presetClass="entr" presetSubtype="0"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par>
                          <p:cTn id="31" fill="hold">
                            <p:stCondLst>
                              <p:cond delay="3200"/>
                            </p:stCondLst>
                            <p:childTnLst>
                              <p:par>
                                <p:cTn id="32" presetID="21" presetClass="entr" presetSubtype="1"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heel(1)">
                                      <p:cBhvr>
                                        <p:cTn id="34" dur="500"/>
                                        <p:tgtEl>
                                          <p:spTgt spid="44"/>
                                        </p:tgtEl>
                                      </p:cBhvr>
                                    </p:animEffect>
                                  </p:childTnLst>
                                </p:cTn>
                              </p:par>
                            </p:childTnLst>
                          </p:cTn>
                        </p:par>
                        <p:par>
                          <p:cTn id="35" fill="hold">
                            <p:stCondLst>
                              <p:cond delay="3700"/>
                            </p:stCondLst>
                            <p:childTnLst>
                              <p:par>
                                <p:cTn id="36" presetID="1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par>
                          <p:cTn id="39" fill="hold">
                            <p:stCondLst>
                              <p:cond delay="4200"/>
                            </p:stCondLst>
                            <p:childTnLst>
                              <p:par>
                                <p:cTn id="40" presetID="21" presetClass="entr" presetSubtype="1"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500"/>
                                        <p:tgtEl>
                                          <p:spTgt spid="47"/>
                                        </p:tgtEl>
                                      </p:cBhvr>
                                    </p:animEffect>
                                  </p:childTnLst>
                                </p:cTn>
                              </p:par>
                            </p:childTnLst>
                          </p:cTn>
                        </p:par>
                        <p:par>
                          <p:cTn id="43" fill="hold">
                            <p:stCondLst>
                              <p:cond delay="4700"/>
                            </p:stCondLst>
                            <p:childTnLst>
                              <p:par>
                                <p:cTn id="44" presetID="10"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par>
                          <p:cTn id="47" fill="hold">
                            <p:stCondLst>
                              <p:cond delay="5200"/>
                            </p:stCondLst>
                            <p:childTnLst>
                              <p:par>
                                <p:cTn id="48" presetID="2" presetClass="entr" presetSubtype="4"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500" fill="hold"/>
                                        <p:tgtEl>
                                          <p:spTgt spid="60"/>
                                        </p:tgtEl>
                                        <p:attrNameLst>
                                          <p:attrName>ppt_x</p:attrName>
                                        </p:attrNameLst>
                                      </p:cBhvr>
                                      <p:tavLst>
                                        <p:tav tm="0">
                                          <p:val>
                                            <p:strVal val="#ppt_x"/>
                                          </p:val>
                                        </p:tav>
                                        <p:tav tm="100000">
                                          <p:val>
                                            <p:strVal val="#ppt_x"/>
                                          </p:val>
                                        </p:tav>
                                      </p:tavLst>
                                    </p:anim>
                                    <p:anim calcmode="lin" valueType="num">
                                      <p:cBhvr additive="base">
                                        <p:cTn id="51" dur="500" fill="hold"/>
                                        <p:tgtEl>
                                          <p:spTgt spid="60"/>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25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500" fill="hold"/>
                                        <p:tgtEl>
                                          <p:spTgt spid="64"/>
                                        </p:tgtEl>
                                        <p:attrNameLst>
                                          <p:attrName>ppt_x</p:attrName>
                                        </p:attrNameLst>
                                      </p:cBhvr>
                                      <p:tavLst>
                                        <p:tav tm="0">
                                          <p:val>
                                            <p:strVal val="#ppt_x"/>
                                          </p:val>
                                        </p:tav>
                                        <p:tav tm="100000">
                                          <p:val>
                                            <p:strVal val="#ppt_x"/>
                                          </p:val>
                                        </p:tav>
                                      </p:tavLst>
                                    </p:anim>
                                    <p:anim calcmode="lin" valueType="num">
                                      <p:cBhvr additive="base">
                                        <p:cTn id="55" dur="500" fill="hold"/>
                                        <p:tgtEl>
                                          <p:spTgt spid="64"/>
                                        </p:tgtEl>
                                        <p:attrNameLst>
                                          <p:attrName>ppt_y</p:attrName>
                                        </p:attrNameLst>
                                      </p:cBhvr>
                                      <p:tavLst>
                                        <p:tav tm="0">
                                          <p:val>
                                            <p:strVal val="1+#ppt_h/2"/>
                                          </p:val>
                                        </p:tav>
                                        <p:tav tm="100000">
                                          <p:val>
                                            <p:strVal val="#ppt_y"/>
                                          </p:val>
                                        </p:tav>
                                      </p:tavLst>
                                    </p:anim>
                                  </p:childTnLst>
                                </p:cTn>
                              </p:par>
                            </p:childTnLst>
                          </p:cTn>
                        </p:par>
                        <p:par>
                          <p:cTn id="56" fill="hold">
                            <p:stCondLst>
                              <p:cond delay="5950"/>
                            </p:stCondLst>
                            <p:childTnLst>
                              <p:par>
                                <p:cTn id="57" presetID="2" presetClass="entr" presetSubtype="4"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ppt_x"/>
                                          </p:val>
                                        </p:tav>
                                        <p:tav tm="100000">
                                          <p:val>
                                            <p:strVal val="#ppt_x"/>
                                          </p:val>
                                        </p:tav>
                                      </p:tavLst>
                                    </p:anim>
                                    <p:anim calcmode="lin" valueType="num">
                                      <p:cBhvr additive="base">
                                        <p:cTn id="60" dur="500" fill="hold"/>
                                        <p:tgtEl>
                                          <p:spTgt spid="6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25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fill="hold"/>
                                        <p:tgtEl>
                                          <p:spTgt spid="71"/>
                                        </p:tgtEl>
                                        <p:attrNameLst>
                                          <p:attrName>ppt_x</p:attrName>
                                        </p:attrNameLst>
                                      </p:cBhvr>
                                      <p:tavLst>
                                        <p:tav tm="0">
                                          <p:val>
                                            <p:strVal val="#ppt_x"/>
                                          </p:val>
                                        </p:tav>
                                        <p:tav tm="100000">
                                          <p:val>
                                            <p:strVal val="#ppt_x"/>
                                          </p:val>
                                        </p:tav>
                                      </p:tavLst>
                                    </p:anim>
                                    <p:anim calcmode="lin" valueType="num">
                                      <p:cBhvr additive="base">
                                        <p:cTn id="64" dur="500" fill="hold"/>
                                        <p:tgtEl>
                                          <p:spTgt spid="71"/>
                                        </p:tgtEl>
                                        <p:attrNameLst>
                                          <p:attrName>ppt_y</p:attrName>
                                        </p:attrNameLst>
                                      </p:cBhvr>
                                      <p:tavLst>
                                        <p:tav tm="0">
                                          <p:val>
                                            <p:strVal val="1+#ppt_h/2"/>
                                          </p:val>
                                        </p:tav>
                                        <p:tav tm="100000">
                                          <p:val>
                                            <p:strVal val="#ppt_y"/>
                                          </p:val>
                                        </p:tav>
                                      </p:tavLst>
                                    </p:anim>
                                  </p:childTnLst>
                                </p:cTn>
                              </p:par>
                            </p:childTnLst>
                          </p:cTn>
                        </p:par>
                        <p:par>
                          <p:cTn id="65" fill="hold">
                            <p:stCondLst>
                              <p:cond delay="6700"/>
                            </p:stCondLst>
                            <p:childTnLst>
                              <p:par>
                                <p:cTn id="66" presetID="2" presetClass="entr" presetSubtype="4" fill="hold"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500" fill="hold"/>
                                        <p:tgtEl>
                                          <p:spTgt spid="74"/>
                                        </p:tgtEl>
                                        <p:attrNameLst>
                                          <p:attrName>ppt_x</p:attrName>
                                        </p:attrNameLst>
                                      </p:cBhvr>
                                      <p:tavLst>
                                        <p:tav tm="0">
                                          <p:val>
                                            <p:strVal val="#ppt_x"/>
                                          </p:val>
                                        </p:tav>
                                        <p:tav tm="100000">
                                          <p:val>
                                            <p:strVal val="#ppt_x"/>
                                          </p:val>
                                        </p:tav>
                                      </p:tavLst>
                                    </p:anim>
                                    <p:anim calcmode="lin" valueType="num">
                                      <p:cBhvr additive="base">
                                        <p:cTn id="69" dur="500" fill="hold"/>
                                        <p:tgtEl>
                                          <p:spTgt spid="74"/>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250"/>
                                  </p:stCondLst>
                                  <p:childTnLst>
                                    <p:set>
                                      <p:cBhvr>
                                        <p:cTn id="71" dur="1" fill="hold">
                                          <p:stCondLst>
                                            <p:cond delay="0"/>
                                          </p:stCondLst>
                                        </p:cTn>
                                        <p:tgtEl>
                                          <p:spTgt spid="78"/>
                                        </p:tgtEl>
                                        <p:attrNameLst>
                                          <p:attrName>style.visibility</p:attrName>
                                        </p:attrNameLst>
                                      </p:cBhvr>
                                      <p:to>
                                        <p:strVal val="visible"/>
                                      </p:to>
                                    </p:set>
                                    <p:anim calcmode="lin" valueType="num">
                                      <p:cBhvr additive="base">
                                        <p:cTn id="72" dur="500" fill="hold"/>
                                        <p:tgtEl>
                                          <p:spTgt spid="78"/>
                                        </p:tgtEl>
                                        <p:attrNameLst>
                                          <p:attrName>ppt_x</p:attrName>
                                        </p:attrNameLst>
                                      </p:cBhvr>
                                      <p:tavLst>
                                        <p:tav tm="0">
                                          <p:val>
                                            <p:strVal val="#ppt_x"/>
                                          </p:val>
                                        </p:tav>
                                        <p:tav tm="100000">
                                          <p:val>
                                            <p:strVal val="#ppt_x"/>
                                          </p:val>
                                        </p:tav>
                                      </p:tavLst>
                                    </p:anim>
                                    <p:anim calcmode="lin" valueType="num">
                                      <p:cBhvr additive="base">
                                        <p:cTn id="73" dur="500" fill="hold"/>
                                        <p:tgtEl>
                                          <p:spTgt spid="78"/>
                                        </p:tgtEl>
                                        <p:attrNameLst>
                                          <p:attrName>ppt_y</p:attrName>
                                        </p:attrNameLst>
                                      </p:cBhvr>
                                      <p:tavLst>
                                        <p:tav tm="0">
                                          <p:val>
                                            <p:strVal val="1+#ppt_h/2"/>
                                          </p:val>
                                        </p:tav>
                                        <p:tav tm="100000">
                                          <p:val>
                                            <p:strVal val="#ppt_y"/>
                                          </p:val>
                                        </p:tav>
                                      </p:tavLst>
                                    </p:anim>
                                  </p:childTnLst>
                                </p:cTn>
                              </p:par>
                            </p:childTnLst>
                          </p:cTn>
                        </p:par>
                        <p:par>
                          <p:cTn id="74" fill="hold">
                            <p:stCondLst>
                              <p:cond delay="7450"/>
                            </p:stCondLst>
                            <p:childTnLst>
                              <p:par>
                                <p:cTn id="75" presetID="2" presetClass="entr" presetSubtype="4" fill="hold" nodeType="after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fill="hold"/>
                                        <p:tgtEl>
                                          <p:spTgt spid="81"/>
                                        </p:tgtEl>
                                        <p:attrNameLst>
                                          <p:attrName>ppt_x</p:attrName>
                                        </p:attrNameLst>
                                      </p:cBhvr>
                                      <p:tavLst>
                                        <p:tav tm="0">
                                          <p:val>
                                            <p:strVal val="#ppt_x"/>
                                          </p:val>
                                        </p:tav>
                                        <p:tav tm="100000">
                                          <p:val>
                                            <p:strVal val="#ppt_x"/>
                                          </p:val>
                                        </p:tav>
                                      </p:tavLst>
                                    </p:anim>
                                    <p:anim calcmode="lin" valueType="num">
                                      <p:cBhvr additive="base">
                                        <p:cTn id="78" dur="500" fill="hold"/>
                                        <p:tgtEl>
                                          <p:spTgt spid="81"/>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250"/>
                                  </p:stCondLst>
                                  <p:childTnLst>
                                    <p:set>
                                      <p:cBhvr>
                                        <p:cTn id="80" dur="1" fill="hold">
                                          <p:stCondLst>
                                            <p:cond delay="0"/>
                                          </p:stCondLst>
                                        </p:cTn>
                                        <p:tgtEl>
                                          <p:spTgt spid="85"/>
                                        </p:tgtEl>
                                        <p:attrNameLst>
                                          <p:attrName>style.visibility</p:attrName>
                                        </p:attrNameLst>
                                      </p:cBhvr>
                                      <p:to>
                                        <p:strVal val="visible"/>
                                      </p:to>
                                    </p:set>
                                    <p:anim calcmode="lin" valueType="num">
                                      <p:cBhvr additive="base">
                                        <p:cTn id="81" dur="500" fill="hold"/>
                                        <p:tgtEl>
                                          <p:spTgt spid="85"/>
                                        </p:tgtEl>
                                        <p:attrNameLst>
                                          <p:attrName>ppt_x</p:attrName>
                                        </p:attrNameLst>
                                      </p:cBhvr>
                                      <p:tavLst>
                                        <p:tav tm="0">
                                          <p:val>
                                            <p:strVal val="#ppt_x"/>
                                          </p:val>
                                        </p:tav>
                                        <p:tav tm="100000">
                                          <p:val>
                                            <p:strVal val="#ppt_x"/>
                                          </p:val>
                                        </p:tav>
                                      </p:tavLst>
                                    </p:anim>
                                    <p:anim calcmode="lin" valueType="num">
                                      <p:cBhvr additive="base">
                                        <p:cTn id="8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6" grpId="0"/>
      <p:bldP spid="57"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6711928" cy="523220"/>
          </a:xfrm>
          <a:prstGeom prst="rect">
            <a:avLst/>
          </a:prstGeom>
          <a:noFill/>
        </p:spPr>
        <p:txBody>
          <a:bodyPr wrap="square" rtlCol="0">
            <a:spAutoFit/>
          </a:bodyPr>
          <a:lstStyle/>
          <a:p>
            <a:r>
              <a:rPr lang="zh-CN" altLang="en-US" sz="2800" b="1" dirty="0">
                <a:solidFill>
                  <a:srgbClr val="A3C8BD"/>
                </a:solidFill>
                <a:cs typeface="+mn-ea"/>
                <a:sym typeface="+mn-lt"/>
              </a:rPr>
              <a:t>Problems and deficiencies</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03</a:t>
            </a:r>
          </a:p>
        </p:txBody>
      </p:sp>
      <p:pic>
        <p:nvPicPr>
          <p:cNvPr id="4" name="图片 3">
            <a:extLst>
              <a:ext uri="{FF2B5EF4-FFF2-40B4-BE49-F238E27FC236}">
                <a16:creationId xmlns:a16="http://schemas.microsoft.com/office/drawing/2014/main" id="{59CE6FC6-12BE-4F83-9185-78A5D33DE29C}"/>
              </a:ext>
            </a:extLst>
          </p:cNvPr>
          <p:cNvPicPr>
            <a:picLocks noChangeAspect="1"/>
          </p:cNvPicPr>
          <p:nvPr/>
        </p:nvPicPr>
        <p:blipFill rotWithShape="1">
          <a:blip r:embed="rId2" cstate="email"/>
          <a:srcRect l="17489" t="6589" r="20763" b="8281"/>
          <a:stretch/>
        </p:blipFill>
        <p:spPr>
          <a:xfrm rot="5400000">
            <a:off x="1708386" y="1770095"/>
            <a:ext cx="1644647" cy="2267419"/>
          </a:xfrm>
          <a:prstGeom prst="rect">
            <a:avLst/>
          </a:prstGeom>
        </p:spPr>
      </p:pic>
      <p:sp>
        <p:nvSpPr>
          <p:cNvPr id="5" name="Text Placeholder 32">
            <a:extLst>
              <a:ext uri="{FF2B5EF4-FFF2-40B4-BE49-F238E27FC236}">
                <a16:creationId xmlns:a16="http://schemas.microsoft.com/office/drawing/2014/main" id="{CE77D103-8317-4C12-81FF-958EA45C5524}"/>
              </a:ext>
            </a:extLst>
          </p:cNvPr>
          <p:cNvSpPr txBox="1">
            <a:spLocks/>
          </p:cNvSpPr>
          <p:nvPr/>
        </p:nvSpPr>
        <p:spPr>
          <a:xfrm>
            <a:off x="1397000" y="4636411"/>
            <a:ext cx="2267419" cy="47795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bg1">
                    <a:lumMod val="50000"/>
                  </a:schemeClr>
                </a:solidFill>
                <a:latin typeface="+mn-lt"/>
                <a:cs typeface="+mn-ea"/>
                <a:sym typeface="+mn-lt"/>
              </a:rPr>
              <a:t>Please replace the text content, modify the text content, or copy your content directly to this.</a:t>
            </a:r>
            <a:endParaRPr lang="en-US" altLang="zh-CN" sz="1100" dirty="0">
              <a:solidFill>
                <a:schemeClr val="bg1">
                  <a:lumMod val="50000"/>
                </a:schemeClr>
              </a:solidFill>
              <a:latin typeface="+mn-lt"/>
              <a:cs typeface="+mn-ea"/>
              <a:sym typeface="+mn-lt"/>
            </a:endParaRPr>
          </a:p>
        </p:txBody>
      </p:sp>
      <p:sp>
        <p:nvSpPr>
          <p:cNvPr id="6" name="Text Placeholder 33">
            <a:extLst>
              <a:ext uri="{FF2B5EF4-FFF2-40B4-BE49-F238E27FC236}">
                <a16:creationId xmlns:a16="http://schemas.microsoft.com/office/drawing/2014/main" id="{16A290CF-D9A3-4F96-87F7-31658F7FB65B}"/>
              </a:ext>
            </a:extLst>
          </p:cNvPr>
          <p:cNvSpPr txBox="1">
            <a:spLocks/>
          </p:cNvSpPr>
          <p:nvPr/>
        </p:nvSpPr>
        <p:spPr>
          <a:xfrm>
            <a:off x="1678364" y="4236271"/>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75000"/>
                    <a:lumOff val="25000"/>
                  </a:schemeClr>
                </a:solidFill>
                <a:latin typeface="+mn-lt"/>
                <a:cs typeface="+mn-ea"/>
                <a:sym typeface="+mn-lt"/>
              </a:rPr>
              <a:t>Replace the text</a:t>
            </a:r>
            <a:endParaRPr lang="en-AU" sz="1600" b="1" dirty="0">
              <a:solidFill>
                <a:schemeClr val="tx1">
                  <a:lumMod val="75000"/>
                  <a:lumOff val="25000"/>
                </a:schemeClr>
              </a:solidFill>
              <a:latin typeface="+mn-lt"/>
              <a:cs typeface="+mn-ea"/>
              <a:sym typeface="+mn-lt"/>
            </a:endParaRPr>
          </a:p>
        </p:txBody>
      </p:sp>
      <p:pic>
        <p:nvPicPr>
          <p:cNvPr id="7" name="图片 6">
            <a:extLst>
              <a:ext uri="{FF2B5EF4-FFF2-40B4-BE49-F238E27FC236}">
                <a16:creationId xmlns:a16="http://schemas.microsoft.com/office/drawing/2014/main" id="{8EC102C0-559A-472B-AA83-E41E817ED44D}"/>
              </a:ext>
            </a:extLst>
          </p:cNvPr>
          <p:cNvPicPr>
            <a:picLocks noChangeAspect="1"/>
          </p:cNvPicPr>
          <p:nvPr/>
        </p:nvPicPr>
        <p:blipFill rotWithShape="1">
          <a:blip r:embed="rId2" cstate="email"/>
          <a:srcRect l="17489" t="6589" r="20763" b="8281"/>
          <a:stretch/>
        </p:blipFill>
        <p:spPr>
          <a:xfrm rot="5400000">
            <a:off x="5397736" y="1770096"/>
            <a:ext cx="1644647" cy="2267419"/>
          </a:xfrm>
          <a:prstGeom prst="rect">
            <a:avLst/>
          </a:prstGeom>
        </p:spPr>
      </p:pic>
      <p:sp>
        <p:nvSpPr>
          <p:cNvPr id="10" name="Text Placeholder 32">
            <a:extLst>
              <a:ext uri="{FF2B5EF4-FFF2-40B4-BE49-F238E27FC236}">
                <a16:creationId xmlns:a16="http://schemas.microsoft.com/office/drawing/2014/main" id="{7F9058C2-234E-41CE-9C76-CAECC5029734}"/>
              </a:ext>
            </a:extLst>
          </p:cNvPr>
          <p:cNvSpPr txBox="1">
            <a:spLocks/>
          </p:cNvSpPr>
          <p:nvPr/>
        </p:nvSpPr>
        <p:spPr>
          <a:xfrm>
            <a:off x="5086350" y="4636411"/>
            <a:ext cx="2267419" cy="47795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bg1">
                    <a:lumMod val="50000"/>
                  </a:schemeClr>
                </a:solidFill>
                <a:latin typeface="+mn-lt"/>
                <a:cs typeface="+mn-ea"/>
                <a:sym typeface="+mn-lt"/>
              </a:rPr>
              <a:t>Please replace the text content, modify the text content, or copy your content directly to this.</a:t>
            </a:r>
            <a:endParaRPr lang="en-US" altLang="zh-CN" sz="1100" dirty="0">
              <a:solidFill>
                <a:schemeClr val="bg1">
                  <a:lumMod val="50000"/>
                </a:schemeClr>
              </a:solidFill>
              <a:latin typeface="+mn-lt"/>
              <a:cs typeface="+mn-ea"/>
              <a:sym typeface="+mn-lt"/>
            </a:endParaRPr>
          </a:p>
        </p:txBody>
      </p:sp>
      <p:sp>
        <p:nvSpPr>
          <p:cNvPr id="11" name="Text Placeholder 33">
            <a:extLst>
              <a:ext uri="{FF2B5EF4-FFF2-40B4-BE49-F238E27FC236}">
                <a16:creationId xmlns:a16="http://schemas.microsoft.com/office/drawing/2014/main" id="{6208DE4B-08A9-4A09-BDD9-77B79869A850}"/>
              </a:ext>
            </a:extLst>
          </p:cNvPr>
          <p:cNvSpPr txBox="1">
            <a:spLocks/>
          </p:cNvSpPr>
          <p:nvPr/>
        </p:nvSpPr>
        <p:spPr>
          <a:xfrm>
            <a:off x="5367714" y="4236271"/>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75000"/>
                    <a:lumOff val="25000"/>
                  </a:schemeClr>
                </a:solidFill>
                <a:latin typeface="+mn-lt"/>
                <a:cs typeface="+mn-ea"/>
                <a:sym typeface="+mn-lt"/>
              </a:rPr>
              <a:t>Replace the text</a:t>
            </a:r>
            <a:endParaRPr lang="en-AU" sz="1600" b="1" dirty="0">
              <a:solidFill>
                <a:schemeClr val="tx1">
                  <a:lumMod val="75000"/>
                  <a:lumOff val="25000"/>
                </a:schemeClr>
              </a:solidFill>
              <a:latin typeface="+mn-lt"/>
              <a:cs typeface="+mn-ea"/>
              <a:sym typeface="+mn-lt"/>
            </a:endParaRPr>
          </a:p>
        </p:txBody>
      </p:sp>
      <p:pic>
        <p:nvPicPr>
          <p:cNvPr id="12" name="图片 11">
            <a:extLst>
              <a:ext uri="{FF2B5EF4-FFF2-40B4-BE49-F238E27FC236}">
                <a16:creationId xmlns:a16="http://schemas.microsoft.com/office/drawing/2014/main" id="{6D62B156-9BB4-4CD1-ACCB-1977A7811FD2}"/>
              </a:ext>
            </a:extLst>
          </p:cNvPr>
          <p:cNvPicPr>
            <a:picLocks noChangeAspect="1"/>
          </p:cNvPicPr>
          <p:nvPr/>
        </p:nvPicPr>
        <p:blipFill rotWithShape="1">
          <a:blip r:embed="rId2" cstate="email"/>
          <a:srcRect l="17489" t="6589" r="20763" b="8281"/>
          <a:stretch/>
        </p:blipFill>
        <p:spPr>
          <a:xfrm rot="5400000">
            <a:off x="8921986" y="1770096"/>
            <a:ext cx="1644647" cy="2267419"/>
          </a:xfrm>
          <a:prstGeom prst="rect">
            <a:avLst/>
          </a:prstGeom>
        </p:spPr>
      </p:pic>
      <p:sp>
        <p:nvSpPr>
          <p:cNvPr id="13" name="Text Placeholder 32">
            <a:extLst>
              <a:ext uri="{FF2B5EF4-FFF2-40B4-BE49-F238E27FC236}">
                <a16:creationId xmlns:a16="http://schemas.microsoft.com/office/drawing/2014/main" id="{40A43503-8DCA-4580-A1D0-DB1964702CA6}"/>
              </a:ext>
            </a:extLst>
          </p:cNvPr>
          <p:cNvSpPr txBox="1">
            <a:spLocks/>
          </p:cNvSpPr>
          <p:nvPr/>
        </p:nvSpPr>
        <p:spPr>
          <a:xfrm>
            <a:off x="8610600" y="4636411"/>
            <a:ext cx="2267419" cy="47795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bg1">
                    <a:lumMod val="50000"/>
                  </a:schemeClr>
                </a:solidFill>
                <a:latin typeface="+mn-lt"/>
                <a:cs typeface="+mn-ea"/>
                <a:sym typeface="+mn-lt"/>
              </a:rPr>
              <a:t>Please replace the text content, modify the text content, or copy your content directly to this.</a:t>
            </a:r>
            <a:endParaRPr lang="en-US" altLang="zh-CN" sz="1100" dirty="0">
              <a:solidFill>
                <a:schemeClr val="bg1">
                  <a:lumMod val="50000"/>
                </a:schemeClr>
              </a:solidFill>
              <a:latin typeface="+mn-lt"/>
              <a:cs typeface="+mn-ea"/>
              <a:sym typeface="+mn-lt"/>
            </a:endParaRPr>
          </a:p>
        </p:txBody>
      </p:sp>
      <p:sp>
        <p:nvSpPr>
          <p:cNvPr id="14" name="Text Placeholder 33">
            <a:extLst>
              <a:ext uri="{FF2B5EF4-FFF2-40B4-BE49-F238E27FC236}">
                <a16:creationId xmlns:a16="http://schemas.microsoft.com/office/drawing/2014/main" id="{7A57FC23-0779-463B-88E0-5F699C20407E}"/>
              </a:ext>
            </a:extLst>
          </p:cNvPr>
          <p:cNvSpPr txBox="1">
            <a:spLocks/>
          </p:cNvSpPr>
          <p:nvPr/>
        </p:nvSpPr>
        <p:spPr>
          <a:xfrm>
            <a:off x="8891964" y="4236271"/>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75000"/>
                    <a:lumOff val="25000"/>
                  </a:schemeClr>
                </a:solidFill>
                <a:latin typeface="+mn-lt"/>
                <a:cs typeface="+mn-ea"/>
                <a:sym typeface="+mn-lt"/>
              </a:rPr>
              <a:t>Replace the text</a:t>
            </a:r>
            <a:endParaRPr lang="en-AU" sz="1600" b="1" dirty="0">
              <a:solidFill>
                <a:schemeClr val="tx1">
                  <a:lumMod val="75000"/>
                  <a:lumOff val="25000"/>
                </a:schemeClr>
              </a:solidFill>
              <a:latin typeface="+mn-lt"/>
              <a:cs typeface="+mn-ea"/>
              <a:sym typeface="+mn-lt"/>
            </a:endParaRPr>
          </a:p>
        </p:txBody>
      </p:sp>
    </p:spTree>
    <p:extLst>
      <p:ext uri="{BB962C8B-B14F-4D97-AF65-F5344CB8AC3E}">
        <p14:creationId xmlns:p14="http://schemas.microsoft.com/office/powerpoint/2010/main" val="735831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200"/>
                            </p:stCondLst>
                            <p:childTnLst>
                              <p:par>
                                <p:cTn id="22" presetID="18" presetClass="entr" presetSubtype="1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par>
                          <p:cTn id="30" fill="hold">
                            <p:stCondLst>
                              <p:cond delay="3200"/>
                            </p:stCondLst>
                            <p:childTnLst>
                              <p:par>
                                <p:cTn id="31" presetID="4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4200"/>
                            </p:stCondLst>
                            <p:childTnLst>
                              <p:par>
                                <p:cTn id="37" presetID="18" presetClass="entr" presetSubtype="1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500"/>
                                        <p:tgtEl>
                                          <p:spTgt spid="10"/>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par>
                          <p:cTn id="45" fill="hold">
                            <p:stCondLst>
                              <p:cond delay="5200"/>
                            </p:stCondLst>
                            <p:childTnLst>
                              <p:par>
                                <p:cTn id="46" presetID="42"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6200"/>
                            </p:stCondLst>
                            <p:childTnLst>
                              <p:par>
                                <p:cTn id="52" presetID="18" presetClass="entr" presetSubtype="12"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strips(downLeft)">
                                      <p:cBhvr>
                                        <p:cTn id="54" dur="500"/>
                                        <p:tgtEl>
                                          <p:spTgt spid="13"/>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0.70"/>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6" grpId="0"/>
      <p:bldP spid="10" grpId="0"/>
      <p:bldP spid="11"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B254F7-ED13-42DA-A5A5-E20339E92542}"/>
              </a:ext>
            </a:extLst>
          </p:cNvPr>
          <p:cNvSpPr txBox="1"/>
          <p:nvPr/>
        </p:nvSpPr>
        <p:spPr>
          <a:xfrm>
            <a:off x="727423" y="2444059"/>
            <a:ext cx="6836109" cy="707886"/>
          </a:xfrm>
          <a:prstGeom prst="rect">
            <a:avLst/>
          </a:prstGeom>
          <a:noFill/>
          <a:ln>
            <a:noFill/>
          </a:ln>
        </p:spPr>
        <p:txBody>
          <a:bodyPr wrap="square" rtlCol="0">
            <a:spAutoFit/>
          </a:bodyPr>
          <a:lstStyle/>
          <a:p>
            <a:pPr algn="ctr" defTabSz="914377"/>
            <a:r>
              <a:rPr lang="zh-CN" altLang="en-US" sz="4000" dirty="0">
                <a:ln w="9525">
                  <a:noFill/>
                </a:ln>
                <a:solidFill>
                  <a:srgbClr val="A3C8BD"/>
                </a:solidFill>
                <a:cs typeface="+mn-ea"/>
                <a:sym typeface="+mn-lt"/>
              </a:rPr>
              <a:t>Development planning</a:t>
            </a:r>
          </a:p>
        </p:txBody>
      </p:sp>
      <p:sp>
        <p:nvSpPr>
          <p:cNvPr id="4" name="矩形 3">
            <a:extLst>
              <a:ext uri="{FF2B5EF4-FFF2-40B4-BE49-F238E27FC236}">
                <a16:creationId xmlns:a16="http://schemas.microsoft.com/office/drawing/2014/main" id="{952BE546-5F54-4D88-B492-410FE695F53F}"/>
              </a:ext>
            </a:extLst>
          </p:cNvPr>
          <p:cNvSpPr/>
          <p:nvPr/>
        </p:nvSpPr>
        <p:spPr>
          <a:xfrm>
            <a:off x="1304239" y="3723048"/>
            <a:ext cx="5361007" cy="523220"/>
          </a:xfrm>
          <a:prstGeom prst="rect">
            <a:avLst/>
          </a:prstGeom>
        </p:spPr>
        <p:txBody>
          <a:bodyPr wrap="square">
            <a:spAutoFit/>
          </a:bodyPr>
          <a:lstStyle/>
          <a:p>
            <a:pPr lvl="1" algn="ctr">
              <a:spcBef>
                <a:spcPct val="0"/>
              </a:spcBef>
            </a:pPr>
            <a:r>
              <a:rPr lang="en-US" altLang="zh-CN" sz="2800" spc="300" dirty="0">
                <a:solidFill>
                  <a:srgbClr val="A3C8BD"/>
                </a:solidFill>
                <a:cs typeface="+mn-ea"/>
                <a:sym typeface="+mn-lt"/>
              </a:rPr>
              <a:t>THE PART FOUR</a:t>
            </a:r>
          </a:p>
        </p:txBody>
      </p:sp>
      <p:grpSp>
        <p:nvGrpSpPr>
          <p:cNvPr id="37" name="组合 36">
            <a:extLst>
              <a:ext uri="{FF2B5EF4-FFF2-40B4-BE49-F238E27FC236}">
                <a16:creationId xmlns:a16="http://schemas.microsoft.com/office/drawing/2014/main" id="{024CFAB1-F443-4079-A839-C4337BB6F975}"/>
              </a:ext>
            </a:extLst>
          </p:cNvPr>
          <p:cNvGrpSpPr/>
          <p:nvPr/>
        </p:nvGrpSpPr>
        <p:grpSpPr>
          <a:xfrm>
            <a:off x="3511622" y="1538006"/>
            <a:ext cx="1267710" cy="594369"/>
            <a:chOff x="5694784" y="1636276"/>
            <a:chExt cx="1267710" cy="594369"/>
          </a:xfrm>
          <a:solidFill>
            <a:srgbClr val="A3C8BD"/>
          </a:solidFill>
        </p:grpSpPr>
        <p:grpSp>
          <p:nvGrpSpPr>
            <p:cNvPr id="38" name="组合 37">
              <a:extLst>
                <a:ext uri="{FF2B5EF4-FFF2-40B4-BE49-F238E27FC236}">
                  <a16:creationId xmlns:a16="http://schemas.microsoft.com/office/drawing/2014/main" id="{A3085849-092C-4E7F-A1C5-E8F292135759}"/>
                </a:ext>
              </a:extLst>
            </p:cNvPr>
            <p:cNvGrpSpPr/>
            <p:nvPr/>
          </p:nvGrpSpPr>
          <p:grpSpPr>
            <a:xfrm>
              <a:off x="5694784" y="1636276"/>
              <a:ext cx="1267710" cy="594369"/>
              <a:chOff x="6060348" y="1753750"/>
              <a:chExt cx="1452563" cy="681038"/>
            </a:xfrm>
            <a:grpFill/>
          </p:grpSpPr>
          <p:sp>
            <p:nvSpPr>
              <p:cNvPr id="42" name="Oval 156">
                <a:extLst>
                  <a:ext uri="{FF2B5EF4-FFF2-40B4-BE49-F238E27FC236}">
                    <a16:creationId xmlns:a16="http://schemas.microsoft.com/office/drawing/2014/main" id="{9DE6C18B-A3CB-48D1-8EA8-FBAB516B8BB1}"/>
                  </a:ext>
                </a:extLst>
              </p:cNvPr>
              <p:cNvSpPr>
                <a:spLocks noChangeArrowheads="1"/>
              </p:cNvSpPr>
              <p:nvPr/>
            </p:nvSpPr>
            <p:spPr bwMode="auto">
              <a:xfrm rot="16200000" flipH="1">
                <a:off x="6100035"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3" name="Freeform 157">
                <a:extLst>
                  <a:ext uri="{FF2B5EF4-FFF2-40B4-BE49-F238E27FC236}">
                    <a16:creationId xmlns:a16="http://schemas.microsoft.com/office/drawing/2014/main" id="{4C06E1E9-593D-4613-8548-B623970EA209}"/>
                  </a:ext>
                </a:extLst>
              </p:cNvPr>
              <p:cNvSpPr/>
              <p:nvPr/>
            </p:nvSpPr>
            <p:spPr bwMode="auto">
              <a:xfrm rot="16200000" flipH="1">
                <a:off x="6060348"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4" name="Oval 158">
                <a:extLst>
                  <a:ext uri="{FF2B5EF4-FFF2-40B4-BE49-F238E27FC236}">
                    <a16:creationId xmlns:a16="http://schemas.microsoft.com/office/drawing/2014/main" id="{1957E2E7-3551-45B4-997B-8E2AC890D0D0}"/>
                  </a:ext>
                </a:extLst>
              </p:cNvPr>
              <p:cNvSpPr>
                <a:spLocks noChangeArrowheads="1"/>
              </p:cNvSpPr>
              <p:nvPr/>
            </p:nvSpPr>
            <p:spPr bwMode="auto">
              <a:xfrm rot="16200000" flipH="1">
                <a:off x="6871560"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5" name="Freeform 159">
                <a:extLst>
                  <a:ext uri="{FF2B5EF4-FFF2-40B4-BE49-F238E27FC236}">
                    <a16:creationId xmlns:a16="http://schemas.microsoft.com/office/drawing/2014/main" id="{B384DFFC-3DD8-4ADF-B28C-AB4FCB2EF77E}"/>
                  </a:ext>
                </a:extLst>
              </p:cNvPr>
              <p:cNvSpPr/>
              <p:nvPr/>
            </p:nvSpPr>
            <p:spPr bwMode="auto">
              <a:xfrm rot="16200000" flipH="1">
                <a:off x="6831873"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grpSp>
        <p:sp>
          <p:nvSpPr>
            <p:cNvPr id="39" name="文本框 38">
              <a:extLst>
                <a:ext uri="{FF2B5EF4-FFF2-40B4-BE49-F238E27FC236}">
                  <a16:creationId xmlns:a16="http://schemas.microsoft.com/office/drawing/2014/main" id="{60A7F79C-B171-4A41-96A1-DCEB99532060}"/>
                </a:ext>
              </a:extLst>
            </p:cNvPr>
            <p:cNvSpPr txBox="1"/>
            <p:nvPr/>
          </p:nvSpPr>
          <p:spPr>
            <a:xfrm>
              <a:off x="5802099" y="1707175"/>
              <a:ext cx="365806" cy="461665"/>
            </a:xfrm>
            <a:prstGeom prst="rect">
              <a:avLst/>
            </a:prstGeom>
            <a:noFill/>
          </p:spPr>
          <p:txBody>
            <a:bodyPr wrap="none" rtlCol="0">
              <a:spAutoFit/>
            </a:bodyPr>
            <a:lstStyle/>
            <a:p>
              <a:pPr algn="ctr"/>
              <a:r>
                <a:rPr lang="en-US" altLang="zh-CN" sz="2400" dirty="0">
                  <a:solidFill>
                    <a:schemeClr val="bg1"/>
                  </a:solidFill>
                  <a:cs typeface="+mn-ea"/>
                  <a:sym typeface="+mn-lt"/>
                </a:rPr>
                <a:t>0</a:t>
              </a:r>
              <a:endParaRPr lang="zh-CN" altLang="en-US" sz="2400" dirty="0">
                <a:solidFill>
                  <a:schemeClr val="bg1"/>
                </a:solidFill>
                <a:cs typeface="+mn-ea"/>
                <a:sym typeface="+mn-lt"/>
              </a:endParaRPr>
            </a:p>
          </p:txBody>
        </p:sp>
        <p:sp>
          <p:nvSpPr>
            <p:cNvPr id="40" name="文本框 39">
              <a:extLst>
                <a:ext uri="{FF2B5EF4-FFF2-40B4-BE49-F238E27FC236}">
                  <a16:creationId xmlns:a16="http://schemas.microsoft.com/office/drawing/2014/main" id="{5415FCC5-E238-49E8-86BD-8956EBFC55E0}"/>
                </a:ext>
              </a:extLst>
            </p:cNvPr>
            <p:cNvSpPr txBox="1"/>
            <p:nvPr/>
          </p:nvSpPr>
          <p:spPr>
            <a:xfrm>
              <a:off x="6481711" y="1707175"/>
              <a:ext cx="365806" cy="461665"/>
            </a:xfrm>
            <a:prstGeom prst="rect">
              <a:avLst/>
            </a:prstGeom>
            <a:noFill/>
          </p:spPr>
          <p:txBody>
            <a:bodyPr wrap="none" rtlCol="0">
              <a:spAutoFit/>
            </a:bodyPr>
            <a:lstStyle/>
            <a:p>
              <a:pPr algn="ctr"/>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grpSp>
      <p:pic>
        <p:nvPicPr>
          <p:cNvPr id="18" name="图片 17">
            <a:extLst>
              <a:ext uri="{FF2B5EF4-FFF2-40B4-BE49-F238E27FC236}">
                <a16:creationId xmlns:a16="http://schemas.microsoft.com/office/drawing/2014/main" id="{0347F46F-9462-4264-AF5B-D68475636C75}"/>
              </a:ext>
            </a:extLst>
          </p:cNvPr>
          <p:cNvPicPr>
            <a:picLocks noChangeAspect="1"/>
          </p:cNvPicPr>
          <p:nvPr/>
        </p:nvPicPr>
        <p:blipFill>
          <a:blip r:embed="rId2"/>
          <a:stretch>
            <a:fillRect/>
          </a:stretch>
        </p:blipFill>
        <p:spPr>
          <a:xfrm flipH="1">
            <a:off x="648921" y="368261"/>
            <a:ext cx="1877564" cy="1897681"/>
          </a:xfrm>
          <a:prstGeom prst="rect">
            <a:avLst/>
          </a:prstGeom>
        </p:spPr>
      </p:pic>
      <p:sp>
        <p:nvSpPr>
          <p:cNvPr id="19" name="矩形 18">
            <a:extLst>
              <a:ext uri="{FF2B5EF4-FFF2-40B4-BE49-F238E27FC236}">
                <a16:creationId xmlns:a16="http://schemas.microsoft.com/office/drawing/2014/main" id="{32E72EF7-DB7D-4B1C-A28D-B2F368476F66}"/>
              </a:ext>
            </a:extLst>
          </p:cNvPr>
          <p:cNvSpPr/>
          <p:nvPr/>
        </p:nvSpPr>
        <p:spPr>
          <a:xfrm>
            <a:off x="1913454" y="4871003"/>
            <a:ext cx="4464046" cy="507839"/>
          </a:xfrm>
          <a:prstGeom prst="rect">
            <a:avLst/>
          </a:prstGeom>
        </p:spPr>
        <p:txBody>
          <a:bodyPr wrap="square" lIns="91448" tIns="45724" rIns="91448" bIns="45724">
            <a:spAutoFit/>
          </a:bodyPr>
          <a:lstStyle/>
          <a:p>
            <a:pPr algn="ctr"/>
            <a:r>
              <a:rPr lang="en-US" altLang="zh-CN" sz="900" dirty="0">
                <a:solidFill>
                  <a:srgbClr val="AABEC7"/>
                </a:solidFill>
                <a:cs typeface="+mn-ea"/>
                <a:sym typeface="+mn-lt"/>
              </a:rPr>
              <a:t>Chinese companies will no longer remain in the hard stage and they are also promoting a culture Chinese companies will no longer remain </a:t>
            </a:r>
          </a:p>
          <a:p>
            <a:pPr algn="ctr"/>
            <a:r>
              <a:rPr lang="en-US" altLang="zh-CN" sz="900" dirty="0">
                <a:solidFill>
                  <a:srgbClr val="AABEC7"/>
                </a:solidFill>
                <a:cs typeface="+mn-ea"/>
                <a:sym typeface="+mn-lt"/>
              </a:rPr>
              <a:t>in the hard stage and they are also wang ling </a:t>
            </a:r>
            <a:r>
              <a:rPr lang="en-US" altLang="zh-CN" sz="900" dirty="0" err="1">
                <a:solidFill>
                  <a:srgbClr val="AABEC7"/>
                </a:solidFill>
                <a:cs typeface="+mn-ea"/>
                <a:sym typeface="+mn-lt"/>
              </a:rPr>
              <a:t>yan</a:t>
            </a:r>
            <a:r>
              <a:rPr lang="en-US" altLang="zh-CN" sz="900" dirty="0">
                <a:solidFill>
                  <a:srgbClr val="AABEC7"/>
                </a:solidFill>
                <a:cs typeface="+mn-ea"/>
                <a:sym typeface="+mn-lt"/>
              </a:rPr>
              <a:t> a culture</a:t>
            </a:r>
          </a:p>
        </p:txBody>
      </p:sp>
      <p:pic>
        <p:nvPicPr>
          <p:cNvPr id="15" name="图片 14">
            <a:extLst>
              <a:ext uri="{FF2B5EF4-FFF2-40B4-BE49-F238E27FC236}">
                <a16:creationId xmlns:a16="http://schemas.microsoft.com/office/drawing/2014/main" id="{72BEAB8F-C4A8-4DDD-8463-CB474ABD72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252" t="38564" r="21931" b="24742"/>
          <a:stretch/>
        </p:blipFill>
        <p:spPr>
          <a:xfrm>
            <a:off x="7734135" y="292506"/>
            <a:ext cx="2999946" cy="6272987"/>
          </a:xfrm>
          <a:custGeom>
            <a:avLst/>
            <a:gdLst>
              <a:gd name="connsiteX0" fmla="*/ 0 w 2758301"/>
              <a:gd name="connsiteY0" fmla="*/ 0 h 5767699"/>
              <a:gd name="connsiteX1" fmla="*/ 2758301 w 2758301"/>
              <a:gd name="connsiteY1" fmla="*/ 0 h 5767699"/>
              <a:gd name="connsiteX2" fmla="*/ 2758301 w 2758301"/>
              <a:gd name="connsiteY2" fmla="*/ 5767699 h 5767699"/>
              <a:gd name="connsiteX3" fmla="*/ 353890 w 2758301"/>
              <a:gd name="connsiteY3" fmla="*/ 5767699 h 5767699"/>
              <a:gd name="connsiteX4" fmla="*/ 353890 w 2758301"/>
              <a:gd name="connsiteY4" fmla="*/ 4966383 h 5767699"/>
              <a:gd name="connsiteX5" fmla="*/ 0 w 2758301"/>
              <a:gd name="connsiteY5" fmla="*/ 4966383 h 576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301" h="5767699">
                <a:moveTo>
                  <a:pt x="0" y="0"/>
                </a:moveTo>
                <a:lnTo>
                  <a:pt x="2758301" y="0"/>
                </a:lnTo>
                <a:lnTo>
                  <a:pt x="2758301" y="5767699"/>
                </a:lnTo>
                <a:lnTo>
                  <a:pt x="353890" y="5767699"/>
                </a:lnTo>
                <a:lnTo>
                  <a:pt x="353890" y="4966383"/>
                </a:lnTo>
                <a:lnTo>
                  <a:pt x="0" y="4966383"/>
                </a:lnTo>
                <a:close/>
              </a:path>
            </a:pathLst>
          </a:custGeom>
        </p:spPr>
      </p:pic>
    </p:spTree>
    <p:extLst>
      <p:ext uri="{BB962C8B-B14F-4D97-AF65-F5344CB8AC3E}">
        <p14:creationId xmlns:p14="http://schemas.microsoft.com/office/powerpoint/2010/main" val="128839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15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par>
                          <p:cTn id="22" fill="hold">
                            <p:stCondLst>
                              <p:cond delay="3400"/>
                            </p:stCondLst>
                            <p:childTnLst>
                              <p:par>
                                <p:cTn id="23" presetID="23" presetClass="entr" presetSubtype="528" fill="hold" grpId="0" nodeType="afterEffect">
                                  <p:stCondLst>
                                    <p:cond delay="0"/>
                                  </p:stCondLst>
                                  <p:iterate type="lt">
                                    <p:tmPct val="15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4650"/>
                            </p:stCondLst>
                            <p:childTnLst>
                              <p:par>
                                <p:cTn id="30" presetID="2" presetClass="entr" presetSubtype="12" decel="10000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500" fill="hold"/>
                                        <p:tgtEl>
                                          <p:spTgt spid="18"/>
                                        </p:tgtEl>
                                        <p:attrNameLst>
                                          <p:attrName>ppt_x</p:attrName>
                                        </p:attrNameLst>
                                      </p:cBhvr>
                                      <p:tavLst>
                                        <p:tav tm="0">
                                          <p:val>
                                            <p:strVal val="0-#ppt_w/2"/>
                                          </p:val>
                                        </p:tav>
                                        <p:tav tm="100000">
                                          <p:val>
                                            <p:strVal val="#ppt_x"/>
                                          </p:val>
                                        </p:tav>
                                      </p:tavLst>
                                    </p:anim>
                                    <p:anim calcmode="lin" valueType="num">
                                      <p:cBhvr additive="base">
                                        <p:cTn id="33" dur="1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6150"/>
                            </p:stCondLst>
                            <p:childTnLst>
                              <p:par>
                                <p:cTn id="35" presetID="18" presetClass="entr" presetSubtype="1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6908876" cy="523220"/>
          </a:xfrm>
          <a:prstGeom prst="rect">
            <a:avLst/>
          </a:prstGeom>
          <a:noFill/>
        </p:spPr>
        <p:txBody>
          <a:bodyPr wrap="square" rtlCol="0">
            <a:spAutoFit/>
          </a:bodyPr>
          <a:lstStyle/>
          <a:p>
            <a:r>
              <a:rPr lang="zh-CN" altLang="en-US" sz="2800" b="1" dirty="0">
                <a:solidFill>
                  <a:srgbClr val="A3C8BD"/>
                </a:solidFill>
                <a:cs typeface="+mn-ea"/>
                <a:sym typeface="+mn-lt"/>
              </a:rPr>
              <a:t>Development planning</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04</a:t>
            </a:r>
          </a:p>
        </p:txBody>
      </p:sp>
      <p:grpSp>
        <p:nvGrpSpPr>
          <p:cNvPr id="17" name="组合 16">
            <a:extLst>
              <a:ext uri="{FF2B5EF4-FFF2-40B4-BE49-F238E27FC236}">
                <a16:creationId xmlns:a16="http://schemas.microsoft.com/office/drawing/2014/main" id="{D6CEA03B-6B23-489C-8508-036AF89436BE}"/>
              </a:ext>
            </a:extLst>
          </p:cNvPr>
          <p:cNvGrpSpPr/>
          <p:nvPr/>
        </p:nvGrpSpPr>
        <p:grpSpPr>
          <a:xfrm>
            <a:off x="1602078" y="2079298"/>
            <a:ext cx="725081" cy="3456429"/>
            <a:chOff x="6479616" y="2631330"/>
            <a:chExt cx="479425" cy="2247006"/>
          </a:xfrm>
          <a:effectLst/>
        </p:grpSpPr>
        <p:sp>
          <p:nvSpPr>
            <p:cNvPr id="18" name="Freeform 6">
              <a:extLst>
                <a:ext uri="{FF2B5EF4-FFF2-40B4-BE49-F238E27FC236}">
                  <a16:creationId xmlns:a16="http://schemas.microsoft.com/office/drawing/2014/main" id="{C08561A6-8C9D-49D1-926D-E279797ED6C1}"/>
                </a:ext>
              </a:extLst>
            </p:cNvPr>
            <p:cNvSpPr/>
            <p:nvPr/>
          </p:nvSpPr>
          <p:spPr bwMode="auto">
            <a:xfrm>
              <a:off x="6479616" y="2631330"/>
              <a:ext cx="479425" cy="2247006"/>
            </a:xfrm>
            <a:custGeom>
              <a:avLst/>
              <a:gdLst>
                <a:gd name="T0" fmla="*/ 1368 w 1368"/>
                <a:gd name="T1" fmla="*/ 3205 h 6410"/>
                <a:gd name="T2" fmla="*/ 829 w 1368"/>
                <a:gd name="T3" fmla="*/ 2536 h 6410"/>
                <a:gd name="T4" fmla="*/ 829 w 1368"/>
                <a:gd name="T5" fmla="*/ 1353 h 6410"/>
                <a:gd name="T6" fmla="*/ 1368 w 1368"/>
                <a:gd name="T7" fmla="*/ 684 h 6410"/>
                <a:gd name="T8" fmla="*/ 684 w 1368"/>
                <a:gd name="T9" fmla="*/ 0 h 6410"/>
                <a:gd name="T10" fmla="*/ 0 w 1368"/>
                <a:gd name="T11" fmla="*/ 684 h 6410"/>
                <a:gd name="T12" fmla="*/ 540 w 1368"/>
                <a:gd name="T13" fmla="*/ 1353 h 6410"/>
                <a:gd name="T14" fmla="*/ 540 w 1368"/>
                <a:gd name="T15" fmla="*/ 2536 h 6410"/>
                <a:gd name="T16" fmla="*/ 0 w 1368"/>
                <a:gd name="T17" fmla="*/ 3205 h 6410"/>
                <a:gd name="T18" fmla="*/ 540 w 1368"/>
                <a:gd name="T19" fmla="*/ 3874 h 6410"/>
                <a:gd name="T20" fmla="*/ 540 w 1368"/>
                <a:gd name="T21" fmla="*/ 5057 h 6410"/>
                <a:gd name="T22" fmla="*/ 0 w 1368"/>
                <a:gd name="T23" fmla="*/ 5726 h 6410"/>
                <a:gd name="T24" fmla="*/ 684 w 1368"/>
                <a:gd name="T25" fmla="*/ 6410 h 6410"/>
                <a:gd name="T26" fmla="*/ 1368 w 1368"/>
                <a:gd name="T27" fmla="*/ 5726 h 6410"/>
                <a:gd name="T28" fmla="*/ 829 w 1368"/>
                <a:gd name="T29" fmla="*/ 5057 h 6410"/>
                <a:gd name="T30" fmla="*/ 829 w 1368"/>
                <a:gd name="T31" fmla="*/ 3874 h 6410"/>
                <a:gd name="T32" fmla="*/ 1368 w 1368"/>
                <a:gd name="T33" fmla="*/ 3205 h 6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6410">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A3C8BD"/>
            </a:solidFill>
            <a:ln w="6350">
              <a:noFill/>
            </a:ln>
          </p:spPr>
          <p:txBody>
            <a:bodyPr/>
            <a:lstStyle/>
            <a:p>
              <a:endParaRPr lang="zh-CN" altLang="en-US" sz="1200" b="1">
                <a:solidFill>
                  <a:srgbClr val="A3C8BD"/>
                </a:solidFill>
                <a:cs typeface="+mn-ea"/>
                <a:sym typeface="+mn-lt"/>
              </a:endParaRPr>
            </a:p>
          </p:txBody>
        </p:sp>
        <p:sp>
          <p:nvSpPr>
            <p:cNvPr id="19" name="Oval 7">
              <a:extLst>
                <a:ext uri="{FF2B5EF4-FFF2-40B4-BE49-F238E27FC236}">
                  <a16:creationId xmlns:a16="http://schemas.microsoft.com/office/drawing/2014/main" id="{FF2A63BB-CA32-41C8-BA9D-DAA2E798B93C}"/>
                </a:ext>
              </a:extLst>
            </p:cNvPr>
            <p:cNvSpPr>
              <a:spLocks noChangeArrowheads="1"/>
            </p:cNvSpPr>
            <p:nvPr/>
          </p:nvSpPr>
          <p:spPr bwMode="auto">
            <a:xfrm>
              <a:off x="6544715" y="2694849"/>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rgbClr val="A3C8BD"/>
                  </a:solidFill>
                  <a:cs typeface="+mn-ea"/>
                  <a:sym typeface="+mn-lt"/>
                </a:rPr>
                <a:t>01</a:t>
              </a:r>
              <a:endParaRPr lang="zh-CN" altLang="en-US" b="1" dirty="0">
                <a:solidFill>
                  <a:srgbClr val="A3C8BD"/>
                </a:solidFill>
                <a:cs typeface="+mn-ea"/>
                <a:sym typeface="+mn-lt"/>
              </a:endParaRPr>
            </a:p>
          </p:txBody>
        </p:sp>
        <p:sp>
          <p:nvSpPr>
            <p:cNvPr id="20" name="Oval 8">
              <a:extLst>
                <a:ext uri="{FF2B5EF4-FFF2-40B4-BE49-F238E27FC236}">
                  <a16:creationId xmlns:a16="http://schemas.microsoft.com/office/drawing/2014/main" id="{9AF9D1ED-2291-4459-AEC5-EE02B8176DBC}"/>
                </a:ext>
              </a:extLst>
            </p:cNvPr>
            <p:cNvSpPr>
              <a:spLocks noChangeArrowheads="1"/>
            </p:cNvSpPr>
            <p:nvPr/>
          </p:nvSpPr>
          <p:spPr bwMode="auto">
            <a:xfrm>
              <a:off x="6544715" y="3577773"/>
              <a:ext cx="352425" cy="354122"/>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rgbClr val="A3C8BD"/>
                  </a:solidFill>
                  <a:cs typeface="+mn-ea"/>
                  <a:sym typeface="+mn-lt"/>
                </a:rPr>
                <a:t>02</a:t>
              </a:r>
              <a:endParaRPr lang="zh-CN" altLang="en-US" b="1" dirty="0">
                <a:solidFill>
                  <a:srgbClr val="A3C8BD"/>
                </a:solidFill>
                <a:cs typeface="+mn-ea"/>
                <a:sym typeface="+mn-lt"/>
              </a:endParaRPr>
            </a:p>
          </p:txBody>
        </p:sp>
        <p:sp>
          <p:nvSpPr>
            <p:cNvPr id="21" name="Oval 9">
              <a:extLst>
                <a:ext uri="{FF2B5EF4-FFF2-40B4-BE49-F238E27FC236}">
                  <a16:creationId xmlns:a16="http://schemas.microsoft.com/office/drawing/2014/main" id="{83E410CE-5A5A-45CE-8372-DD2B3AF33AE3}"/>
                </a:ext>
              </a:extLst>
            </p:cNvPr>
            <p:cNvSpPr>
              <a:spLocks noChangeArrowheads="1"/>
            </p:cNvSpPr>
            <p:nvPr/>
          </p:nvSpPr>
          <p:spPr bwMode="auto">
            <a:xfrm>
              <a:off x="6544715" y="4462284"/>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rgbClr val="A3C8BD"/>
                  </a:solidFill>
                  <a:cs typeface="+mn-ea"/>
                  <a:sym typeface="+mn-lt"/>
                </a:rPr>
                <a:t>03</a:t>
              </a:r>
              <a:endParaRPr lang="zh-CN" altLang="en-US" b="1" dirty="0">
                <a:solidFill>
                  <a:srgbClr val="A3C8BD"/>
                </a:solidFill>
                <a:cs typeface="+mn-ea"/>
                <a:sym typeface="+mn-lt"/>
              </a:endParaRPr>
            </a:p>
          </p:txBody>
        </p:sp>
      </p:grpSp>
      <p:sp>
        <p:nvSpPr>
          <p:cNvPr id="22" name="Shape 991">
            <a:extLst>
              <a:ext uri="{FF2B5EF4-FFF2-40B4-BE49-F238E27FC236}">
                <a16:creationId xmlns:a16="http://schemas.microsoft.com/office/drawing/2014/main" id="{C31860D3-B907-4F8C-82AD-628D87F4CE5E}"/>
              </a:ext>
            </a:extLst>
          </p:cNvPr>
          <p:cNvSpPr/>
          <p:nvPr/>
        </p:nvSpPr>
        <p:spPr>
          <a:xfrm>
            <a:off x="2520479" y="2001768"/>
            <a:ext cx="3753712" cy="42191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2400" b="1">
                <a:solidFill>
                  <a:srgbClr val="FFFFFF"/>
                </a:solidFill>
              </a:defRPr>
            </a:lvl1pPr>
          </a:lstStyle>
          <a:p>
            <a:r>
              <a:rPr lang="zh-CN" altLang="en-US" sz="1600" dirty="0">
                <a:solidFill>
                  <a:schemeClr val="tx1">
                    <a:lumMod val="95000"/>
                    <a:lumOff val="5000"/>
                  </a:schemeClr>
                </a:solidFill>
                <a:cs typeface="+mn-ea"/>
                <a:sym typeface="+mn-lt"/>
              </a:rPr>
              <a:t>Add the title content</a:t>
            </a:r>
            <a:endParaRPr sz="1600" dirty="0">
              <a:solidFill>
                <a:schemeClr val="tx1">
                  <a:lumMod val="95000"/>
                  <a:lumOff val="5000"/>
                </a:schemeClr>
              </a:solidFill>
              <a:cs typeface="+mn-ea"/>
              <a:sym typeface="+mn-lt"/>
            </a:endParaRPr>
          </a:p>
        </p:txBody>
      </p:sp>
      <p:sp>
        <p:nvSpPr>
          <p:cNvPr id="23" name="Shape 992">
            <a:extLst>
              <a:ext uri="{FF2B5EF4-FFF2-40B4-BE49-F238E27FC236}">
                <a16:creationId xmlns:a16="http://schemas.microsoft.com/office/drawing/2014/main" id="{1F2995D0-A023-4394-A49C-26911295DA02}"/>
              </a:ext>
            </a:extLst>
          </p:cNvPr>
          <p:cNvSpPr/>
          <p:nvPr/>
        </p:nvSpPr>
        <p:spPr>
          <a:xfrm>
            <a:off x="2541762" y="2356201"/>
            <a:ext cx="3045162" cy="82420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100" dirty="0">
                <a:solidFill>
                  <a:schemeClr val="bg1">
                    <a:lumMod val="50000"/>
                  </a:schemeClr>
                </a:solidFill>
                <a:cs typeface="+mn-ea"/>
                <a:sym typeface="+mn-lt"/>
              </a:rPr>
              <a:t>Add a detailed text description here, suggesting that it is relevant to the title and consistent with the overall language style</a:t>
            </a:r>
            <a:endParaRPr lang="en-US" altLang="zh-CN" sz="1100" dirty="0">
              <a:solidFill>
                <a:schemeClr val="bg1">
                  <a:lumMod val="50000"/>
                </a:schemeClr>
              </a:solidFill>
              <a:cs typeface="+mn-ea"/>
              <a:sym typeface="+mn-lt"/>
            </a:endParaRPr>
          </a:p>
        </p:txBody>
      </p:sp>
      <p:sp>
        <p:nvSpPr>
          <p:cNvPr id="24" name="Shape 993">
            <a:extLst>
              <a:ext uri="{FF2B5EF4-FFF2-40B4-BE49-F238E27FC236}">
                <a16:creationId xmlns:a16="http://schemas.microsoft.com/office/drawing/2014/main" id="{932F58FE-C4B4-4523-A6AD-5151D4D4DEF0}"/>
              </a:ext>
            </a:extLst>
          </p:cNvPr>
          <p:cNvSpPr/>
          <p:nvPr/>
        </p:nvSpPr>
        <p:spPr>
          <a:xfrm>
            <a:off x="2520479" y="3251253"/>
            <a:ext cx="3753712" cy="42191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2400" b="1">
                <a:solidFill>
                  <a:srgbClr val="FFFFFF"/>
                </a:solidFill>
              </a:defRPr>
            </a:lvl1pPr>
          </a:lstStyle>
          <a:p>
            <a:r>
              <a:rPr lang="zh-CN" altLang="en-US" sz="1600" dirty="0">
                <a:solidFill>
                  <a:schemeClr val="tx1">
                    <a:lumMod val="95000"/>
                    <a:lumOff val="5000"/>
                  </a:schemeClr>
                </a:solidFill>
                <a:cs typeface="+mn-ea"/>
                <a:sym typeface="+mn-lt"/>
              </a:rPr>
              <a:t>Add the title content</a:t>
            </a:r>
            <a:endParaRPr sz="1600" dirty="0">
              <a:solidFill>
                <a:schemeClr val="tx1">
                  <a:lumMod val="95000"/>
                  <a:lumOff val="5000"/>
                </a:schemeClr>
              </a:solidFill>
              <a:cs typeface="+mn-ea"/>
              <a:sym typeface="+mn-lt"/>
            </a:endParaRPr>
          </a:p>
        </p:txBody>
      </p:sp>
      <p:sp>
        <p:nvSpPr>
          <p:cNvPr id="25" name="Shape 994">
            <a:extLst>
              <a:ext uri="{FF2B5EF4-FFF2-40B4-BE49-F238E27FC236}">
                <a16:creationId xmlns:a16="http://schemas.microsoft.com/office/drawing/2014/main" id="{4184601F-DA62-4D57-A10E-2F317D2BA4B3}"/>
              </a:ext>
            </a:extLst>
          </p:cNvPr>
          <p:cNvSpPr/>
          <p:nvPr/>
        </p:nvSpPr>
        <p:spPr>
          <a:xfrm>
            <a:off x="2541762" y="3626708"/>
            <a:ext cx="3045162" cy="82420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100" dirty="0">
                <a:solidFill>
                  <a:schemeClr val="bg1">
                    <a:lumMod val="50000"/>
                  </a:schemeClr>
                </a:solidFill>
                <a:cs typeface="+mn-ea"/>
                <a:sym typeface="+mn-lt"/>
              </a:rPr>
              <a:t>Add a detailed text description here, suggesting that it is relevant to the title and consistent with the overall language style</a:t>
            </a:r>
            <a:endParaRPr lang="en-US" altLang="zh-CN" sz="1100" dirty="0">
              <a:solidFill>
                <a:schemeClr val="bg1">
                  <a:lumMod val="50000"/>
                </a:schemeClr>
              </a:solidFill>
              <a:cs typeface="+mn-ea"/>
              <a:sym typeface="+mn-lt"/>
            </a:endParaRPr>
          </a:p>
        </p:txBody>
      </p:sp>
      <p:sp>
        <p:nvSpPr>
          <p:cNvPr id="26" name="Shape 995">
            <a:extLst>
              <a:ext uri="{FF2B5EF4-FFF2-40B4-BE49-F238E27FC236}">
                <a16:creationId xmlns:a16="http://schemas.microsoft.com/office/drawing/2014/main" id="{5C7FCC20-9CA5-409A-B2E0-D12C082544DE}"/>
              </a:ext>
            </a:extLst>
          </p:cNvPr>
          <p:cNvSpPr/>
          <p:nvPr/>
        </p:nvSpPr>
        <p:spPr>
          <a:xfrm>
            <a:off x="2520479" y="4620485"/>
            <a:ext cx="3753712" cy="42191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2400" b="1">
                <a:solidFill>
                  <a:srgbClr val="FFFFFF"/>
                </a:solidFill>
              </a:defRPr>
            </a:lvl1pPr>
          </a:lstStyle>
          <a:p>
            <a:r>
              <a:rPr lang="zh-CN" altLang="en-US" sz="1600" dirty="0">
                <a:solidFill>
                  <a:schemeClr val="tx1">
                    <a:lumMod val="95000"/>
                    <a:lumOff val="5000"/>
                  </a:schemeClr>
                </a:solidFill>
                <a:cs typeface="+mn-ea"/>
                <a:sym typeface="+mn-lt"/>
              </a:rPr>
              <a:t>Add the title content</a:t>
            </a:r>
            <a:endParaRPr sz="1600" dirty="0">
              <a:solidFill>
                <a:schemeClr val="tx1">
                  <a:lumMod val="95000"/>
                  <a:lumOff val="5000"/>
                </a:schemeClr>
              </a:solidFill>
              <a:cs typeface="+mn-ea"/>
              <a:sym typeface="+mn-lt"/>
            </a:endParaRPr>
          </a:p>
        </p:txBody>
      </p:sp>
      <p:sp>
        <p:nvSpPr>
          <p:cNvPr id="27" name="Shape 996">
            <a:extLst>
              <a:ext uri="{FF2B5EF4-FFF2-40B4-BE49-F238E27FC236}">
                <a16:creationId xmlns:a16="http://schemas.microsoft.com/office/drawing/2014/main" id="{D918E7BB-7308-47DA-BEFF-722F67243F30}"/>
              </a:ext>
            </a:extLst>
          </p:cNvPr>
          <p:cNvSpPr/>
          <p:nvPr/>
        </p:nvSpPr>
        <p:spPr>
          <a:xfrm>
            <a:off x="2541762" y="4974919"/>
            <a:ext cx="3045162" cy="82420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100" dirty="0">
                <a:solidFill>
                  <a:schemeClr val="bg1">
                    <a:lumMod val="50000"/>
                  </a:schemeClr>
                </a:solidFill>
                <a:cs typeface="+mn-ea"/>
                <a:sym typeface="+mn-lt"/>
              </a:rPr>
              <a:t>Add a detailed text description here, suggesting that it is relevant to the title and consistent with the overall language style</a:t>
            </a:r>
            <a:endParaRPr lang="en-US" altLang="zh-CN" sz="1100" dirty="0">
              <a:solidFill>
                <a:schemeClr val="bg1">
                  <a:lumMod val="50000"/>
                </a:schemeClr>
              </a:solidFill>
              <a:cs typeface="+mn-ea"/>
              <a:sym typeface="+mn-lt"/>
            </a:endParaRPr>
          </a:p>
        </p:txBody>
      </p:sp>
      <p:pic>
        <p:nvPicPr>
          <p:cNvPr id="28" name="图片 27">
            <a:extLst>
              <a:ext uri="{FF2B5EF4-FFF2-40B4-BE49-F238E27FC236}">
                <a16:creationId xmlns:a16="http://schemas.microsoft.com/office/drawing/2014/main" id="{6B06A3BC-5898-4870-8BA1-A65B6EF0B2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214" t="68407" r="27955" b="4149"/>
          <a:stretch/>
        </p:blipFill>
        <p:spPr>
          <a:xfrm>
            <a:off x="6732078" y="1892774"/>
            <a:ext cx="4711441" cy="3989919"/>
          </a:xfrm>
          <a:custGeom>
            <a:avLst/>
            <a:gdLst>
              <a:gd name="connsiteX0" fmla="*/ 0 w 4711441"/>
              <a:gd name="connsiteY0" fmla="*/ 0 h 3989919"/>
              <a:gd name="connsiteX1" fmla="*/ 3193470 w 4711441"/>
              <a:gd name="connsiteY1" fmla="*/ 0 h 3989919"/>
              <a:gd name="connsiteX2" fmla="*/ 3161329 w 4711441"/>
              <a:gd name="connsiteY2" fmla="*/ 84371 h 3989919"/>
              <a:gd name="connsiteX3" fmla="*/ 3345746 w 4711441"/>
              <a:gd name="connsiteY3" fmla="*/ 407100 h 3989919"/>
              <a:gd name="connsiteX4" fmla="*/ 3722263 w 4711441"/>
              <a:gd name="connsiteY4" fmla="*/ 645305 h 3989919"/>
              <a:gd name="connsiteX5" fmla="*/ 4711441 w 4711441"/>
              <a:gd name="connsiteY5" fmla="*/ 685956 h 3989919"/>
              <a:gd name="connsiteX6" fmla="*/ 4711441 w 4711441"/>
              <a:gd name="connsiteY6" fmla="*/ 3989919 h 3989919"/>
              <a:gd name="connsiteX7" fmla="*/ 604478 w 4711441"/>
              <a:gd name="connsiteY7" fmla="*/ 3989919 h 3989919"/>
              <a:gd name="connsiteX8" fmla="*/ 604478 w 4711441"/>
              <a:gd name="connsiteY8" fmla="*/ 3435593 h 3989919"/>
              <a:gd name="connsiteX9" fmla="*/ 0 w 4711441"/>
              <a:gd name="connsiteY9" fmla="*/ 3435593 h 398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1441" h="3989919">
                <a:moveTo>
                  <a:pt x="0" y="0"/>
                </a:moveTo>
                <a:lnTo>
                  <a:pt x="3193470" y="0"/>
                </a:lnTo>
                <a:lnTo>
                  <a:pt x="3161329" y="84371"/>
                </a:lnTo>
                <a:lnTo>
                  <a:pt x="3345746" y="407100"/>
                </a:lnTo>
                <a:lnTo>
                  <a:pt x="3722263" y="645305"/>
                </a:lnTo>
                <a:lnTo>
                  <a:pt x="4711441" y="685956"/>
                </a:lnTo>
                <a:lnTo>
                  <a:pt x="4711441" y="3989919"/>
                </a:lnTo>
                <a:lnTo>
                  <a:pt x="604478" y="3989919"/>
                </a:lnTo>
                <a:lnTo>
                  <a:pt x="604478" y="3435593"/>
                </a:lnTo>
                <a:lnTo>
                  <a:pt x="0" y="3435593"/>
                </a:lnTo>
                <a:close/>
              </a:path>
            </a:pathLst>
          </a:custGeom>
        </p:spPr>
      </p:pic>
    </p:spTree>
    <p:extLst>
      <p:ext uri="{BB962C8B-B14F-4D97-AF65-F5344CB8AC3E}">
        <p14:creationId xmlns:p14="http://schemas.microsoft.com/office/powerpoint/2010/main" val="569825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ma14="http://schemas.microsoft.com/office/mac/drawingml/2011/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150"/>
                            </p:stCondLst>
                            <p:childTnLst>
                              <p:par>
                                <p:cTn id="16" presetID="42"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2150"/>
                            </p:stCondLst>
                            <p:childTnLst>
                              <p:par>
                                <p:cTn id="22" presetID="16" presetClass="entr" presetSubtype="42"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outHorizontal)">
                                      <p:cBhvr>
                                        <p:cTn id="24" dur="500"/>
                                        <p:tgtEl>
                                          <p:spTgt spid="17"/>
                                        </p:tgtEl>
                                      </p:cBhvr>
                                    </p:animEffect>
                                  </p:childTnLst>
                                </p:cTn>
                              </p:par>
                            </p:childTnLst>
                          </p:cTn>
                        </p:par>
                        <p:par>
                          <p:cTn id="25" fill="hold">
                            <p:stCondLst>
                              <p:cond delay="2650"/>
                            </p:stCondLst>
                            <p:childTnLst>
                              <p:par>
                                <p:cTn id="26" presetID="55"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strVal val="#ppt_w*0.70"/>
                                          </p:val>
                                        </p:tav>
                                        <p:tav tm="100000">
                                          <p:val>
                                            <p:strVal val="#ppt_w"/>
                                          </p:val>
                                        </p:tav>
                                      </p:tavLst>
                                    </p:anim>
                                    <p:anim calcmode="lin" valueType="num">
                                      <p:cBhvr>
                                        <p:cTn id="29" dur="1000" fill="hold"/>
                                        <p:tgtEl>
                                          <p:spTgt spid="22"/>
                                        </p:tgtEl>
                                        <p:attrNameLst>
                                          <p:attrName>ppt_h</p:attrName>
                                        </p:attrNameLst>
                                      </p:cBhvr>
                                      <p:tavLst>
                                        <p:tav tm="0">
                                          <p:val>
                                            <p:strVal val="#ppt_h"/>
                                          </p:val>
                                        </p:tav>
                                        <p:tav tm="100000">
                                          <p:val>
                                            <p:strVal val="#ppt_h"/>
                                          </p:val>
                                        </p:tav>
                                      </p:tavLst>
                                    </p:anim>
                                    <p:animEffect transition="in" filter="fade">
                                      <p:cBhvr>
                                        <p:cTn id="30" dur="1000"/>
                                        <p:tgtEl>
                                          <p:spTgt spid="22"/>
                                        </p:tgtEl>
                                      </p:cBhvr>
                                    </p:animEffect>
                                  </p:childTnLst>
                                </p:cTn>
                              </p:par>
                              <p:par>
                                <p:cTn id="31" presetID="9" presetClass="entr" fill="hold" grpId="0" nodeType="withEffect">
                                  <p:stCondLst>
                                    <p:cond delay="0"/>
                                  </p:stCondLst>
                                  <p:iterate>
                                    <p:tmAbs val="0"/>
                                  </p:iterate>
                                  <p:childTnLst>
                                    <p:set>
                                      <p:cBhvr>
                                        <p:cTn id="32" fill="hold"/>
                                        <p:tgtEl>
                                          <p:spTgt spid="23"/>
                                        </p:tgtEl>
                                        <p:attrNameLst>
                                          <p:attrName>style.visibility</p:attrName>
                                        </p:attrNameLst>
                                      </p:cBhvr>
                                      <p:to>
                                        <p:strVal val="visible"/>
                                      </p:to>
                                    </p:set>
                                    <p:animEffect transition="in" filter="dissolve">
                                      <p:cBhvr>
                                        <p:cTn id="33" dur="500"/>
                                        <p:tgtEl>
                                          <p:spTgt spid="23"/>
                                        </p:tgtEl>
                                      </p:cBhvr>
                                    </p:animEffect>
                                  </p:childTnLst>
                                </p:cTn>
                              </p:par>
                            </p:childTnLst>
                          </p:cTn>
                        </p:par>
                        <p:par>
                          <p:cTn id="34" fill="hold">
                            <p:stCondLst>
                              <p:cond delay="3650"/>
                            </p:stCondLst>
                            <p:childTnLst>
                              <p:par>
                                <p:cTn id="35" presetID="55"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strVal val="#ppt_w*0.70"/>
                                          </p:val>
                                        </p:tav>
                                        <p:tav tm="100000">
                                          <p:val>
                                            <p:strVal val="#ppt_w"/>
                                          </p:val>
                                        </p:tav>
                                      </p:tavLst>
                                    </p:anim>
                                    <p:anim calcmode="lin" valueType="num">
                                      <p:cBhvr>
                                        <p:cTn id="38" dur="1000" fill="hold"/>
                                        <p:tgtEl>
                                          <p:spTgt spid="24"/>
                                        </p:tgtEl>
                                        <p:attrNameLst>
                                          <p:attrName>ppt_h</p:attrName>
                                        </p:attrNameLst>
                                      </p:cBhvr>
                                      <p:tavLst>
                                        <p:tav tm="0">
                                          <p:val>
                                            <p:strVal val="#ppt_h"/>
                                          </p:val>
                                        </p:tav>
                                        <p:tav tm="100000">
                                          <p:val>
                                            <p:strVal val="#ppt_h"/>
                                          </p:val>
                                        </p:tav>
                                      </p:tavLst>
                                    </p:anim>
                                    <p:animEffect transition="in" filter="fade">
                                      <p:cBhvr>
                                        <p:cTn id="39" dur="1000"/>
                                        <p:tgtEl>
                                          <p:spTgt spid="24"/>
                                        </p:tgtEl>
                                      </p:cBhvr>
                                    </p:animEffect>
                                  </p:childTnLst>
                                </p:cTn>
                              </p:par>
                              <p:par>
                                <p:cTn id="40" presetID="9" presetClass="entr" fill="hold" grpId="0" nodeType="withEffect">
                                  <p:stCondLst>
                                    <p:cond delay="0"/>
                                  </p:stCondLst>
                                  <p:iterate>
                                    <p:tmAbs val="0"/>
                                  </p:iterate>
                                  <p:childTnLst>
                                    <p:set>
                                      <p:cBhvr>
                                        <p:cTn id="41" fill="hold"/>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par>
                          <p:cTn id="43" fill="hold">
                            <p:stCondLst>
                              <p:cond delay="4650"/>
                            </p:stCondLst>
                            <p:childTnLst>
                              <p:par>
                                <p:cTn id="44" presetID="55"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000" fill="hold"/>
                                        <p:tgtEl>
                                          <p:spTgt spid="26"/>
                                        </p:tgtEl>
                                        <p:attrNameLst>
                                          <p:attrName>ppt_w</p:attrName>
                                        </p:attrNameLst>
                                      </p:cBhvr>
                                      <p:tavLst>
                                        <p:tav tm="0">
                                          <p:val>
                                            <p:strVal val="#ppt_w*0.70"/>
                                          </p:val>
                                        </p:tav>
                                        <p:tav tm="100000">
                                          <p:val>
                                            <p:strVal val="#ppt_w"/>
                                          </p:val>
                                        </p:tav>
                                      </p:tavLst>
                                    </p:anim>
                                    <p:anim calcmode="lin" valueType="num">
                                      <p:cBhvr>
                                        <p:cTn id="47" dur="1000" fill="hold"/>
                                        <p:tgtEl>
                                          <p:spTgt spid="26"/>
                                        </p:tgtEl>
                                        <p:attrNameLst>
                                          <p:attrName>ppt_h</p:attrName>
                                        </p:attrNameLst>
                                      </p:cBhvr>
                                      <p:tavLst>
                                        <p:tav tm="0">
                                          <p:val>
                                            <p:strVal val="#ppt_h"/>
                                          </p:val>
                                        </p:tav>
                                        <p:tav tm="100000">
                                          <p:val>
                                            <p:strVal val="#ppt_h"/>
                                          </p:val>
                                        </p:tav>
                                      </p:tavLst>
                                    </p:anim>
                                    <p:animEffect transition="in" filter="fade">
                                      <p:cBhvr>
                                        <p:cTn id="48" dur="1000"/>
                                        <p:tgtEl>
                                          <p:spTgt spid="26"/>
                                        </p:tgtEl>
                                      </p:cBhvr>
                                    </p:animEffect>
                                  </p:childTnLst>
                                </p:cTn>
                              </p:par>
                              <p:par>
                                <p:cTn id="49" presetID="9" presetClass="entr" fill="hold" grpId="0" nodeType="withEffect">
                                  <p:stCondLst>
                                    <p:cond delay="0"/>
                                  </p:stCondLst>
                                  <p:iterate>
                                    <p:tmAbs val="0"/>
                                  </p:iterate>
                                  <p:childTnLst>
                                    <p:set>
                                      <p:cBhvr>
                                        <p:cTn id="50" fill="hold"/>
                                        <p:tgtEl>
                                          <p:spTgt spid="27"/>
                                        </p:tgtEl>
                                        <p:attrNameLst>
                                          <p:attrName>style.visibility</p:attrName>
                                        </p:attrNameLst>
                                      </p:cBhvr>
                                      <p:to>
                                        <p:strVal val="visible"/>
                                      </p:to>
                                    </p:set>
                                    <p:animEffect transition="in" filter="dissolv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animBg="1"/>
      <p:bldP spid="23" grpId="0" animBg="1" advAuto="0"/>
      <p:bldP spid="24" grpId="0" animBg="1"/>
      <p:bldP spid="25" grpId="0" animBg="1" advAuto="0"/>
      <p:bldP spid="26" grpId="0" animBg="1"/>
      <p:bldP spid="2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2372708" cy="954107"/>
          </a:xfrm>
          <a:prstGeom prst="rect">
            <a:avLst/>
          </a:prstGeom>
          <a:noFill/>
        </p:spPr>
        <p:txBody>
          <a:bodyPr wrap="square" rtlCol="0">
            <a:spAutoFit/>
          </a:bodyPr>
          <a:lstStyle/>
          <a:p>
            <a:r>
              <a:rPr lang="zh-CN" altLang="en-US" sz="2800" b="1" dirty="0">
                <a:solidFill>
                  <a:srgbClr val="A3C8BD"/>
                </a:solidFill>
                <a:cs typeface="+mn-ea"/>
                <a:sym typeface="+mn-lt"/>
              </a:rPr>
              <a:t>Development planning</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04</a:t>
            </a:r>
          </a:p>
        </p:txBody>
      </p:sp>
      <p:sp>
        <p:nvSpPr>
          <p:cNvPr id="50" name="TextBox 20">
            <a:extLst>
              <a:ext uri="{FF2B5EF4-FFF2-40B4-BE49-F238E27FC236}">
                <a16:creationId xmlns:a16="http://schemas.microsoft.com/office/drawing/2014/main" id="{83CCB124-0883-4D40-A8BE-77390FA62249}"/>
              </a:ext>
            </a:extLst>
          </p:cNvPr>
          <p:cNvSpPr txBox="1"/>
          <p:nvPr/>
        </p:nvSpPr>
        <p:spPr>
          <a:xfrm>
            <a:off x="1434906" y="3795906"/>
            <a:ext cx="1723573" cy="400124"/>
          </a:xfrm>
          <a:prstGeom prst="rect">
            <a:avLst/>
          </a:prstGeom>
          <a:noFill/>
        </p:spPr>
        <p:txBody>
          <a:bodyPr wrap="none" lIns="91452" tIns="45727" rIns="91452" bIns="45727" rtlCol="0">
            <a:spAutoFit/>
          </a:bodyPr>
          <a:lstStyle/>
          <a:p>
            <a:r>
              <a:rPr lang="zh-CN" altLang="en-US" sz="2000" b="1" dirty="0">
                <a:cs typeface="+mn-ea"/>
                <a:sym typeface="+mn-lt"/>
              </a:rPr>
              <a:t>Add the title text</a:t>
            </a:r>
            <a:endParaRPr lang="en-US" sz="2000" b="1" dirty="0">
              <a:cs typeface="+mn-ea"/>
              <a:sym typeface="+mn-lt"/>
            </a:endParaRPr>
          </a:p>
        </p:txBody>
      </p:sp>
      <p:sp>
        <p:nvSpPr>
          <p:cNvPr id="51" name="21">
            <a:extLst>
              <a:ext uri="{FF2B5EF4-FFF2-40B4-BE49-F238E27FC236}">
                <a16:creationId xmlns:a16="http://schemas.microsoft.com/office/drawing/2014/main" id="{1D92A237-BC28-4116-8577-A483BDF604A6}"/>
              </a:ext>
            </a:extLst>
          </p:cNvPr>
          <p:cNvSpPr/>
          <p:nvPr/>
        </p:nvSpPr>
        <p:spPr>
          <a:xfrm>
            <a:off x="1417719" y="4304130"/>
            <a:ext cx="2614651" cy="824200"/>
          </a:xfrm>
          <a:prstGeom prst="rect">
            <a:avLst/>
          </a:prstGeom>
        </p:spPr>
        <p:txBody>
          <a:bodyPr wrap="square">
            <a:spAutoFit/>
          </a:bodyPr>
          <a:lstStyle/>
          <a:p>
            <a:pPr defTabSz="1219170" fontAlgn="base">
              <a:lnSpc>
                <a:spcPct val="150000"/>
              </a:lnSpc>
              <a:spcBef>
                <a:spcPct val="0"/>
              </a:spcBef>
              <a:spcAft>
                <a:spcPct val="0"/>
              </a:spcAft>
              <a:defRPr/>
            </a:pPr>
            <a:r>
              <a:rPr lang="zh-CN" altLang="en-US" sz="1100" kern="0" dirty="0">
                <a:solidFill>
                  <a:sysClr val="windowText" lastClr="000000">
                    <a:lumMod val="50000"/>
                    <a:lumOff val="50000"/>
                  </a:sysClr>
                </a:solidFill>
                <a:cs typeface="+mn-ea"/>
                <a:sym typeface="+mn-lt"/>
              </a:rPr>
              <a:t>Add a detailed text description here, suggesting that it is relevant to the title and consistent with the overall language style, and that the language description be as concise and vivid as possible.</a:t>
            </a:r>
            <a:endParaRPr lang="en-US" altLang="zh-CN" sz="1100" kern="0" dirty="0">
              <a:solidFill>
                <a:sysClr val="windowText" lastClr="000000">
                  <a:lumMod val="50000"/>
                  <a:lumOff val="50000"/>
                </a:sysClr>
              </a:solidFill>
              <a:cs typeface="+mn-ea"/>
              <a:sym typeface="+mn-lt"/>
            </a:endParaRPr>
          </a:p>
        </p:txBody>
      </p:sp>
      <p:sp>
        <p:nvSpPr>
          <p:cNvPr id="52" name="TextBox 22">
            <a:extLst>
              <a:ext uri="{FF2B5EF4-FFF2-40B4-BE49-F238E27FC236}">
                <a16:creationId xmlns:a16="http://schemas.microsoft.com/office/drawing/2014/main" id="{B65FA0D4-C4BE-4CBE-999D-B616A5EE7DC2}"/>
              </a:ext>
            </a:extLst>
          </p:cNvPr>
          <p:cNvSpPr txBox="1"/>
          <p:nvPr/>
        </p:nvSpPr>
        <p:spPr>
          <a:xfrm>
            <a:off x="1409774" y="1928847"/>
            <a:ext cx="2614651" cy="1569675"/>
          </a:xfrm>
          <a:prstGeom prst="rect">
            <a:avLst/>
          </a:prstGeom>
          <a:noFill/>
        </p:spPr>
        <p:txBody>
          <a:bodyPr wrap="none" lIns="91452" tIns="45727" rIns="91452" bIns="45727" rtlCol="0">
            <a:spAutoFit/>
          </a:bodyPr>
          <a:lstStyle/>
          <a:p>
            <a:r>
              <a:rPr lang="en-US" altLang="zh-CN" sz="3200" b="1" dirty="0">
                <a:solidFill>
                  <a:srgbClr val="A3C8BD"/>
                </a:solidFill>
                <a:cs typeface="+mn-ea"/>
                <a:sym typeface="+mn-lt"/>
              </a:rPr>
              <a:t>THE MOST </a:t>
            </a:r>
          </a:p>
          <a:p>
            <a:r>
              <a:rPr lang="en-US" altLang="zh-CN" sz="3200" b="1" dirty="0">
                <a:solidFill>
                  <a:srgbClr val="A3C8BD"/>
                </a:solidFill>
                <a:cs typeface="+mn-ea"/>
                <a:sym typeface="+mn-lt"/>
              </a:rPr>
              <a:t>BEAUTIFUL </a:t>
            </a:r>
          </a:p>
          <a:p>
            <a:r>
              <a:rPr lang="en-US" altLang="zh-CN" sz="3200" b="1" dirty="0">
                <a:solidFill>
                  <a:srgbClr val="A3C8BD"/>
                </a:solidFill>
                <a:cs typeface="+mn-ea"/>
                <a:sym typeface="+mn-lt"/>
              </a:rPr>
              <a:t>TIME</a:t>
            </a:r>
          </a:p>
        </p:txBody>
      </p:sp>
      <p:pic>
        <p:nvPicPr>
          <p:cNvPr id="111" name="Picture Placeholder 5">
            <a:extLst>
              <a:ext uri="{FF2B5EF4-FFF2-40B4-BE49-F238E27FC236}">
                <a16:creationId xmlns:a16="http://schemas.microsoft.com/office/drawing/2014/main" id="{3CE24A27-2F8D-4BE5-AC0C-B783404C71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40996" y="841326"/>
            <a:ext cx="2956436" cy="2510182"/>
          </a:xfrm>
          <a:prstGeom prst="rect">
            <a:avLst/>
          </a:prstGeom>
          <a:effectLst/>
        </p:spPr>
      </p:pic>
      <p:pic>
        <p:nvPicPr>
          <p:cNvPr id="112" name="Picture Placeholder 6">
            <a:extLst>
              <a:ext uri="{FF2B5EF4-FFF2-40B4-BE49-F238E27FC236}">
                <a16:creationId xmlns:a16="http://schemas.microsoft.com/office/drawing/2014/main" id="{6B02D4C5-0233-4B7E-8C2E-EDF87F87F7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592"/>
          <a:stretch/>
        </p:blipFill>
        <p:spPr>
          <a:xfrm>
            <a:off x="8240996" y="3626178"/>
            <a:ext cx="2999424" cy="2390496"/>
          </a:xfrm>
          <a:prstGeom prst="rect">
            <a:avLst/>
          </a:prstGeom>
          <a:effectLst/>
        </p:spPr>
      </p:pic>
      <p:pic>
        <p:nvPicPr>
          <p:cNvPr id="113" name="图片 112">
            <a:extLst>
              <a:ext uri="{FF2B5EF4-FFF2-40B4-BE49-F238E27FC236}">
                <a16:creationId xmlns:a16="http://schemas.microsoft.com/office/drawing/2014/main" id="{7461A6CB-8650-4FC8-BA39-A37C95F0F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2932" y="841326"/>
            <a:ext cx="2663871" cy="517534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effectLst/>
        </p:spPr>
      </p:pic>
      <p:sp>
        <p:nvSpPr>
          <p:cNvPr id="11" name="TextBox 10"/>
          <p:cNvSpPr txBox="1"/>
          <p:nvPr/>
        </p:nvSpPr>
        <p:spPr>
          <a:xfrm>
            <a:off x="2022005" y="6615569"/>
            <a:ext cx="1800200" cy="123111"/>
          </a:xfrm>
          <a:prstGeom prst="rect">
            <a:avLst/>
          </a:prstGeom>
          <a:noFill/>
        </p:spPr>
        <p:txBody>
          <a:bodyPr wrap="square" rtlCol="0">
            <a:spAutoFit/>
          </a:bodyPr>
          <a:lstStyle/>
          <a:p>
            <a:pPr>
              <a:lnSpc>
                <a:spcPct val="200000"/>
              </a:lnSpc>
            </a:pPr>
            <a:r>
              <a:rPr lang="en-US" altLang="zh-CN" sz="100" dirty="0">
                <a:solidFill>
                  <a:schemeClr val="bg2"/>
                </a:solidFill>
                <a:ea typeface="微软雅黑" panose="020B0503020204020204" pitchFamily="34" charset="-122"/>
              </a:rPr>
              <a:t>PPT</a:t>
            </a:r>
            <a:r>
              <a:rPr lang="zh-CN" altLang="en-US" sz="100" dirty="0">
                <a:solidFill>
                  <a:schemeClr val="bg2"/>
                </a:solidFill>
                <a:ea typeface="微软雅黑" panose="020B0503020204020204" pitchFamily="34" charset="-122"/>
              </a:rPr>
              <a:t>template </a:t>
            </a:r>
            <a:r>
              <a:rPr lang="en-US" altLang="zh-CN" sz="100" dirty="0">
                <a:solidFill>
                  <a:schemeClr val="bg2"/>
                </a:solidFill>
                <a:ea typeface="微软雅黑" panose="020B0503020204020204" pitchFamily="34" charset="-122"/>
              </a:rPr>
              <a:t>http://www.1ppt.com/moban/</a:t>
            </a:r>
            <a:r>
              <a:rPr lang="zh-CN" altLang="en-US" sz="100" dirty="0">
                <a:solidFill>
                  <a:schemeClr val="bg2"/>
                </a:solidFill>
                <a:ea typeface="微软雅黑" panose="020B0503020204020204" pitchFamily="34" charset="-122"/>
              </a:rPr>
              <a:t> </a:t>
            </a:r>
            <a:endParaRPr lang="en-US" altLang="zh-CN" sz="100" dirty="0">
              <a:solidFill>
                <a:schemeClr val="bg2"/>
              </a:solidFill>
              <a:ea typeface="微软雅黑" panose="020B0503020204020204" pitchFamily="34" charset="-122"/>
            </a:endParaRPr>
          </a:p>
        </p:txBody>
      </p:sp>
    </p:spTree>
    <p:extLst>
      <p:ext uri="{BB962C8B-B14F-4D97-AF65-F5344CB8AC3E}">
        <p14:creationId xmlns:p14="http://schemas.microsoft.com/office/powerpoint/2010/main" val="242758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150"/>
                            </p:stCondLst>
                            <p:childTnLst>
                              <p:par>
                                <p:cTn id="16" presetID="2" presetClass="entr" presetSubtype="2" decel="100000" fill="hold" nodeType="afterEffect">
                                  <p:stCondLst>
                                    <p:cond delay="0"/>
                                  </p:stCondLst>
                                  <p:childTnLst>
                                    <p:set>
                                      <p:cBhvr>
                                        <p:cTn id="17" dur="1" fill="hold">
                                          <p:stCondLst>
                                            <p:cond delay="0"/>
                                          </p:stCondLst>
                                        </p:cTn>
                                        <p:tgtEl>
                                          <p:spTgt spid="113"/>
                                        </p:tgtEl>
                                        <p:attrNameLst>
                                          <p:attrName>style.visibility</p:attrName>
                                        </p:attrNameLst>
                                      </p:cBhvr>
                                      <p:to>
                                        <p:strVal val="visible"/>
                                      </p:to>
                                    </p:set>
                                    <p:anim calcmode="lin" valueType="num">
                                      <p:cBhvr additive="base">
                                        <p:cTn id="18" dur="1500" fill="hold"/>
                                        <p:tgtEl>
                                          <p:spTgt spid="113"/>
                                        </p:tgtEl>
                                        <p:attrNameLst>
                                          <p:attrName>ppt_x</p:attrName>
                                        </p:attrNameLst>
                                      </p:cBhvr>
                                      <p:tavLst>
                                        <p:tav tm="0">
                                          <p:val>
                                            <p:strVal val="1+#ppt_w/2"/>
                                          </p:val>
                                        </p:tav>
                                        <p:tav tm="100000">
                                          <p:val>
                                            <p:strVal val="#ppt_x"/>
                                          </p:val>
                                        </p:tav>
                                      </p:tavLst>
                                    </p:anim>
                                    <p:anim calcmode="lin" valueType="num">
                                      <p:cBhvr additive="base">
                                        <p:cTn id="19" dur="1500" fill="hold"/>
                                        <p:tgtEl>
                                          <p:spTgt spid="113"/>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500"/>
                                  </p:stCondLst>
                                  <p:childTnLst>
                                    <p:set>
                                      <p:cBhvr>
                                        <p:cTn id="21" dur="1" fill="hold">
                                          <p:stCondLst>
                                            <p:cond delay="0"/>
                                          </p:stCondLst>
                                        </p:cTn>
                                        <p:tgtEl>
                                          <p:spTgt spid="111"/>
                                        </p:tgtEl>
                                        <p:attrNameLst>
                                          <p:attrName>style.visibility</p:attrName>
                                        </p:attrNameLst>
                                      </p:cBhvr>
                                      <p:to>
                                        <p:strVal val="visible"/>
                                      </p:to>
                                    </p:set>
                                    <p:anim calcmode="lin" valueType="num">
                                      <p:cBhvr additive="base">
                                        <p:cTn id="22" dur="1500" fill="hold"/>
                                        <p:tgtEl>
                                          <p:spTgt spid="111"/>
                                        </p:tgtEl>
                                        <p:attrNameLst>
                                          <p:attrName>ppt_x</p:attrName>
                                        </p:attrNameLst>
                                      </p:cBhvr>
                                      <p:tavLst>
                                        <p:tav tm="0">
                                          <p:val>
                                            <p:strVal val="1+#ppt_w/2"/>
                                          </p:val>
                                        </p:tav>
                                        <p:tav tm="100000">
                                          <p:val>
                                            <p:strVal val="#ppt_x"/>
                                          </p:val>
                                        </p:tav>
                                      </p:tavLst>
                                    </p:anim>
                                    <p:anim calcmode="lin" valueType="num">
                                      <p:cBhvr additive="base">
                                        <p:cTn id="23" dur="1500" fill="hold"/>
                                        <p:tgtEl>
                                          <p:spTgt spid="111"/>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1000"/>
                                  </p:stCondLst>
                                  <p:childTnLst>
                                    <p:set>
                                      <p:cBhvr>
                                        <p:cTn id="25" dur="1" fill="hold">
                                          <p:stCondLst>
                                            <p:cond delay="0"/>
                                          </p:stCondLst>
                                        </p:cTn>
                                        <p:tgtEl>
                                          <p:spTgt spid="112"/>
                                        </p:tgtEl>
                                        <p:attrNameLst>
                                          <p:attrName>style.visibility</p:attrName>
                                        </p:attrNameLst>
                                      </p:cBhvr>
                                      <p:to>
                                        <p:strVal val="visible"/>
                                      </p:to>
                                    </p:set>
                                    <p:anim calcmode="lin" valueType="num">
                                      <p:cBhvr additive="base">
                                        <p:cTn id="26" dur="1500" fill="hold"/>
                                        <p:tgtEl>
                                          <p:spTgt spid="112"/>
                                        </p:tgtEl>
                                        <p:attrNameLst>
                                          <p:attrName>ppt_x</p:attrName>
                                        </p:attrNameLst>
                                      </p:cBhvr>
                                      <p:tavLst>
                                        <p:tav tm="0">
                                          <p:val>
                                            <p:strVal val="1+#ppt_w/2"/>
                                          </p:val>
                                        </p:tav>
                                        <p:tav tm="100000">
                                          <p:val>
                                            <p:strVal val="#ppt_x"/>
                                          </p:val>
                                        </p:tav>
                                      </p:tavLst>
                                    </p:anim>
                                    <p:anim calcmode="lin" valueType="num">
                                      <p:cBhvr additive="base">
                                        <p:cTn id="27" dur="1500" fill="hold"/>
                                        <p:tgtEl>
                                          <p:spTgt spid="112"/>
                                        </p:tgtEl>
                                        <p:attrNameLst>
                                          <p:attrName>ppt_y</p:attrName>
                                        </p:attrNameLst>
                                      </p:cBhvr>
                                      <p:tavLst>
                                        <p:tav tm="0">
                                          <p:val>
                                            <p:strVal val="#ppt_y"/>
                                          </p:val>
                                        </p:tav>
                                        <p:tav tm="100000">
                                          <p:val>
                                            <p:strVal val="#ppt_y"/>
                                          </p:val>
                                        </p:tav>
                                      </p:tavLst>
                                    </p:anim>
                                  </p:childTnLst>
                                </p:cTn>
                              </p:par>
                            </p:childTnLst>
                          </p:cTn>
                        </p:par>
                        <p:par>
                          <p:cTn id="28" fill="hold">
                            <p:stCondLst>
                              <p:cond delay="3650"/>
                            </p:stCondLst>
                            <p:childTnLst>
                              <p:par>
                                <p:cTn id="29" presetID="2" presetClass="entr" presetSubtype="12" fill="hold" grpId="0" nodeType="afterEffect">
                                  <p:stCondLst>
                                    <p:cond delay="0"/>
                                  </p:stCondLst>
                                  <p:iterate type="lt">
                                    <p:tmPct val="10000"/>
                                  </p:iterate>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5100"/>
                            </p:stCondLst>
                            <p:childTnLst>
                              <p:par>
                                <p:cTn id="34" presetID="14" presetClass="entr" presetSubtype="1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randombar(horizontal)">
                                      <p:cBhvr>
                                        <p:cTn id="36" dur="500"/>
                                        <p:tgtEl>
                                          <p:spTgt spid="50"/>
                                        </p:tgtEl>
                                      </p:cBhvr>
                                    </p:animEffect>
                                  </p:childTnLst>
                                </p:cTn>
                              </p:par>
                            </p:childTnLst>
                          </p:cTn>
                        </p:par>
                        <p:par>
                          <p:cTn id="37" fill="hold">
                            <p:stCondLst>
                              <p:cond delay="5600"/>
                            </p:stCondLst>
                            <p:childTnLst>
                              <p:par>
                                <p:cTn id="38" presetID="14" presetClass="entr" presetSubtype="1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randombar(horizontal)">
                                      <p:cBhvr>
                                        <p:cTn id="4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6071972" cy="523220"/>
          </a:xfrm>
          <a:prstGeom prst="rect">
            <a:avLst/>
          </a:prstGeom>
          <a:noFill/>
        </p:spPr>
        <p:txBody>
          <a:bodyPr wrap="square" rtlCol="0">
            <a:spAutoFit/>
          </a:bodyPr>
          <a:lstStyle/>
          <a:p>
            <a:r>
              <a:rPr lang="zh-CN" altLang="en-US" sz="2800" b="1" dirty="0">
                <a:solidFill>
                  <a:srgbClr val="A3C8BD"/>
                </a:solidFill>
                <a:cs typeface="+mn-ea"/>
                <a:sym typeface="+mn-lt"/>
              </a:rPr>
              <a:t>Development planning</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04</a:t>
            </a:r>
          </a:p>
        </p:txBody>
      </p:sp>
      <p:grpSp>
        <p:nvGrpSpPr>
          <p:cNvPr id="64" name="组合 63">
            <a:extLst>
              <a:ext uri="{FF2B5EF4-FFF2-40B4-BE49-F238E27FC236}">
                <a16:creationId xmlns:a16="http://schemas.microsoft.com/office/drawing/2014/main" id="{74139BFF-3392-4CC7-A0B7-21AC7EB2EC36}"/>
              </a:ext>
            </a:extLst>
          </p:cNvPr>
          <p:cNvGrpSpPr/>
          <p:nvPr/>
        </p:nvGrpSpPr>
        <p:grpSpPr>
          <a:xfrm>
            <a:off x="4871101" y="1767555"/>
            <a:ext cx="2802949" cy="4151483"/>
            <a:chOff x="1026618" y="438944"/>
            <a:chExt cx="3960879" cy="5867706"/>
          </a:xfrm>
        </p:grpSpPr>
        <p:grpSp>
          <p:nvGrpSpPr>
            <p:cNvPr id="65" name="Group 1104">
              <a:extLst>
                <a:ext uri="{FF2B5EF4-FFF2-40B4-BE49-F238E27FC236}">
                  <a16:creationId xmlns:a16="http://schemas.microsoft.com/office/drawing/2014/main" id="{95EA2521-8AF8-458A-9F09-6D38AFBE5714}"/>
                </a:ext>
              </a:extLst>
            </p:cNvPr>
            <p:cNvGrpSpPr>
              <a:grpSpLocks noChangeAspect="1"/>
            </p:cNvGrpSpPr>
            <p:nvPr/>
          </p:nvGrpSpPr>
          <p:grpSpPr>
            <a:xfrm>
              <a:off x="1026618" y="438944"/>
              <a:ext cx="3960879" cy="5867706"/>
              <a:chOff x="0" y="0"/>
              <a:chExt cx="6591305" cy="9765731"/>
            </a:xfrm>
          </p:grpSpPr>
          <p:grpSp>
            <p:nvGrpSpPr>
              <p:cNvPr id="67" name="Group 1102">
                <a:extLst>
                  <a:ext uri="{FF2B5EF4-FFF2-40B4-BE49-F238E27FC236}">
                    <a16:creationId xmlns:a16="http://schemas.microsoft.com/office/drawing/2014/main" id="{D626CC2F-2DB0-4119-92BE-229D255C21CE}"/>
                  </a:ext>
                </a:extLst>
              </p:cNvPr>
              <p:cNvGrpSpPr/>
              <p:nvPr/>
            </p:nvGrpSpPr>
            <p:grpSpPr>
              <a:xfrm>
                <a:off x="0" y="0"/>
                <a:ext cx="6591305" cy="9765731"/>
                <a:chOff x="0" y="0"/>
                <a:chExt cx="6591304" cy="9765730"/>
              </a:xfrm>
            </p:grpSpPr>
            <p:pic>
              <p:nvPicPr>
                <p:cNvPr id="69" name="Mini-iPad-B&amp;W-Mockup.png">
                  <a:extLst>
                    <a:ext uri="{FF2B5EF4-FFF2-40B4-BE49-F238E27FC236}">
                      <a16:creationId xmlns:a16="http://schemas.microsoft.com/office/drawing/2014/main" id="{4F72E64A-7611-4416-869E-AC32F7C7FD7B}"/>
                    </a:ext>
                  </a:extLst>
                </p:cNvPr>
                <p:cNvPicPr/>
                <p:nvPr/>
              </p:nvPicPr>
              <p:blipFill>
                <a:blip r:embed="rId2" cstate="email">
                  <a:extLst>
                    <a:ext uri="{28A0092B-C50C-407E-A947-70E740481C1C}">
                      <a14:useLocalDpi xmlns:a14="http://schemas.microsoft.com/office/drawing/2010/main"/>
                    </a:ext>
                  </a:extLst>
                </a:blip>
                <a:stretch>
                  <a:fillRect/>
                </a:stretch>
              </p:blipFill>
              <p:spPr>
                <a:xfrm>
                  <a:off x="0" y="0"/>
                  <a:ext cx="6591304" cy="9765730"/>
                </a:xfrm>
                <a:prstGeom prst="rect">
                  <a:avLst/>
                </a:prstGeom>
                <a:ln w="12700" cap="flat">
                  <a:noFill/>
                  <a:miter lim="400000"/>
                </a:ln>
                <a:effectLst/>
              </p:spPr>
            </p:pic>
            <p:sp>
              <p:nvSpPr>
                <p:cNvPr id="70" name="Shape 1101">
                  <a:extLst>
                    <a:ext uri="{FF2B5EF4-FFF2-40B4-BE49-F238E27FC236}">
                      <a16:creationId xmlns:a16="http://schemas.microsoft.com/office/drawing/2014/main" id="{BC6541CE-7949-4AB1-A383-7FEFEA5835FE}"/>
                    </a:ext>
                  </a:extLst>
                </p:cNvPr>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291987">
                    <a:defRPr sz="4000">
                      <a:solidFill>
                        <a:srgbClr val="FFFFFF"/>
                      </a:solidFill>
                      <a:effectLst>
                        <a:outerShdw blurRad="38100" dist="12700" dir="5400000" rotWithShape="0">
                          <a:srgbClr val="000000">
                            <a:alpha val="50000"/>
                          </a:srgbClr>
                        </a:outerShdw>
                      </a:effectLst>
                    </a:defRPr>
                  </a:pPr>
                  <a:endParaRPr sz="1999" dirty="0">
                    <a:cs typeface="+mn-ea"/>
                    <a:sym typeface="+mn-lt"/>
                  </a:endParaRPr>
                </a:p>
              </p:txBody>
            </p:sp>
          </p:grpSp>
          <p:pic>
            <p:nvPicPr>
              <p:cNvPr id="68" name="placeholder.png">
                <a:extLst>
                  <a:ext uri="{FF2B5EF4-FFF2-40B4-BE49-F238E27FC236}">
                    <a16:creationId xmlns:a16="http://schemas.microsoft.com/office/drawing/2014/main" id="{F92999CD-84D0-4685-BC6D-D68AAB23AB37}"/>
                  </a:ext>
                </a:extLst>
              </p:cNvPr>
              <p:cNvPicPr/>
              <p:nvPr/>
            </p:nvPicPr>
            <p:blipFill>
              <a:blip r:embed="rId3" cstate="email">
                <a:extLst>
                  <a:ext uri="{28A0092B-C50C-407E-A947-70E740481C1C}">
                    <a14:useLocalDpi xmlns:a14="http://schemas.microsoft.com/office/drawing/2010/main"/>
                  </a:ext>
                </a:extLst>
              </a:blip>
              <a:srcRect l="29020" r="29020"/>
              <a:stretch>
                <a:fillRect/>
              </a:stretch>
            </p:blipFill>
            <p:spPr>
              <a:xfrm>
                <a:off x="337669" y="969500"/>
                <a:ext cx="5911543" cy="7924801"/>
              </a:xfrm>
              <a:prstGeom prst="rect">
                <a:avLst/>
              </a:prstGeom>
              <a:ln w="12700" cap="flat">
                <a:noFill/>
                <a:miter lim="400000"/>
              </a:ln>
              <a:effectLst/>
            </p:spPr>
          </p:pic>
        </p:grpSp>
        <p:pic>
          <p:nvPicPr>
            <p:cNvPr id="66" name="Picture Placeholder 1">
              <a:extLst>
                <a:ext uri="{FF2B5EF4-FFF2-40B4-BE49-F238E27FC236}">
                  <a16:creationId xmlns:a16="http://schemas.microsoft.com/office/drawing/2014/main" id="{4335EC14-EFD8-4F60-85A0-F5850DD2F7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8562" y="1014455"/>
              <a:ext cx="3563362" cy="5049964"/>
            </a:xfrm>
            <a:prstGeom prst="rect">
              <a:avLst/>
            </a:prstGeom>
          </p:spPr>
        </p:pic>
      </p:grpSp>
      <p:sp>
        <p:nvSpPr>
          <p:cNvPr id="71" name="TextBox 29">
            <a:extLst>
              <a:ext uri="{FF2B5EF4-FFF2-40B4-BE49-F238E27FC236}">
                <a16:creationId xmlns:a16="http://schemas.microsoft.com/office/drawing/2014/main" id="{CBF0B260-2C05-4BEE-880A-E01E80545063}"/>
              </a:ext>
            </a:extLst>
          </p:cNvPr>
          <p:cNvSpPr txBox="1"/>
          <p:nvPr/>
        </p:nvSpPr>
        <p:spPr>
          <a:xfrm>
            <a:off x="1720203" y="2417072"/>
            <a:ext cx="2012408" cy="769441"/>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 The text content needs to be summarized and refined, and the description sub-content should be concise</a:t>
            </a:r>
            <a:endParaRPr lang="en-US" altLang="zh-CN" sz="1100" kern="0" dirty="0">
              <a:solidFill>
                <a:schemeClr val="bg1">
                  <a:lumMod val="50000"/>
                </a:schemeClr>
              </a:solidFill>
              <a:cs typeface="+mn-ea"/>
              <a:sym typeface="+mn-lt"/>
            </a:endParaRPr>
          </a:p>
        </p:txBody>
      </p:sp>
      <p:sp>
        <p:nvSpPr>
          <p:cNvPr id="72" name="TextBox 30">
            <a:extLst>
              <a:ext uri="{FF2B5EF4-FFF2-40B4-BE49-F238E27FC236}">
                <a16:creationId xmlns:a16="http://schemas.microsoft.com/office/drawing/2014/main" id="{316BCC22-6C6B-4706-8D01-918D66B0AAC9}"/>
              </a:ext>
            </a:extLst>
          </p:cNvPr>
          <p:cNvSpPr txBox="1"/>
          <p:nvPr/>
        </p:nvSpPr>
        <p:spPr>
          <a:xfrm>
            <a:off x="1794829" y="2102460"/>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
        <p:nvSpPr>
          <p:cNvPr id="73" name="TextBox 29">
            <a:extLst>
              <a:ext uri="{FF2B5EF4-FFF2-40B4-BE49-F238E27FC236}">
                <a16:creationId xmlns:a16="http://schemas.microsoft.com/office/drawing/2014/main" id="{F329F782-CBC4-4AA3-B6FB-7CE95A981D4D}"/>
              </a:ext>
            </a:extLst>
          </p:cNvPr>
          <p:cNvSpPr txBox="1"/>
          <p:nvPr/>
        </p:nvSpPr>
        <p:spPr>
          <a:xfrm>
            <a:off x="1720203" y="4738476"/>
            <a:ext cx="2012408" cy="769441"/>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 The text content needs to be summarized and refined, and the description sub-content should be concise</a:t>
            </a:r>
          </a:p>
        </p:txBody>
      </p:sp>
      <p:sp>
        <p:nvSpPr>
          <p:cNvPr id="74" name="TextBox 30">
            <a:extLst>
              <a:ext uri="{FF2B5EF4-FFF2-40B4-BE49-F238E27FC236}">
                <a16:creationId xmlns:a16="http://schemas.microsoft.com/office/drawing/2014/main" id="{F8394E1F-DBF2-495C-8B39-956134C425BD}"/>
              </a:ext>
            </a:extLst>
          </p:cNvPr>
          <p:cNvSpPr txBox="1"/>
          <p:nvPr/>
        </p:nvSpPr>
        <p:spPr>
          <a:xfrm>
            <a:off x="1794829" y="4423862"/>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
        <p:nvSpPr>
          <p:cNvPr id="75" name="TextBox 29">
            <a:extLst>
              <a:ext uri="{FF2B5EF4-FFF2-40B4-BE49-F238E27FC236}">
                <a16:creationId xmlns:a16="http://schemas.microsoft.com/office/drawing/2014/main" id="{3191306F-4F61-4F99-AF5B-0E4AB87BE5E8}"/>
              </a:ext>
            </a:extLst>
          </p:cNvPr>
          <p:cNvSpPr txBox="1"/>
          <p:nvPr/>
        </p:nvSpPr>
        <p:spPr>
          <a:xfrm>
            <a:off x="8737914" y="2417072"/>
            <a:ext cx="2012408" cy="769441"/>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 The text content needs to be summarized and refined, and the description sub-content should be concise</a:t>
            </a:r>
          </a:p>
        </p:txBody>
      </p:sp>
      <p:sp>
        <p:nvSpPr>
          <p:cNvPr id="76" name="TextBox 30">
            <a:extLst>
              <a:ext uri="{FF2B5EF4-FFF2-40B4-BE49-F238E27FC236}">
                <a16:creationId xmlns:a16="http://schemas.microsoft.com/office/drawing/2014/main" id="{FED4270A-9E32-47E6-AA4E-2BAAD807B57B}"/>
              </a:ext>
            </a:extLst>
          </p:cNvPr>
          <p:cNvSpPr txBox="1"/>
          <p:nvPr/>
        </p:nvSpPr>
        <p:spPr>
          <a:xfrm>
            <a:off x="8812540" y="2102460"/>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
        <p:nvSpPr>
          <p:cNvPr id="77" name="TextBox 29">
            <a:extLst>
              <a:ext uri="{FF2B5EF4-FFF2-40B4-BE49-F238E27FC236}">
                <a16:creationId xmlns:a16="http://schemas.microsoft.com/office/drawing/2014/main" id="{945F706E-7A20-4E36-ABDA-5EDA43EB292E}"/>
              </a:ext>
            </a:extLst>
          </p:cNvPr>
          <p:cNvSpPr txBox="1"/>
          <p:nvPr/>
        </p:nvSpPr>
        <p:spPr>
          <a:xfrm>
            <a:off x="8737914" y="4642465"/>
            <a:ext cx="2012408" cy="769441"/>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 The text content needs to be summarized and refined, and the description sub-content should be concise</a:t>
            </a:r>
          </a:p>
        </p:txBody>
      </p:sp>
      <p:sp>
        <p:nvSpPr>
          <p:cNvPr id="78" name="TextBox 30">
            <a:extLst>
              <a:ext uri="{FF2B5EF4-FFF2-40B4-BE49-F238E27FC236}">
                <a16:creationId xmlns:a16="http://schemas.microsoft.com/office/drawing/2014/main" id="{9ED37A33-FFA4-4490-8932-4CD5B918C5DE}"/>
              </a:ext>
            </a:extLst>
          </p:cNvPr>
          <p:cNvSpPr txBox="1"/>
          <p:nvPr/>
        </p:nvSpPr>
        <p:spPr>
          <a:xfrm>
            <a:off x="8812540" y="4327852"/>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Tree>
    <p:extLst>
      <p:ext uri="{BB962C8B-B14F-4D97-AF65-F5344CB8AC3E}">
        <p14:creationId xmlns:p14="http://schemas.microsoft.com/office/powerpoint/2010/main" val="4261130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2"/>
                                        </p:tgtEl>
                                        <p:attrNameLst>
                                          <p:attrName>ppt_y</p:attrName>
                                        </p:attrNameLst>
                                      </p:cBhvr>
                                      <p:tavLst>
                                        <p:tav tm="0">
                                          <p:val>
                                            <p:strVal val="#ppt_y"/>
                                          </p:val>
                                        </p:tav>
                                        <p:tav tm="100000">
                                          <p:val>
                                            <p:strVal val="#ppt_y"/>
                                          </p:val>
                                        </p:tav>
                                      </p:tavLst>
                                    </p:anim>
                                    <p:anim calcmode="lin" valueType="num">
                                      <p:cBhvr>
                                        <p:cTn id="25"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2"/>
                                        </p:tgtEl>
                                      </p:cBhvr>
                                    </p:animEffect>
                                  </p:childTnLst>
                                </p:cTn>
                              </p:par>
                            </p:childTnLst>
                          </p:cTn>
                        </p:par>
                        <p:par>
                          <p:cTn id="28" fill="hold">
                            <p:stCondLst>
                              <p:cond delay="2700"/>
                            </p:stCondLst>
                            <p:childTnLst>
                              <p:par>
                                <p:cTn id="29" presetID="14" presetClass="entr" presetSubtype="10"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randombar(horizontal)">
                                      <p:cBhvr>
                                        <p:cTn id="31" dur="500"/>
                                        <p:tgtEl>
                                          <p:spTgt spid="71"/>
                                        </p:tgtEl>
                                      </p:cBhvr>
                                    </p:animEffect>
                                  </p:childTnLst>
                                </p:cTn>
                              </p:par>
                            </p:childTnLst>
                          </p:cTn>
                        </p:par>
                        <p:par>
                          <p:cTn id="32" fill="hold">
                            <p:stCondLst>
                              <p:cond delay="32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4"/>
                                        </p:tgtEl>
                                        <p:attrNameLst>
                                          <p:attrName>ppt_y</p:attrName>
                                        </p:attrNameLst>
                                      </p:cBhvr>
                                      <p:tavLst>
                                        <p:tav tm="0">
                                          <p:val>
                                            <p:strVal val="#ppt_y"/>
                                          </p:val>
                                        </p:tav>
                                        <p:tav tm="100000">
                                          <p:val>
                                            <p:strVal val="#ppt_y"/>
                                          </p:val>
                                        </p:tav>
                                      </p:tavLst>
                                    </p:anim>
                                    <p:anim calcmode="lin" valueType="num">
                                      <p:cBhvr>
                                        <p:cTn id="37"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4"/>
                                        </p:tgtEl>
                                      </p:cBhvr>
                                    </p:animEffect>
                                  </p:childTnLst>
                                </p:cTn>
                              </p:par>
                            </p:childTnLst>
                          </p:cTn>
                        </p:par>
                        <p:par>
                          <p:cTn id="40" fill="hold">
                            <p:stCondLst>
                              <p:cond delay="3900"/>
                            </p:stCondLst>
                            <p:childTnLst>
                              <p:par>
                                <p:cTn id="41" presetID="14" presetClass="entr" presetSubtype="10"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randombar(horizontal)">
                                      <p:cBhvr>
                                        <p:cTn id="43" dur="500"/>
                                        <p:tgtEl>
                                          <p:spTgt spid="73"/>
                                        </p:tgtEl>
                                      </p:cBhvr>
                                    </p:animEffect>
                                  </p:childTnLst>
                                </p:cTn>
                              </p:par>
                            </p:childTnLst>
                          </p:cTn>
                        </p:par>
                        <p:par>
                          <p:cTn id="44" fill="hold">
                            <p:stCondLst>
                              <p:cond delay="4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6"/>
                                        </p:tgtEl>
                                        <p:attrNameLst>
                                          <p:attrName>ppt_y</p:attrName>
                                        </p:attrNameLst>
                                      </p:cBhvr>
                                      <p:tavLst>
                                        <p:tav tm="0">
                                          <p:val>
                                            <p:strVal val="#ppt_y"/>
                                          </p:val>
                                        </p:tav>
                                        <p:tav tm="100000">
                                          <p:val>
                                            <p:strVal val="#ppt_y"/>
                                          </p:val>
                                        </p:tav>
                                      </p:tavLst>
                                    </p:anim>
                                    <p:anim calcmode="lin" valueType="num">
                                      <p:cBhvr>
                                        <p:cTn id="49"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6"/>
                                        </p:tgtEl>
                                      </p:cBhvr>
                                    </p:animEffect>
                                  </p:childTnLst>
                                </p:cTn>
                              </p:par>
                            </p:childTnLst>
                          </p:cTn>
                        </p:par>
                        <p:par>
                          <p:cTn id="52" fill="hold">
                            <p:stCondLst>
                              <p:cond delay="5100"/>
                            </p:stCondLst>
                            <p:childTnLst>
                              <p:par>
                                <p:cTn id="53" presetID="14" presetClass="entr" presetSubtype="1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randombar(horizontal)">
                                      <p:cBhvr>
                                        <p:cTn id="55" dur="500"/>
                                        <p:tgtEl>
                                          <p:spTgt spid="75"/>
                                        </p:tgtEl>
                                      </p:cBhvr>
                                    </p:animEffect>
                                  </p:childTnLst>
                                </p:cTn>
                              </p:par>
                            </p:childTnLst>
                          </p:cTn>
                        </p:par>
                        <p:par>
                          <p:cTn id="56" fill="hold">
                            <p:stCondLst>
                              <p:cond delay="56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78"/>
                                        </p:tgtEl>
                                        <p:attrNameLst>
                                          <p:attrName>ppt_y</p:attrName>
                                        </p:attrNameLst>
                                      </p:cBhvr>
                                      <p:tavLst>
                                        <p:tav tm="0">
                                          <p:val>
                                            <p:strVal val="#ppt_y"/>
                                          </p:val>
                                        </p:tav>
                                        <p:tav tm="100000">
                                          <p:val>
                                            <p:strVal val="#ppt_y"/>
                                          </p:val>
                                        </p:tav>
                                      </p:tavLst>
                                    </p:anim>
                                    <p:anim calcmode="lin" valueType="num">
                                      <p:cBhvr>
                                        <p:cTn id="61"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78"/>
                                        </p:tgtEl>
                                      </p:cBhvr>
                                    </p:animEffect>
                                  </p:childTnLst>
                                </p:cTn>
                              </p:par>
                            </p:childTnLst>
                          </p:cTn>
                        </p:par>
                        <p:par>
                          <p:cTn id="64" fill="hold">
                            <p:stCondLst>
                              <p:cond delay="6300"/>
                            </p:stCondLst>
                            <p:childTnLst>
                              <p:par>
                                <p:cTn id="65" presetID="14" presetClass="entr" presetSubtype="10"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randombar(horizontal)">
                                      <p:cBhvr>
                                        <p:cTn id="6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1" grpId="0"/>
      <p:bldP spid="72" grpId="0"/>
      <p:bldP spid="73" grpId="0"/>
      <p:bldP spid="74" grpId="0"/>
      <p:bldP spid="75" grpId="0"/>
      <p:bldP spid="76" grpId="0"/>
      <p:bldP spid="77" grpId="0"/>
      <p:bldP spid="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a:extLst>
              <a:ext uri="{FF2B5EF4-FFF2-40B4-BE49-F238E27FC236}">
                <a16:creationId xmlns:a16="http://schemas.microsoft.com/office/drawing/2014/main" id="{8E21E4BB-F9E4-43F4-BA83-D8DD0D11BF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8099139">
            <a:off x="4215983" y="2127799"/>
            <a:ext cx="4123616" cy="3672594"/>
          </a:xfrm>
          <a:prstGeom prst="rect">
            <a:avLst/>
          </a:prstGeom>
        </p:spPr>
      </p:pic>
      <p:grpSp>
        <p:nvGrpSpPr>
          <p:cNvPr id="57" name="Group 26">
            <a:extLst>
              <a:ext uri="{FF2B5EF4-FFF2-40B4-BE49-F238E27FC236}">
                <a16:creationId xmlns:a16="http://schemas.microsoft.com/office/drawing/2014/main" id="{E82AEC77-6917-4412-9762-60DFFC79A409}"/>
              </a:ext>
            </a:extLst>
          </p:cNvPr>
          <p:cNvGrpSpPr/>
          <p:nvPr/>
        </p:nvGrpSpPr>
        <p:grpSpPr>
          <a:xfrm>
            <a:off x="2526147" y="2947469"/>
            <a:ext cx="2413174" cy="393197"/>
            <a:chOff x="1741845" y="2481978"/>
            <a:chExt cx="2880221" cy="393197"/>
          </a:xfrm>
        </p:grpSpPr>
        <p:cxnSp>
          <p:nvCxnSpPr>
            <p:cNvPr id="58" name="Straight Connector 27">
              <a:extLst>
                <a:ext uri="{FF2B5EF4-FFF2-40B4-BE49-F238E27FC236}">
                  <a16:creationId xmlns:a16="http://schemas.microsoft.com/office/drawing/2014/main" id="{0668BA43-5892-4710-A514-76642D2A5DDB}"/>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28">
              <a:extLst>
                <a:ext uri="{FF2B5EF4-FFF2-40B4-BE49-F238E27FC236}">
                  <a16:creationId xmlns:a16="http://schemas.microsoft.com/office/drawing/2014/main" id="{407351C5-93A3-4DC4-A1E9-D45FD4FF7227}"/>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0" name="Title 20">
            <a:extLst>
              <a:ext uri="{FF2B5EF4-FFF2-40B4-BE49-F238E27FC236}">
                <a16:creationId xmlns:a16="http://schemas.microsoft.com/office/drawing/2014/main" id="{8BACFD92-D6C8-41B0-808E-97A03F87A458}"/>
              </a:ext>
            </a:extLst>
          </p:cNvPr>
          <p:cNvSpPr txBox="1"/>
          <p:nvPr/>
        </p:nvSpPr>
        <p:spPr>
          <a:xfrm>
            <a:off x="2526147" y="2576116"/>
            <a:ext cx="913070"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title</a:t>
            </a:r>
          </a:p>
        </p:txBody>
      </p:sp>
      <p:sp>
        <p:nvSpPr>
          <p:cNvPr id="61" name="Title 20">
            <a:extLst>
              <a:ext uri="{FF2B5EF4-FFF2-40B4-BE49-F238E27FC236}">
                <a16:creationId xmlns:a16="http://schemas.microsoft.com/office/drawing/2014/main" id="{D1CC661B-FC71-43D4-992D-2E80F6B17D89}"/>
              </a:ext>
            </a:extLst>
          </p:cNvPr>
          <p:cNvSpPr txBox="1"/>
          <p:nvPr/>
        </p:nvSpPr>
        <p:spPr>
          <a:xfrm>
            <a:off x="2532417" y="3213466"/>
            <a:ext cx="1871927" cy="609398"/>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100" dirty="0">
                <a:solidFill>
                  <a:schemeClr val="bg1">
                    <a:lumMod val="50000"/>
                  </a:schemeClr>
                </a:solidFill>
                <a:latin typeface="+mn-lt"/>
                <a:ea typeface="+mn-ea"/>
                <a:cs typeface="+mn-ea"/>
                <a:sym typeface="+mn-lt"/>
              </a:rPr>
              <a:t>After your content is typed here, or by copying your text, choose Paste in this box.</a:t>
            </a:r>
          </a:p>
        </p:txBody>
      </p:sp>
      <p:grpSp>
        <p:nvGrpSpPr>
          <p:cNvPr id="62" name="Group 26">
            <a:extLst>
              <a:ext uri="{FF2B5EF4-FFF2-40B4-BE49-F238E27FC236}">
                <a16:creationId xmlns:a16="http://schemas.microsoft.com/office/drawing/2014/main" id="{6B0DC6E0-C497-4F75-8D65-1899FDE608C2}"/>
              </a:ext>
            </a:extLst>
          </p:cNvPr>
          <p:cNvGrpSpPr/>
          <p:nvPr/>
        </p:nvGrpSpPr>
        <p:grpSpPr>
          <a:xfrm>
            <a:off x="2885178" y="5172167"/>
            <a:ext cx="2413174" cy="393197"/>
            <a:chOff x="1741845" y="2481978"/>
            <a:chExt cx="2880221" cy="393197"/>
          </a:xfrm>
        </p:grpSpPr>
        <p:cxnSp>
          <p:nvCxnSpPr>
            <p:cNvPr id="63" name="Straight Connector 27">
              <a:extLst>
                <a:ext uri="{FF2B5EF4-FFF2-40B4-BE49-F238E27FC236}">
                  <a16:creationId xmlns:a16="http://schemas.microsoft.com/office/drawing/2014/main" id="{743C723C-F75C-4B4D-AA04-5B137A0DA07F}"/>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8">
              <a:extLst>
                <a:ext uri="{FF2B5EF4-FFF2-40B4-BE49-F238E27FC236}">
                  <a16:creationId xmlns:a16="http://schemas.microsoft.com/office/drawing/2014/main" id="{CB82174B-A8AF-4240-BD24-F80A2E581545}"/>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5" name="Title 20">
            <a:extLst>
              <a:ext uri="{FF2B5EF4-FFF2-40B4-BE49-F238E27FC236}">
                <a16:creationId xmlns:a16="http://schemas.microsoft.com/office/drawing/2014/main" id="{EB5D5FC0-7870-4315-847E-29A3EE5A54E4}"/>
              </a:ext>
            </a:extLst>
          </p:cNvPr>
          <p:cNvSpPr txBox="1"/>
          <p:nvPr/>
        </p:nvSpPr>
        <p:spPr>
          <a:xfrm>
            <a:off x="2885178" y="4800814"/>
            <a:ext cx="913070"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title</a:t>
            </a:r>
          </a:p>
        </p:txBody>
      </p:sp>
      <p:sp>
        <p:nvSpPr>
          <p:cNvPr id="66" name="Title 20">
            <a:extLst>
              <a:ext uri="{FF2B5EF4-FFF2-40B4-BE49-F238E27FC236}">
                <a16:creationId xmlns:a16="http://schemas.microsoft.com/office/drawing/2014/main" id="{B86605E4-E1DA-4910-9EAC-641DC41A0366}"/>
              </a:ext>
            </a:extLst>
          </p:cNvPr>
          <p:cNvSpPr txBox="1"/>
          <p:nvPr/>
        </p:nvSpPr>
        <p:spPr>
          <a:xfrm>
            <a:off x="2871057" y="5428308"/>
            <a:ext cx="1871927" cy="609398"/>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100" dirty="0">
                <a:solidFill>
                  <a:schemeClr val="bg1">
                    <a:lumMod val="50000"/>
                  </a:schemeClr>
                </a:solidFill>
                <a:cs typeface="+mn-ea"/>
                <a:sym typeface="+mn-lt"/>
              </a:rPr>
              <a:t>After your content is typed here, or by copying your text, choose Paste in this box.</a:t>
            </a:r>
          </a:p>
        </p:txBody>
      </p:sp>
      <p:grpSp>
        <p:nvGrpSpPr>
          <p:cNvPr id="67" name="Group 26">
            <a:extLst>
              <a:ext uri="{FF2B5EF4-FFF2-40B4-BE49-F238E27FC236}">
                <a16:creationId xmlns:a16="http://schemas.microsoft.com/office/drawing/2014/main" id="{51358579-76A4-4156-A357-1BCD4F0C751C}"/>
              </a:ext>
            </a:extLst>
          </p:cNvPr>
          <p:cNvGrpSpPr/>
          <p:nvPr/>
        </p:nvGrpSpPr>
        <p:grpSpPr>
          <a:xfrm flipH="1">
            <a:off x="7022445" y="1794538"/>
            <a:ext cx="2322245" cy="477636"/>
            <a:chOff x="1741845" y="2481978"/>
            <a:chExt cx="2880221" cy="393197"/>
          </a:xfrm>
        </p:grpSpPr>
        <p:cxnSp>
          <p:nvCxnSpPr>
            <p:cNvPr id="68" name="Straight Connector 27">
              <a:extLst>
                <a:ext uri="{FF2B5EF4-FFF2-40B4-BE49-F238E27FC236}">
                  <a16:creationId xmlns:a16="http://schemas.microsoft.com/office/drawing/2014/main" id="{4019EA1B-A4A5-43A9-8AB6-67FCF7277680}"/>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8">
              <a:extLst>
                <a:ext uri="{FF2B5EF4-FFF2-40B4-BE49-F238E27FC236}">
                  <a16:creationId xmlns:a16="http://schemas.microsoft.com/office/drawing/2014/main" id="{36613660-01DB-4906-AF73-774C06EBC675}"/>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70" name="Title 20">
            <a:extLst>
              <a:ext uri="{FF2B5EF4-FFF2-40B4-BE49-F238E27FC236}">
                <a16:creationId xmlns:a16="http://schemas.microsoft.com/office/drawing/2014/main" id="{94229788-D3AF-4943-A3AA-6FE7E3C6CFF3}"/>
              </a:ext>
            </a:extLst>
          </p:cNvPr>
          <p:cNvSpPr txBox="1"/>
          <p:nvPr/>
        </p:nvSpPr>
        <p:spPr>
          <a:xfrm>
            <a:off x="7833316" y="1383610"/>
            <a:ext cx="913070"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title</a:t>
            </a:r>
          </a:p>
        </p:txBody>
      </p:sp>
      <p:sp>
        <p:nvSpPr>
          <p:cNvPr id="71" name="Title 20">
            <a:extLst>
              <a:ext uri="{FF2B5EF4-FFF2-40B4-BE49-F238E27FC236}">
                <a16:creationId xmlns:a16="http://schemas.microsoft.com/office/drawing/2014/main" id="{9E917668-F3AE-47EC-9180-F8F979DCBE2E}"/>
              </a:ext>
            </a:extLst>
          </p:cNvPr>
          <p:cNvSpPr txBox="1"/>
          <p:nvPr/>
        </p:nvSpPr>
        <p:spPr>
          <a:xfrm>
            <a:off x="7766472" y="2079953"/>
            <a:ext cx="1871927" cy="609398"/>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100" dirty="0">
                <a:solidFill>
                  <a:schemeClr val="bg1">
                    <a:lumMod val="50000"/>
                  </a:schemeClr>
                </a:solidFill>
                <a:cs typeface="+mn-ea"/>
                <a:sym typeface="+mn-lt"/>
              </a:rPr>
              <a:t>After your content is typed here, or by copying your text, choose Paste in this box.</a:t>
            </a:r>
          </a:p>
        </p:txBody>
      </p:sp>
      <p:grpSp>
        <p:nvGrpSpPr>
          <p:cNvPr id="72" name="Group 26">
            <a:extLst>
              <a:ext uri="{FF2B5EF4-FFF2-40B4-BE49-F238E27FC236}">
                <a16:creationId xmlns:a16="http://schemas.microsoft.com/office/drawing/2014/main" id="{45DB53CB-9DC2-4862-BA42-D39F6916E4F1}"/>
              </a:ext>
            </a:extLst>
          </p:cNvPr>
          <p:cNvGrpSpPr/>
          <p:nvPr/>
        </p:nvGrpSpPr>
        <p:grpSpPr>
          <a:xfrm flipH="1">
            <a:off x="7097352" y="4210082"/>
            <a:ext cx="2932083" cy="618827"/>
            <a:chOff x="1741845" y="2481978"/>
            <a:chExt cx="2880221" cy="393197"/>
          </a:xfrm>
        </p:grpSpPr>
        <p:cxnSp>
          <p:nvCxnSpPr>
            <p:cNvPr id="73" name="Straight Connector 27">
              <a:extLst>
                <a:ext uri="{FF2B5EF4-FFF2-40B4-BE49-F238E27FC236}">
                  <a16:creationId xmlns:a16="http://schemas.microsoft.com/office/drawing/2014/main" id="{1D8C1227-CD12-41A4-BDA1-5A51CA4D7C87}"/>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28">
              <a:extLst>
                <a:ext uri="{FF2B5EF4-FFF2-40B4-BE49-F238E27FC236}">
                  <a16:creationId xmlns:a16="http://schemas.microsoft.com/office/drawing/2014/main" id="{F5F4A94D-1969-459B-ADC4-8AD86A5A6619}"/>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75" name="Title 20">
            <a:extLst>
              <a:ext uri="{FF2B5EF4-FFF2-40B4-BE49-F238E27FC236}">
                <a16:creationId xmlns:a16="http://schemas.microsoft.com/office/drawing/2014/main" id="{7B248E6F-3E38-4734-A46A-831EBC54DD64}"/>
              </a:ext>
            </a:extLst>
          </p:cNvPr>
          <p:cNvSpPr txBox="1"/>
          <p:nvPr/>
        </p:nvSpPr>
        <p:spPr>
          <a:xfrm>
            <a:off x="8518060" y="3799155"/>
            <a:ext cx="913070"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title</a:t>
            </a:r>
          </a:p>
        </p:txBody>
      </p:sp>
      <p:sp>
        <p:nvSpPr>
          <p:cNvPr id="76" name="Title 20">
            <a:extLst>
              <a:ext uri="{FF2B5EF4-FFF2-40B4-BE49-F238E27FC236}">
                <a16:creationId xmlns:a16="http://schemas.microsoft.com/office/drawing/2014/main" id="{77B0FAB6-5C1B-4A5E-8F1F-87944761D13B}"/>
              </a:ext>
            </a:extLst>
          </p:cNvPr>
          <p:cNvSpPr txBox="1"/>
          <p:nvPr/>
        </p:nvSpPr>
        <p:spPr>
          <a:xfrm>
            <a:off x="8248817" y="4517845"/>
            <a:ext cx="1871927" cy="609398"/>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100" dirty="0">
                <a:solidFill>
                  <a:schemeClr val="bg1">
                    <a:lumMod val="50000"/>
                  </a:schemeClr>
                </a:solidFill>
                <a:cs typeface="+mn-ea"/>
                <a:sym typeface="+mn-lt"/>
              </a:rPr>
              <a:t>After your content is typed here, or by copying your text, choose Paste in this box.</a:t>
            </a:r>
          </a:p>
        </p:txBody>
      </p:sp>
      <p:grpSp>
        <p:nvGrpSpPr>
          <p:cNvPr id="77" name="组合 76">
            <a:extLst>
              <a:ext uri="{FF2B5EF4-FFF2-40B4-BE49-F238E27FC236}">
                <a16:creationId xmlns:a16="http://schemas.microsoft.com/office/drawing/2014/main" id="{6CEEC225-4E4A-42D6-BA49-D900DC934930}"/>
              </a:ext>
            </a:extLst>
          </p:cNvPr>
          <p:cNvGrpSpPr/>
          <p:nvPr/>
        </p:nvGrpSpPr>
        <p:grpSpPr>
          <a:xfrm>
            <a:off x="1241116" y="2424330"/>
            <a:ext cx="903409" cy="903736"/>
            <a:chOff x="6970643" y="1699165"/>
            <a:chExt cx="903409" cy="903736"/>
          </a:xfrm>
        </p:grpSpPr>
        <p:sp>
          <p:nvSpPr>
            <p:cNvPr id="78" name="椭圆 77">
              <a:extLst>
                <a:ext uri="{FF2B5EF4-FFF2-40B4-BE49-F238E27FC236}">
                  <a16:creationId xmlns:a16="http://schemas.microsoft.com/office/drawing/2014/main" id="{FF79CA16-34A0-4D8A-A2BA-17D3A0AA6F8D}"/>
                </a:ext>
              </a:extLst>
            </p:cNvPr>
            <p:cNvSpPr/>
            <p:nvPr/>
          </p:nvSpPr>
          <p:spPr>
            <a:xfrm>
              <a:off x="6970643" y="1699165"/>
              <a:ext cx="903409" cy="903736"/>
            </a:xfrm>
            <a:prstGeom prst="ellipse">
              <a:avLst/>
            </a:prstGeom>
            <a:solidFill>
              <a:srgbClr val="A3C8BD"/>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cs typeface="+mn-ea"/>
                <a:sym typeface="+mn-lt"/>
              </a:endParaRPr>
            </a:p>
          </p:txBody>
        </p:sp>
        <p:sp>
          <p:nvSpPr>
            <p:cNvPr id="79" name="TextBox 39">
              <a:extLst>
                <a:ext uri="{FF2B5EF4-FFF2-40B4-BE49-F238E27FC236}">
                  <a16:creationId xmlns:a16="http://schemas.microsoft.com/office/drawing/2014/main" id="{57771E5F-23DF-4A80-98D3-1C8280846076}"/>
                </a:ext>
              </a:extLst>
            </p:cNvPr>
            <p:cNvSpPr txBox="1"/>
            <p:nvPr/>
          </p:nvSpPr>
          <p:spPr>
            <a:xfrm>
              <a:off x="7166337" y="1797090"/>
              <a:ext cx="545342"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000" kern="0" dirty="0">
                  <a:solidFill>
                    <a:srgbClr val="FFFFFF"/>
                  </a:solidFill>
                  <a:cs typeface="+mn-ea"/>
                  <a:sym typeface="+mn-lt"/>
                </a:rPr>
                <a:t>A</a:t>
              </a:r>
              <a:endParaRPr kumimoji="0" lang="zh-CN" altLang="en-US" sz="4000" i="0" u="none" strike="noStrike" kern="0" cap="none" spc="0" normalizeH="0" baseline="0" noProof="0" dirty="0">
                <a:ln>
                  <a:noFill/>
                </a:ln>
                <a:solidFill>
                  <a:srgbClr val="FFFFFF"/>
                </a:solidFill>
                <a:effectLst/>
                <a:uLnTx/>
                <a:uFillTx/>
                <a:cs typeface="+mn-ea"/>
                <a:sym typeface="+mn-lt"/>
              </a:endParaRPr>
            </a:p>
          </p:txBody>
        </p:sp>
      </p:grpSp>
      <p:grpSp>
        <p:nvGrpSpPr>
          <p:cNvPr id="80" name="组合 79">
            <a:extLst>
              <a:ext uri="{FF2B5EF4-FFF2-40B4-BE49-F238E27FC236}">
                <a16:creationId xmlns:a16="http://schemas.microsoft.com/office/drawing/2014/main" id="{542CF52C-EAFC-4143-8B12-72FE0D53255B}"/>
              </a:ext>
            </a:extLst>
          </p:cNvPr>
          <p:cNvGrpSpPr/>
          <p:nvPr/>
        </p:nvGrpSpPr>
        <p:grpSpPr>
          <a:xfrm>
            <a:off x="1401151" y="4766544"/>
            <a:ext cx="903409" cy="903736"/>
            <a:chOff x="6970643" y="1699165"/>
            <a:chExt cx="903409" cy="903736"/>
          </a:xfrm>
        </p:grpSpPr>
        <p:sp>
          <p:nvSpPr>
            <p:cNvPr id="81" name="椭圆 80">
              <a:extLst>
                <a:ext uri="{FF2B5EF4-FFF2-40B4-BE49-F238E27FC236}">
                  <a16:creationId xmlns:a16="http://schemas.microsoft.com/office/drawing/2014/main" id="{9144555F-1194-4B96-9AE5-F337C5544A22}"/>
                </a:ext>
              </a:extLst>
            </p:cNvPr>
            <p:cNvSpPr/>
            <p:nvPr/>
          </p:nvSpPr>
          <p:spPr>
            <a:xfrm>
              <a:off x="6970643" y="1699165"/>
              <a:ext cx="903409" cy="903736"/>
            </a:xfrm>
            <a:prstGeom prst="ellipse">
              <a:avLst/>
            </a:prstGeom>
            <a:solidFill>
              <a:srgbClr val="A3C8BD"/>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cs typeface="+mn-ea"/>
                <a:sym typeface="+mn-lt"/>
              </a:endParaRPr>
            </a:p>
          </p:txBody>
        </p:sp>
        <p:sp>
          <p:nvSpPr>
            <p:cNvPr id="82" name="TextBox 39">
              <a:extLst>
                <a:ext uri="{FF2B5EF4-FFF2-40B4-BE49-F238E27FC236}">
                  <a16:creationId xmlns:a16="http://schemas.microsoft.com/office/drawing/2014/main" id="{B8C52434-5607-47D6-B345-24DD2779FBAE}"/>
                </a:ext>
              </a:extLst>
            </p:cNvPr>
            <p:cNvSpPr txBox="1"/>
            <p:nvPr/>
          </p:nvSpPr>
          <p:spPr>
            <a:xfrm>
              <a:off x="7181851" y="1790099"/>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000" kern="0" dirty="0">
                  <a:solidFill>
                    <a:srgbClr val="FFFFFF"/>
                  </a:solidFill>
                  <a:cs typeface="+mn-ea"/>
                  <a:sym typeface="+mn-lt"/>
                </a:rPr>
                <a:t>B</a:t>
              </a:r>
              <a:endParaRPr kumimoji="0" lang="zh-CN" altLang="en-US" sz="4000" i="0" u="none" strike="noStrike" kern="0" cap="none" spc="0" normalizeH="0" baseline="0" noProof="0" dirty="0">
                <a:ln>
                  <a:noFill/>
                </a:ln>
                <a:solidFill>
                  <a:srgbClr val="FFFFFF"/>
                </a:solidFill>
                <a:effectLst/>
                <a:uLnTx/>
                <a:uFillTx/>
                <a:cs typeface="+mn-ea"/>
                <a:sym typeface="+mn-lt"/>
              </a:endParaRPr>
            </a:p>
          </p:txBody>
        </p:sp>
      </p:grpSp>
      <p:grpSp>
        <p:nvGrpSpPr>
          <p:cNvPr id="83" name="组合 82">
            <a:extLst>
              <a:ext uri="{FF2B5EF4-FFF2-40B4-BE49-F238E27FC236}">
                <a16:creationId xmlns:a16="http://schemas.microsoft.com/office/drawing/2014/main" id="{7F41BDD0-77A7-4BE0-B871-6C2D9F7F8F44}"/>
              </a:ext>
            </a:extLst>
          </p:cNvPr>
          <p:cNvGrpSpPr/>
          <p:nvPr/>
        </p:nvGrpSpPr>
        <p:grpSpPr>
          <a:xfrm>
            <a:off x="9937037" y="1342670"/>
            <a:ext cx="903409" cy="903736"/>
            <a:chOff x="6970643" y="1699165"/>
            <a:chExt cx="903409" cy="903736"/>
          </a:xfrm>
        </p:grpSpPr>
        <p:sp>
          <p:nvSpPr>
            <p:cNvPr id="84" name="椭圆 83">
              <a:extLst>
                <a:ext uri="{FF2B5EF4-FFF2-40B4-BE49-F238E27FC236}">
                  <a16:creationId xmlns:a16="http://schemas.microsoft.com/office/drawing/2014/main" id="{FEDDB4FF-028A-48FF-8885-29123B67BB98}"/>
                </a:ext>
              </a:extLst>
            </p:cNvPr>
            <p:cNvSpPr/>
            <p:nvPr/>
          </p:nvSpPr>
          <p:spPr>
            <a:xfrm>
              <a:off x="6970643" y="1699165"/>
              <a:ext cx="903409" cy="903736"/>
            </a:xfrm>
            <a:prstGeom prst="ellipse">
              <a:avLst/>
            </a:prstGeom>
            <a:solidFill>
              <a:srgbClr val="A3C8BD"/>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cs typeface="+mn-ea"/>
                <a:sym typeface="+mn-lt"/>
              </a:endParaRPr>
            </a:p>
          </p:txBody>
        </p:sp>
        <p:sp>
          <p:nvSpPr>
            <p:cNvPr id="85" name="TextBox 39">
              <a:extLst>
                <a:ext uri="{FF2B5EF4-FFF2-40B4-BE49-F238E27FC236}">
                  <a16:creationId xmlns:a16="http://schemas.microsoft.com/office/drawing/2014/main" id="{CBFBDDA3-233B-457A-8F5F-62A4C3A4CACD}"/>
                </a:ext>
              </a:extLst>
            </p:cNvPr>
            <p:cNvSpPr txBox="1"/>
            <p:nvPr/>
          </p:nvSpPr>
          <p:spPr>
            <a:xfrm>
              <a:off x="7145239" y="1797090"/>
              <a:ext cx="52770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000" kern="0" dirty="0">
                  <a:solidFill>
                    <a:srgbClr val="FFFFFF"/>
                  </a:solidFill>
                  <a:cs typeface="+mn-ea"/>
                  <a:sym typeface="+mn-lt"/>
                </a:rPr>
                <a:t>C</a:t>
              </a:r>
              <a:endParaRPr kumimoji="0" lang="zh-CN" altLang="en-US" sz="4000" i="0" u="none" strike="noStrike" kern="0" cap="none" spc="0" normalizeH="0" baseline="0" noProof="0" dirty="0">
                <a:ln>
                  <a:noFill/>
                </a:ln>
                <a:solidFill>
                  <a:srgbClr val="FFFFFF"/>
                </a:solidFill>
                <a:effectLst/>
                <a:uLnTx/>
                <a:uFillTx/>
                <a:cs typeface="+mn-ea"/>
                <a:sym typeface="+mn-lt"/>
              </a:endParaRPr>
            </a:p>
          </p:txBody>
        </p:sp>
      </p:grpSp>
      <p:grpSp>
        <p:nvGrpSpPr>
          <p:cNvPr id="86" name="组合 85">
            <a:extLst>
              <a:ext uri="{FF2B5EF4-FFF2-40B4-BE49-F238E27FC236}">
                <a16:creationId xmlns:a16="http://schemas.microsoft.com/office/drawing/2014/main" id="{A81CB32D-45B4-410C-83B3-B76CDAC42B8D}"/>
              </a:ext>
            </a:extLst>
          </p:cNvPr>
          <p:cNvGrpSpPr/>
          <p:nvPr/>
        </p:nvGrpSpPr>
        <p:grpSpPr>
          <a:xfrm>
            <a:off x="10447092" y="3753224"/>
            <a:ext cx="903409" cy="903736"/>
            <a:chOff x="6970643" y="1699165"/>
            <a:chExt cx="903409" cy="903736"/>
          </a:xfrm>
        </p:grpSpPr>
        <p:sp>
          <p:nvSpPr>
            <p:cNvPr id="87" name="椭圆 86">
              <a:extLst>
                <a:ext uri="{FF2B5EF4-FFF2-40B4-BE49-F238E27FC236}">
                  <a16:creationId xmlns:a16="http://schemas.microsoft.com/office/drawing/2014/main" id="{D2BF71A1-AF50-4EBD-B349-F64778540B60}"/>
                </a:ext>
              </a:extLst>
            </p:cNvPr>
            <p:cNvSpPr/>
            <p:nvPr/>
          </p:nvSpPr>
          <p:spPr>
            <a:xfrm>
              <a:off x="6970643" y="1699165"/>
              <a:ext cx="903409" cy="903736"/>
            </a:xfrm>
            <a:prstGeom prst="ellipse">
              <a:avLst/>
            </a:prstGeom>
            <a:solidFill>
              <a:srgbClr val="A3C8BD"/>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cs typeface="+mn-ea"/>
                <a:sym typeface="+mn-lt"/>
              </a:endParaRPr>
            </a:p>
          </p:txBody>
        </p:sp>
        <p:sp>
          <p:nvSpPr>
            <p:cNvPr id="88" name="TextBox 39">
              <a:extLst>
                <a:ext uri="{FF2B5EF4-FFF2-40B4-BE49-F238E27FC236}">
                  <a16:creationId xmlns:a16="http://schemas.microsoft.com/office/drawing/2014/main" id="{EA85B47B-7DF6-48C3-903B-691BB5F2691A}"/>
                </a:ext>
              </a:extLst>
            </p:cNvPr>
            <p:cNvSpPr txBox="1"/>
            <p:nvPr/>
          </p:nvSpPr>
          <p:spPr>
            <a:xfrm>
              <a:off x="7158579" y="1797090"/>
              <a:ext cx="57579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000" kern="0" dirty="0">
                  <a:solidFill>
                    <a:srgbClr val="FFFFFF"/>
                  </a:solidFill>
                  <a:cs typeface="+mn-ea"/>
                  <a:sym typeface="+mn-lt"/>
                </a:rPr>
                <a:t>D</a:t>
              </a:r>
              <a:endParaRPr kumimoji="0" lang="zh-CN" altLang="en-US" sz="4000" i="0" u="none" strike="noStrike" kern="0" cap="none" spc="0" normalizeH="0" baseline="0" noProof="0" dirty="0">
                <a:ln>
                  <a:noFill/>
                </a:ln>
                <a:solidFill>
                  <a:srgbClr val="FFFFFF"/>
                </a:solidFill>
                <a:effectLst/>
                <a:uLnTx/>
                <a:uFillTx/>
                <a:cs typeface="+mn-ea"/>
                <a:sym typeface="+mn-lt"/>
              </a:endParaRPr>
            </a:p>
          </p:txBody>
        </p:sp>
      </p:grpSp>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5825664" cy="523220"/>
          </a:xfrm>
          <a:prstGeom prst="rect">
            <a:avLst/>
          </a:prstGeom>
          <a:noFill/>
        </p:spPr>
        <p:txBody>
          <a:bodyPr wrap="square" rtlCol="0">
            <a:spAutoFit/>
          </a:bodyPr>
          <a:lstStyle/>
          <a:p>
            <a:r>
              <a:rPr lang="zh-CN" altLang="en-US" sz="2800" b="1" dirty="0">
                <a:solidFill>
                  <a:srgbClr val="A3C8BD"/>
                </a:solidFill>
                <a:cs typeface="+mn-ea"/>
                <a:sym typeface="+mn-lt"/>
              </a:rPr>
              <a:t>Development planning</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04</a:t>
            </a:r>
          </a:p>
        </p:txBody>
      </p:sp>
    </p:spTree>
    <p:extLst>
      <p:ext uri="{BB962C8B-B14F-4D97-AF65-F5344CB8AC3E}">
        <p14:creationId xmlns:p14="http://schemas.microsoft.com/office/powerpoint/2010/main" val="2109529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150"/>
                            </p:stCondLst>
                            <p:childTnLst>
                              <p:par>
                                <p:cTn id="16" presetID="42" presetClass="entr" presetSubtype="0" fill="hold"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15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650"/>
                            </p:stCondLst>
                            <p:childTnLst>
                              <p:par>
                                <p:cTn id="26" presetID="55" presetClass="entr" presetSubtype="0"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1000" fill="hold"/>
                                        <p:tgtEl>
                                          <p:spTgt spid="77"/>
                                        </p:tgtEl>
                                        <p:attrNameLst>
                                          <p:attrName>ppt_w</p:attrName>
                                        </p:attrNameLst>
                                      </p:cBhvr>
                                      <p:tavLst>
                                        <p:tav tm="0">
                                          <p:val>
                                            <p:strVal val="#ppt_w*0.70"/>
                                          </p:val>
                                        </p:tav>
                                        <p:tav tm="100000">
                                          <p:val>
                                            <p:strVal val="#ppt_w"/>
                                          </p:val>
                                        </p:tav>
                                      </p:tavLst>
                                    </p:anim>
                                    <p:anim calcmode="lin" valueType="num">
                                      <p:cBhvr>
                                        <p:cTn id="29" dur="1000" fill="hold"/>
                                        <p:tgtEl>
                                          <p:spTgt spid="77"/>
                                        </p:tgtEl>
                                        <p:attrNameLst>
                                          <p:attrName>ppt_h</p:attrName>
                                        </p:attrNameLst>
                                      </p:cBhvr>
                                      <p:tavLst>
                                        <p:tav tm="0">
                                          <p:val>
                                            <p:strVal val="#ppt_h"/>
                                          </p:val>
                                        </p:tav>
                                        <p:tav tm="100000">
                                          <p:val>
                                            <p:strVal val="#ppt_h"/>
                                          </p:val>
                                        </p:tav>
                                      </p:tavLst>
                                    </p:anim>
                                    <p:animEffect transition="in" filter="fade">
                                      <p:cBhvr>
                                        <p:cTn id="30" dur="1000"/>
                                        <p:tgtEl>
                                          <p:spTgt spid="77"/>
                                        </p:tgtEl>
                                      </p:cBhvr>
                                    </p:animEffect>
                                  </p:childTnLst>
                                </p:cTn>
                              </p:par>
                            </p:childTnLst>
                          </p:cTn>
                        </p:par>
                        <p:par>
                          <p:cTn id="31" fill="hold">
                            <p:stCondLst>
                              <p:cond delay="3650"/>
                            </p:stCondLst>
                            <p:childTnLst>
                              <p:par>
                                <p:cTn id="32" presetID="10" presetClass="entr" presetSubtype="0"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par>
                          <p:cTn id="38" fill="hold">
                            <p:stCondLst>
                              <p:cond delay="4150"/>
                            </p:stCondLst>
                            <p:childTnLst>
                              <p:par>
                                <p:cTn id="39" presetID="22" presetClass="entr" presetSubtype="2"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right)">
                                      <p:cBhvr>
                                        <p:cTn id="41" dur="500"/>
                                        <p:tgtEl>
                                          <p:spTgt spid="62"/>
                                        </p:tgtEl>
                                      </p:cBhvr>
                                    </p:animEffect>
                                  </p:childTnLst>
                                </p:cTn>
                              </p:par>
                            </p:childTnLst>
                          </p:cTn>
                        </p:par>
                        <p:par>
                          <p:cTn id="42" fill="hold">
                            <p:stCondLst>
                              <p:cond delay="4650"/>
                            </p:stCondLst>
                            <p:childTnLst>
                              <p:par>
                                <p:cTn id="43" presetID="55" presetClass="entr" presetSubtype="0"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1000" fill="hold"/>
                                        <p:tgtEl>
                                          <p:spTgt spid="80"/>
                                        </p:tgtEl>
                                        <p:attrNameLst>
                                          <p:attrName>ppt_w</p:attrName>
                                        </p:attrNameLst>
                                      </p:cBhvr>
                                      <p:tavLst>
                                        <p:tav tm="0">
                                          <p:val>
                                            <p:strVal val="#ppt_w*0.70"/>
                                          </p:val>
                                        </p:tav>
                                        <p:tav tm="100000">
                                          <p:val>
                                            <p:strVal val="#ppt_w"/>
                                          </p:val>
                                        </p:tav>
                                      </p:tavLst>
                                    </p:anim>
                                    <p:anim calcmode="lin" valueType="num">
                                      <p:cBhvr>
                                        <p:cTn id="46" dur="1000" fill="hold"/>
                                        <p:tgtEl>
                                          <p:spTgt spid="80"/>
                                        </p:tgtEl>
                                        <p:attrNameLst>
                                          <p:attrName>ppt_h</p:attrName>
                                        </p:attrNameLst>
                                      </p:cBhvr>
                                      <p:tavLst>
                                        <p:tav tm="0">
                                          <p:val>
                                            <p:strVal val="#ppt_h"/>
                                          </p:val>
                                        </p:tav>
                                        <p:tav tm="100000">
                                          <p:val>
                                            <p:strVal val="#ppt_h"/>
                                          </p:val>
                                        </p:tav>
                                      </p:tavLst>
                                    </p:anim>
                                    <p:animEffect transition="in" filter="fade">
                                      <p:cBhvr>
                                        <p:cTn id="47" dur="1000"/>
                                        <p:tgtEl>
                                          <p:spTgt spid="80"/>
                                        </p:tgtEl>
                                      </p:cBhvr>
                                    </p:animEffect>
                                  </p:childTnLst>
                                </p:cTn>
                              </p:par>
                            </p:childTnLst>
                          </p:cTn>
                        </p:par>
                        <p:par>
                          <p:cTn id="48" fill="hold">
                            <p:stCondLst>
                              <p:cond delay="5650"/>
                            </p:stCondLst>
                            <p:childTnLst>
                              <p:par>
                                <p:cTn id="49" presetID="10"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childTnLst>
                          </p:cTn>
                        </p:par>
                        <p:par>
                          <p:cTn id="55" fill="hold">
                            <p:stCondLst>
                              <p:cond delay="615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childTnLst>
                          </p:cTn>
                        </p:par>
                        <p:par>
                          <p:cTn id="59" fill="hold">
                            <p:stCondLst>
                              <p:cond delay="6650"/>
                            </p:stCondLst>
                            <p:childTnLst>
                              <p:par>
                                <p:cTn id="60" presetID="55" presetClass="entr" presetSubtype="0"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1000" fill="hold"/>
                                        <p:tgtEl>
                                          <p:spTgt spid="83"/>
                                        </p:tgtEl>
                                        <p:attrNameLst>
                                          <p:attrName>ppt_w</p:attrName>
                                        </p:attrNameLst>
                                      </p:cBhvr>
                                      <p:tavLst>
                                        <p:tav tm="0">
                                          <p:val>
                                            <p:strVal val="#ppt_w*0.70"/>
                                          </p:val>
                                        </p:tav>
                                        <p:tav tm="100000">
                                          <p:val>
                                            <p:strVal val="#ppt_w"/>
                                          </p:val>
                                        </p:tav>
                                      </p:tavLst>
                                    </p:anim>
                                    <p:anim calcmode="lin" valueType="num">
                                      <p:cBhvr>
                                        <p:cTn id="63" dur="1000" fill="hold"/>
                                        <p:tgtEl>
                                          <p:spTgt spid="83"/>
                                        </p:tgtEl>
                                        <p:attrNameLst>
                                          <p:attrName>ppt_h</p:attrName>
                                        </p:attrNameLst>
                                      </p:cBhvr>
                                      <p:tavLst>
                                        <p:tav tm="0">
                                          <p:val>
                                            <p:strVal val="#ppt_h"/>
                                          </p:val>
                                        </p:tav>
                                        <p:tav tm="100000">
                                          <p:val>
                                            <p:strVal val="#ppt_h"/>
                                          </p:val>
                                        </p:tav>
                                      </p:tavLst>
                                    </p:anim>
                                    <p:animEffect transition="in" filter="fade">
                                      <p:cBhvr>
                                        <p:cTn id="64" dur="1000"/>
                                        <p:tgtEl>
                                          <p:spTgt spid="83"/>
                                        </p:tgtEl>
                                      </p:cBhvr>
                                    </p:animEffect>
                                  </p:childTnLst>
                                </p:cTn>
                              </p:par>
                            </p:childTnLst>
                          </p:cTn>
                        </p:par>
                        <p:par>
                          <p:cTn id="65" fill="hold">
                            <p:stCondLst>
                              <p:cond delay="7650"/>
                            </p:stCondLst>
                            <p:childTnLst>
                              <p:par>
                                <p:cTn id="66" presetID="10" presetClass="entr" presetSubtype="0"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par>
                          <p:cTn id="72" fill="hold">
                            <p:stCondLst>
                              <p:cond delay="8150"/>
                            </p:stCondLst>
                            <p:childTnLst>
                              <p:par>
                                <p:cTn id="73" presetID="22" presetClass="entr" presetSubtype="8" fill="hold"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left)">
                                      <p:cBhvr>
                                        <p:cTn id="75" dur="500"/>
                                        <p:tgtEl>
                                          <p:spTgt spid="72"/>
                                        </p:tgtEl>
                                      </p:cBhvr>
                                    </p:animEffect>
                                  </p:childTnLst>
                                </p:cTn>
                              </p:par>
                            </p:childTnLst>
                          </p:cTn>
                        </p:par>
                        <p:par>
                          <p:cTn id="76" fill="hold">
                            <p:stCondLst>
                              <p:cond delay="8650"/>
                            </p:stCondLst>
                            <p:childTnLst>
                              <p:par>
                                <p:cTn id="77" presetID="55" presetClass="entr" presetSubtype="0"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p:cTn id="79" dur="1000" fill="hold"/>
                                        <p:tgtEl>
                                          <p:spTgt spid="86"/>
                                        </p:tgtEl>
                                        <p:attrNameLst>
                                          <p:attrName>ppt_w</p:attrName>
                                        </p:attrNameLst>
                                      </p:cBhvr>
                                      <p:tavLst>
                                        <p:tav tm="0">
                                          <p:val>
                                            <p:strVal val="#ppt_w*0.70"/>
                                          </p:val>
                                        </p:tav>
                                        <p:tav tm="100000">
                                          <p:val>
                                            <p:strVal val="#ppt_w"/>
                                          </p:val>
                                        </p:tav>
                                      </p:tavLst>
                                    </p:anim>
                                    <p:anim calcmode="lin" valueType="num">
                                      <p:cBhvr>
                                        <p:cTn id="80" dur="1000" fill="hold"/>
                                        <p:tgtEl>
                                          <p:spTgt spid="86"/>
                                        </p:tgtEl>
                                        <p:attrNameLst>
                                          <p:attrName>ppt_h</p:attrName>
                                        </p:attrNameLst>
                                      </p:cBhvr>
                                      <p:tavLst>
                                        <p:tav tm="0">
                                          <p:val>
                                            <p:strVal val="#ppt_h"/>
                                          </p:val>
                                        </p:tav>
                                        <p:tav tm="100000">
                                          <p:val>
                                            <p:strVal val="#ppt_h"/>
                                          </p:val>
                                        </p:tav>
                                      </p:tavLst>
                                    </p:anim>
                                    <p:animEffect transition="in" filter="fade">
                                      <p:cBhvr>
                                        <p:cTn id="81" dur="1000"/>
                                        <p:tgtEl>
                                          <p:spTgt spid="86"/>
                                        </p:tgtEl>
                                      </p:cBhvr>
                                    </p:animEffect>
                                  </p:childTnLst>
                                </p:cTn>
                              </p:par>
                            </p:childTnLst>
                          </p:cTn>
                        </p:par>
                        <p:par>
                          <p:cTn id="82" fill="hold">
                            <p:stCondLst>
                              <p:cond delay="9650"/>
                            </p:stCondLst>
                            <p:childTnLst>
                              <p:par>
                                <p:cTn id="83" presetID="10" presetClass="entr" presetSubtype="0" fill="hold" grpId="0" nodeType="after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5" grpId="0"/>
      <p:bldP spid="66" grpId="0"/>
      <p:bldP spid="70" grpId="0"/>
      <p:bldP spid="71" grpId="0"/>
      <p:bldP spid="75" grpId="0"/>
      <p:bldP spid="76"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6855656" cy="523220"/>
          </a:xfrm>
          <a:prstGeom prst="rect">
            <a:avLst/>
          </a:prstGeom>
          <a:noFill/>
        </p:spPr>
        <p:txBody>
          <a:bodyPr wrap="square" rtlCol="0">
            <a:spAutoFit/>
          </a:bodyPr>
          <a:lstStyle/>
          <a:p>
            <a:r>
              <a:rPr lang="zh-CN" altLang="en-US" sz="2800" b="1" dirty="0">
                <a:solidFill>
                  <a:srgbClr val="A3C8BD"/>
                </a:solidFill>
                <a:cs typeface="+mn-ea"/>
                <a:sym typeface="+mn-lt"/>
              </a:rPr>
              <a:t>Future development planning</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04</a:t>
            </a:r>
          </a:p>
        </p:txBody>
      </p:sp>
      <p:grpSp>
        <p:nvGrpSpPr>
          <p:cNvPr id="16" name="组合 15"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a:extLst>
              <a:ext uri="{FF2B5EF4-FFF2-40B4-BE49-F238E27FC236}">
                <a16:creationId xmlns:a16="http://schemas.microsoft.com/office/drawing/2014/main" id="{2B50C35A-C4C7-45BE-B03C-E8B982DCE90C}"/>
              </a:ext>
            </a:extLst>
          </p:cNvPr>
          <p:cNvGrpSpPr/>
          <p:nvPr/>
        </p:nvGrpSpPr>
        <p:grpSpPr>
          <a:xfrm>
            <a:off x="1427647" y="1735712"/>
            <a:ext cx="5286768" cy="4332923"/>
            <a:chOff x="417513" y="1122363"/>
            <a:chExt cx="5578475" cy="4572000"/>
          </a:xfrm>
          <a:solidFill>
            <a:srgbClr val="A3C8BD"/>
          </a:solidFill>
          <a:effectLst/>
        </p:grpSpPr>
        <p:sp>
          <p:nvSpPr>
            <p:cNvPr id="17" name="Freeform 6">
              <a:extLst>
                <a:ext uri="{FF2B5EF4-FFF2-40B4-BE49-F238E27FC236}">
                  <a16:creationId xmlns:a16="http://schemas.microsoft.com/office/drawing/2014/main" id="{CEDF4409-307D-410A-9DA9-31907A8935AF}"/>
                </a:ext>
              </a:extLst>
            </p:cNvPr>
            <p:cNvSpPr>
              <a:spLocks/>
            </p:cNvSpPr>
            <p:nvPr/>
          </p:nvSpPr>
          <p:spPr bwMode="auto">
            <a:xfrm>
              <a:off x="2757488" y="1176338"/>
              <a:ext cx="2444750" cy="2066925"/>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18" name="Freeform 7">
              <a:extLst>
                <a:ext uri="{FF2B5EF4-FFF2-40B4-BE49-F238E27FC236}">
                  <a16:creationId xmlns:a16="http://schemas.microsoft.com/office/drawing/2014/main" id="{7BBDD28F-0E96-4EC1-ABDC-0B67F3F517F1}"/>
                </a:ext>
              </a:extLst>
            </p:cNvPr>
            <p:cNvSpPr>
              <a:spLocks/>
            </p:cNvSpPr>
            <p:nvPr/>
          </p:nvSpPr>
          <p:spPr bwMode="auto">
            <a:xfrm>
              <a:off x="2289175" y="2574925"/>
              <a:ext cx="1560513" cy="1309688"/>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19" name="Freeform 8">
              <a:extLst>
                <a:ext uri="{FF2B5EF4-FFF2-40B4-BE49-F238E27FC236}">
                  <a16:creationId xmlns:a16="http://schemas.microsoft.com/office/drawing/2014/main" id="{A70A338F-A3D1-4A6C-BB25-E6C87F662211}"/>
                </a:ext>
              </a:extLst>
            </p:cNvPr>
            <p:cNvSpPr>
              <a:spLocks/>
            </p:cNvSpPr>
            <p:nvPr/>
          </p:nvSpPr>
          <p:spPr bwMode="auto">
            <a:xfrm>
              <a:off x="3397250" y="3030538"/>
              <a:ext cx="312738" cy="519112"/>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20" name="Freeform 9">
              <a:extLst>
                <a:ext uri="{FF2B5EF4-FFF2-40B4-BE49-F238E27FC236}">
                  <a16:creationId xmlns:a16="http://schemas.microsoft.com/office/drawing/2014/main" id="{8EAD0F5F-E162-4F74-B38C-A7CDB7B2002E}"/>
                </a:ext>
              </a:extLst>
            </p:cNvPr>
            <p:cNvSpPr>
              <a:spLocks/>
            </p:cNvSpPr>
            <p:nvPr/>
          </p:nvSpPr>
          <p:spPr bwMode="auto">
            <a:xfrm>
              <a:off x="417513" y="1671638"/>
              <a:ext cx="2230437" cy="1677987"/>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21" name="Freeform 10">
              <a:extLst>
                <a:ext uri="{FF2B5EF4-FFF2-40B4-BE49-F238E27FC236}">
                  <a16:creationId xmlns:a16="http://schemas.microsoft.com/office/drawing/2014/main" id="{E8E750A7-F783-486D-A36A-75E9F50B8ABD}"/>
                </a:ext>
              </a:extLst>
            </p:cNvPr>
            <p:cNvSpPr>
              <a:spLocks/>
            </p:cNvSpPr>
            <p:nvPr/>
          </p:nvSpPr>
          <p:spPr bwMode="auto">
            <a:xfrm>
              <a:off x="1860550" y="2986088"/>
              <a:ext cx="1390650" cy="990600"/>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22" name="Freeform 11">
              <a:extLst>
                <a:ext uri="{FF2B5EF4-FFF2-40B4-BE49-F238E27FC236}">
                  <a16:creationId xmlns:a16="http://schemas.microsoft.com/office/drawing/2014/main" id="{0D75187A-AF3D-4B60-A12C-172F7CAFB2A6}"/>
                </a:ext>
              </a:extLst>
            </p:cNvPr>
            <p:cNvSpPr>
              <a:spLocks/>
            </p:cNvSpPr>
            <p:nvPr/>
          </p:nvSpPr>
          <p:spPr bwMode="auto">
            <a:xfrm>
              <a:off x="2662238" y="3678238"/>
              <a:ext cx="1201737" cy="1049337"/>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noFill/>
            </a:ln>
          </p:spPr>
          <p:txBody>
            <a:bodyPr/>
            <a:lstStyle/>
            <a:p>
              <a:pPr eaLnBrk="1" fontAlgn="auto" hangingPunct="1">
                <a:spcBef>
                  <a:spcPts val="0"/>
                </a:spcBef>
                <a:spcAft>
                  <a:spcPts val="0"/>
                </a:spcAft>
                <a:defRPr/>
              </a:pPr>
              <a:endParaRPr lang="zh-CN" altLang="en-US">
                <a:solidFill>
                  <a:srgbClr val="C00000"/>
                </a:solidFill>
                <a:cs typeface="+mn-ea"/>
                <a:sym typeface="+mn-lt"/>
              </a:endParaRPr>
            </a:p>
          </p:txBody>
        </p:sp>
        <p:sp>
          <p:nvSpPr>
            <p:cNvPr id="23" name="Freeform 12">
              <a:extLst>
                <a:ext uri="{FF2B5EF4-FFF2-40B4-BE49-F238E27FC236}">
                  <a16:creationId xmlns:a16="http://schemas.microsoft.com/office/drawing/2014/main" id="{D0BE44C1-5048-4163-9AB9-9D5CC6C4FA5B}"/>
                </a:ext>
              </a:extLst>
            </p:cNvPr>
            <p:cNvSpPr>
              <a:spLocks/>
            </p:cNvSpPr>
            <p:nvPr/>
          </p:nvSpPr>
          <p:spPr bwMode="auto">
            <a:xfrm>
              <a:off x="663575" y="3257550"/>
              <a:ext cx="2152650" cy="1296988"/>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24" name="Freeform 13">
              <a:extLst>
                <a:ext uri="{FF2B5EF4-FFF2-40B4-BE49-F238E27FC236}">
                  <a16:creationId xmlns:a16="http://schemas.microsoft.com/office/drawing/2014/main" id="{EDCA7B52-A081-4FB0-9A6C-C8FE599F117F}"/>
                </a:ext>
              </a:extLst>
            </p:cNvPr>
            <p:cNvSpPr>
              <a:spLocks/>
            </p:cNvSpPr>
            <p:nvPr/>
          </p:nvSpPr>
          <p:spPr bwMode="auto">
            <a:xfrm>
              <a:off x="2624138" y="4333875"/>
              <a:ext cx="973137" cy="1008063"/>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25" name="Freeform 14">
              <a:extLst>
                <a:ext uri="{FF2B5EF4-FFF2-40B4-BE49-F238E27FC236}">
                  <a16:creationId xmlns:a16="http://schemas.microsoft.com/office/drawing/2014/main" id="{F20C61AB-AB3C-415A-9E80-C8ADCB1AF7AB}"/>
                </a:ext>
              </a:extLst>
            </p:cNvPr>
            <p:cNvSpPr>
              <a:spLocks/>
            </p:cNvSpPr>
            <p:nvPr/>
          </p:nvSpPr>
          <p:spPr bwMode="auto">
            <a:xfrm>
              <a:off x="3319463" y="4319588"/>
              <a:ext cx="657225" cy="563562"/>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26" name="Freeform 15">
              <a:extLst>
                <a:ext uri="{FF2B5EF4-FFF2-40B4-BE49-F238E27FC236}">
                  <a16:creationId xmlns:a16="http://schemas.microsoft.com/office/drawing/2014/main" id="{2F1DA9CB-546C-4094-A775-FDF867C2596E}"/>
                </a:ext>
              </a:extLst>
            </p:cNvPr>
            <p:cNvSpPr>
              <a:spLocks/>
            </p:cNvSpPr>
            <p:nvPr/>
          </p:nvSpPr>
          <p:spPr bwMode="auto">
            <a:xfrm>
              <a:off x="3429000" y="4665663"/>
              <a:ext cx="855663" cy="652462"/>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27" name="Freeform 16">
              <a:extLst>
                <a:ext uri="{FF2B5EF4-FFF2-40B4-BE49-F238E27FC236}">
                  <a16:creationId xmlns:a16="http://schemas.microsoft.com/office/drawing/2014/main" id="{962FF660-717D-4A55-BC86-78B786A0F84D}"/>
                </a:ext>
              </a:extLst>
            </p:cNvPr>
            <p:cNvSpPr>
              <a:spLocks/>
            </p:cNvSpPr>
            <p:nvPr/>
          </p:nvSpPr>
          <p:spPr bwMode="auto">
            <a:xfrm>
              <a:off x="3548063" y="3952875"/>
              <a:ext cx="482600" cy="488950"/>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28" name="Freeform 17">
              <a:extLst>
                <a:ext uri="{FF2B5EF4-FFF2-40B4-BE49-F238E27FC236}">
                  <a16:creationId xmlns:a16="http://schemas.microsoft.com/office/drawing/2014/main" id="{2FBCDC43-41AD-48D4-A98B-15FF77ED2114}"/>
                </a:ext>
              </a:extLst>
            </p:cNvPr>
            <p:cNvSpPr>
              <a:spLocks/>
            </p:cNvSpPr>
            <p:nvPr/>
          </p:nvSpPr>
          <p:spPr bwMode="auto">
            <a:xfrm>
              <a:off x="3548063" y="3001963"/>
              <a:ext cx="550862" cy="982662"/>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29" name="Freeform 18">
              <a:extLst>
                <a:ext uri="{FF2B5EF4-FFF2-40B4-BE49-F238E27FC236}">
                  <a16:creationId xmlns:a16="http://schemas.microsoft.com/office/drawing/2014/main" id="{EFB6A8C1-5B26-4336-A816-7EADD673CB19}"/>
                </a:ext>
              </a:extLst>
            </p:cNvPr>
            <p:cNvSpPr>
              <a:spLocks/>
            </p:cNvSpPr>
            <p:nvPr/>
          </p:nvSpPr>
          <p:spPr bwMode="auto">
            <a:xfrm>
              <a:off x="4027488" y="2822575"/>
              <a:ext cx="369887" cy="804863"/>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0" name="Freeform 19">
              <a:extLst>
                <a:ext uri="{FF2B5EF4-FFF2-40B4-BE49-F238E27FC236}">
                  <a16:creationId xmlns:a16="http://schemas.microsoft.com/office/drawing/2014/main" id="{DEC73022-7E99-4CB9-BFCA-EACE36C8B858}"/>
                </a:ext>
              </a:extLst>
            </p:cNvPr>
            <p:cNvSpPr>
              <a:spLocks/>
            </p:cNvSpPr>
            <p:nvPr/>
          </p:nvSpPr>
          <p:spPr bwMode="auto">
            <a:xfrm>
              <a:off x="3932238" y="4191000"/>
              <a:ext cx="592137" cy="682625"/>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1" name="Freeform 20">
              <a:extLst>
                <a:ext uri="{FF2B5EF4-FFF2-40B4-BE49-F238E27FC236}">
                  <a16:creationId xmlns:a16="http://schemas.microsoft.com/office/drawing/2014/main" id="{E83C1780-04A1-4475-B882-2FC100DA3D43}"/>
                </a:ext>
              </a:extLst>
            </p:cNvPr>
            <p:cNvSpPr>
              <a:spLocks/>
            </p:cNvSpPr>
            <p:nvPr/>
          </p:nvSpPr>
          <p:spPr bwMode="auto">
            <a:xfrm>
              <a:off x="3863975" y="3803650"/>
              <a:ext cx="835025" cy="515938"/>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2" name="Freeform 21">
              <a:extLst>
                <a:ext uri="{FF2B5EF4-FFF2-40B4-BE49-F238E27FC236}">
                  <a16:creationId xmlns:a16="http://schemas.microsoft.com/office/drawing/2014/main" id="{A211D412-91BA-4D8E-AE6C-9B90DDEF812E}"/>
                </a:ext>
              </a:extLst>
            </p:cNvPr>
            <p:cNvSpPr>
              <a:spLocks/>
            </p:cNvSpPr>
            <p:nvPr/>
          </p:nvSpPr>
          <p:spPr bwMode="auto">
            <a:xfrm>
              <a:off x="4048125" y="4754563"/>
              <a:ext cx="866775" cy="685800"/>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3" name="Freeform 22">
              <a:extLst>
                <a:ext uri="{FF2B5EF4-FFF2-40B4-BE49-F238E27FC236}">
                  <a16:creationId xmlns:a16="http://schemas.microsoft.com/office/drawing/2014/main" id="{D231C1FF-8C4A-4D6B-8D08-77BC24A71CA7}"/>
                </a:ext>
              </a:extLst>
            </p:cNvPr>
            <p:cNvSpPr>
              <a:spLocks/>
            </p:cNvSpPr>
            <p:nvPr/>
          </p:nvSpPr>
          <p:spPr bwMode="auto">
            <a:xfrm>
              <a:off x="4456113" y="4167188"/>
              <a:ext cx="523875" cy="703262"/>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4" name="Freeform 23">
              <a:extLst>
                <a:ext uri="{FF2B5EF4-FFF2-40B4-BE49-F238E27FC236}">
                  <a16:creationId xmlns:a16="http://schemas.microsoft.com/office/drawing/2014/main" id="{4D22474D-B007-44CF-BB5F-1434C95CB080}"/>
                </a:ext>
              </a:extLst>
            </p:cNvPr>
            <p:cNvSpPr>
              <a:spLocks/>
            </p:cNvSpPr>
            <p:nvPr/>
          </p:nvSpPr>
          <p:spPr bwMode="auto">
            <a:xfrm>
              <a:off x="4729163" y="4349750"/>
              <a:ext cx="479425" cy="588963"/>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5" name="Freeform 24">
              <a:extLst>
                <a:ext uri="{FF2B5EF4-FFF2-40B4-BE49-F238E27FC236}">
                  <a16:creationId xmlns:a16="http://schemas.microsoft.com/office/drawing/2014/main" id="{9314F5B5-B238-4C2F-9F97-F054AECF7C22}"/>
                </a:ext>
              </a:extLst>
            </p:cNvPr>
            <p:cNvSpPr>
              <a:spLocks/>
            </p:cNvSpPr>
            <p:nvPr/>
          </p:nvSpPr>
          <p:spPr bwMode="auto">
            <a:xfrm>
              <a:off x="4941888" y="3979863"/>
              <a:ext cx="417512" cy="479425"/>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6" name="Freeform 25">
              <a:extLst>
                <a:ext uri="{FF2B5EF4-FFF2-40B4-BE49-F238E27FC236}">
                  <a16:creationId xmlns:a16="http://schemas.microsoft.com/office/drawing/2014/main" id="{4FFB7F28-A20C-436F-8E06-B446B95AF1B9}"/>
                </a:ext>
              </a:extLst>
            </p:cNvPr>
            <p:cNvSpPr>
              <a:spLocks/>
            </p:cNvSpPr>
            <p:nvPr/>
          </p:nvSpPr>
          <p:spPr bwMode="auto">
            <a:xfrm>
              <a:off x="4540250" y="3573463"/>
              <a:ext cx="523875" cy="635000"/>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7" name="Freeform 26">
              <a:extLst>
                <a:ext uri="{FF2B5EF4-FFF2-40B4-BE49-F238E27FC236}">
                  <a16:creationId xmlns:a16="http://schemas.microsoft.com/office/drawing/2014/main" id="{D7D2CD08-284E-43AC-8A70-4366F9943722}"/>
                </a:ext>
              </a:extLst>
            </p:cNvPr>
            <p:cNvSpPr>
              <a:spLocks/>
            </p:cNvSpPr>
            <p:nvPr/>
          </p:nvSpPr>
          <p:spPr bwMode="auto">
            <a:xfrm>
              <a:off x="4640263" y="2840038"/>
              <a:ext cx="136525" cy="196850"/>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8" name="Freeform 27">
              <a:extLst>
                <a:ext uri="{FF2B5EF4-FFF2-40B4-BE49-F238E27FC236}">
                  <a16:creationId xmlns:a16="http://schemas.microsoft.com/office/drawing/2014/main" id="{73ED9C0C-5A2D-4FF4-AB72-492B48015222}"/>
                </a:ext>
              </a:extLst>
            </p:cNvPr>
            <p:cNvSpPr>
              <a:spLocks/>
            </p:cNvSpPr>
            <p:nvPr/>
          </p:nvSpPr>
          <p:spPr bwMode="auto">
            <a:xfrm>
              <a:off x="4503738" y="2747963"/>
              <a:ext cx="184150" cy="196850"/>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39" name="Freeform 28">
              <a:extLst>
                <a:ext uri="{FF2B5EF4-FFF2-40B4-BE49-F238E27FC236}">
                  <a16:creationId xmlns:a16="http://schemas.microsoft.com/office/drawing/2014/main" id="{09B333A5-F9C8-4E54-8D83-094BA2367497}"/>
                </a:ext>
              </a:extLst>
            </p:cNvPr>
            <p:cNvSpPr>
              <a:spLocks/>
            </p:cNvSpPr>
            <p:nvPr/>
          </p:nvSpPr>
          <p:spPr bwMode="auto">
            <a:xfrm>
              <a:off x="4811713" y="2363788"/>
              <a:ext cx="642937" cy="608012"/>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40" name="Freeform 29">
              <a:extLst>
                <a:ext uri="{FF2B5EF4-FFF2-40B4-BE49-F238E27FC236}">
                  <a16:creationId xmlns:a16="http://schemas.microsoft.com/office/drawing/2014/main" id="{1D211CC9-CC13-459D-A719-63BD63945951}"/>
                </a:ext>
              </a:extLst>
            </p:cNvPr>
            <p:cNvSpPr>
              <a:spLocks/>
            </p:cNvSpPr>
            <p:nvPr/>
          </p:nvSpPr>
          <p:spPr bwMode="auto">
            <a:xfrm>
              <a:off x="4959350" y="2001838"/>
              <a:ext cx="915988" cy="617537"/>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41" name="Freeform 30">
              <a:extLst>
                <a:ext uri="{FF2B5EF4-FFF2-40B4-BE49-F238E27FC236}">
                  <a16:creationId xmlns:a16="http://schemas.microsoft.com/office/drawing/2014/main" id="{C1FC4FCE-0ACE-4359-9F4E-04650BCB75A7}"/>
                </a:ext>
              </a:extLst>
            </p:cNvPr>
            <p:cNvSpPr>
              <a:spLocks/>
            </p:cNvSpPr>
            <p:nvPr/>
          </p:nvSpPr>
          <p:spPr bwMode="auto">
            <a:xfrm>
              <a:off x="4764088" y="1122363"/>
              <a:ext cx="1231900" cy="1112837"/>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42" name="Freeform 31">
              <a:extLst>
                <a:ext uri="{FF2B5EF4-FFF2-40B4-BE49-F238E27FC236}">
                  <a16:creationId xmlns:a16="http://schemas.microsoft.com/office/drawing/2014/main" id="{862CED7B-3864-4082-A1B5-D30086210232}"/>
                </a:ext>
              </a:extLst>
            </p:cNvPr>
            <p:cNvSpPr>
              <a:spLocks/>
            </p:cNvSpPr>
            <p:nvPr/>
          </p:nvSpPr>
          <p:spPr bwMode="auto">
            <a:xfrm>
              <a:off x="4518025" y="3111500"/>
              <a:ext cx="746125" cy="461963"/>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43" name="Freeform 32">
              <a:extLst>
                <a:ext uri="{FF2B5EF4-FFF2-40B4-BE49-F238E27FC236}">
                  <a16:creationId xmlns:a16="http://schemas.microsoft.com/office/drawing/2014/main" id="{C55226EB-C41A-4191-B3FE-8F58D7B81581}"/>
                </a:ext>
              </a:extLst>
            </p:cNvPr>
            <p:cNvSpPr>
              <a:spLocks/>
            </p:cNvSpPr>
            <p:nvPr/>
          </p:nvSpPr>
          <p:spPr bwMode="auto">
            <a:xfrm>
              <a:off x="5214938" y="3878263"/>
              <a:ext cx="115887" cy="101600"/>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44" name="Freeform 33">
              <a:extLst>
                <a:ext uri="{FF2B5EF4-FFF2-40B4-BE49-F238E27FC236}">
                  <a16:creationId xmlns:a16="http://schemas.microsoft.com/office/drawing/2014/main" id="{F604DA1B-F518-4D22-931E-BD9336035A61}"/>
                </a:ext>
              </a:extLst>
            </p:cNvPr>
            <p:cNvSpPr>
              <a:spLocks/>
            </p:cNvSpPr>
            <p:nvPr/>
          </p:nvSpPr>
          <p:spPr bwMode="auto">
            <a:xfrm>
              <a:off x="4670425" y="3490913"/>
              <a:ext cx="647700" cy="496887"/>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45" name="Freeform 34">
              <a:extLst>
                <a:ext uri="{FF2B5EF4-FFF2-40B4-BE49-F238E27FC236}">
                  <a16:creationId xmlns:a16="http://schemas.microsoft.com/office/drawing/2014/main" id="{4EB8DC79-F092-41AA-B0A6-4EE30D843581}"/>
                </a:ext>
              </a:extLst>
            </p:cNvPr>
            <p:cNvSpPr>
              <a:spLocks/>
            </p:cNvSpPr>
            <p:nvPr/>
          </p:nvSpPr>
          <p:spPr bwMode="auto">
            <a:xfrm>
              <a:off x="4332288" y="2541588"/>
              <a:ext cx="601662" cy="850900"/>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46" name="Freeform 35">
              <a:extLst>
                <a:ext uri="{FF2B5EF4-FFF2-40B4-BE49-F238E27FC236}">
                  <a16:creationId xmlns:a16="http://schemas.microsoft.com/office/drawing/2014/main" id="{B0E19EF3-3EB8-41BA-9C2C-E3E52EF8BBCD}"/>
                </a:ext>
              </a:extLst>
            </p:cNvPr>
            <p:cNvSpPr>
              <a:spLocks/>
            </p:cNvSpPr>
            <p:nvPr/>
          </p:nvSpPr>
          <p:spPr bwMode="auto">
            <a:xfrm>
              <a:off x="4056063" y="3359150"/>
              <a:ext cx="636587" cy="620713"/>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47" name="Freeform 36">
              <a:extLst>
                <a:ext uri="{FF2B5EF4-FFF2-40B4-BE49-F238E27FC236}">
                  <a16:creationId xmlns:a16="http://schemas.microsoft.com/office/drawing/2014/main" id="{0C64AC6C-AC1C-4B2D-974C-327C522D119E}"/>
                </a:ext>
              </a:extLst>
            </p:cNvPr>
            <p:cNvSpPr>
              <a:spLocks/>
            </p:cNvSpPr>
            <p:nvPr/>
          </p:nvSpPr>
          <p:spPr bwMode="auto">
            <a:xfrm>
              <a:off x="5249863" y="4686300"/>
              <a:ext cx="177800" cy="434975"/>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48" name="Freeform 37">
              <a:extLst>
                <a:ext uri="{FF2B5EF4-FFF2-40B4-BE49-F238E27FC236}">
                  <a16:creationId xmlns:a16="http://schemas.microsoft.com/office/drawing/2014/main" id="{1588352A-5F62-4152-AED7-D60FA3BF1841}"/>
                </a:ext>
              </a:extLst>
            </p:cNvPr>
            <p:cNvSpPr>
              <a:spLocks/>
            </p:cNvSpPr>
            <p:nvPr/>
          </p:nvSpPr>
          <p:spPr bwMode="auto">
            <a:xfrm>
              <a:off x="3908425" y="5461000"/>
              <a:ext cx="279400" cy="233363"/>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grpSp>
      <p:sp>
        <p:nvSpPr>
          <p:cNvPr id="49" name="椭圆 48"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a:extLst>
              <a:ext uri="{FF2B5EF4-FFF2-40B4-BE49-F238E27FC236}">
                <a16:creationId xmlns:a16="http://schemas.microsoft.com/office/drawing/2014/main" id="{5B80FB4E-3057-4E01-A6E5-F30BCBCE335E}"/>
              </a:ext>
            </a:extLst>
          </p:cNvPr>
          <p:cNvSpPr/>
          <p:nvPr/>
        </p:nvSpPr>
        <p:spPr>
          <a:xfrm>
            <a:off x="4739023" y="4723623"/>
            <a:ext cx="1048628" cy="1048627"/>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ctr" eaLnBrk="1" hangingPunct="1"/>
            <a:r>
              <a:rPr lang="en-US" altLang="zh-CN" b="1">
                <a:latin typeface="+mn-lt"/>
                <a:ea typeface="+mn-ea"/>
                <a:cs typeface="+mn-ea"/>
                <a:sym typeface="+mn-lt"/>
              </a:rPr>
              <a:t>33%</a:t>
            </a:r>
            <a:endParaRPr lang="zh-CN" altLang="en-US" b="1">
              <a:latin typeface="+mn-lt"/>
              <a:ea typeface="+mn-ea"/>
              <a:cs typeface="+mn-ea"/>
              <a:sym typeface="+mn-lt"/>
            </a:endParaRPr>
          </a:p>
        </p:txBody>
      </p:sp>
      <p:sp>
        <p:nvSpPr>
          <p:cNvPr id="50" name="椭圆 49"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a:extLst>
              <a:ext uri="{FF2B5EF4-FFF2-40B4-BE49-F238E27FC236}">
                <a16:creationId xmlns:a16="http://schemas.microsoft.com/office/drawing/2014/main" id="{958AEB8D-6251-486C-8A69-3D00D1A86FEE}"/>
              </a:ext>
            </a:extLst>
          </p:cNvPr>
          <p:cNvSpPr/>
          <p:nvPr/>
        </p:nvSpPr>
        <p:spPr>
          <a:xfrm>
            <a:off x="5810218" y="2542117"/>
            <a:ext cx="667992" cy="667992"/>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ctr" eaLnBrk="1" hangingPunct="1"/>
            <a:r>
              <a:rPr lang="en-US" altLang="zh-CN" b="1">
                <a:latin typeface="+mn-lt"/>
                <a:ea typeface="+mn-ea"/>
                <a:cs typeface="+mn-ea"/>
                <a:sym typeface="+mn-lt"/>
              </a:rPr>
              <a:t>15%</a:t>
            </a:r>
            <a:endParaRPr lang="zh-CN" altLang="en-US" b="1">
              <a:latin typeface="+mn-lt"/>
              <a:ea typeface="+mn-ea"/>
              <a:cs typeface="+mn-ea"/>
              <a:sym typeface="+mn-lt"/>
            </a:endParaRPr>
          </a:p>
        </p:txBody>
      </p:sp>
      <p:sp>
        <p:nvSpPr>
          <p:cNvPr id="51" name="椭圆 50"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a:extLst>
              <a:ext uri="{FF2B5EF4-FFF2-40B4-BE49-F238E27FC236}">
                <a16:creationId xmlns:a16="http://schemas.microsoft.com/office/drawing/2014/main" id="{043D5403-E629-45A9-8F15-6622D2729E30}"/>
              </a:ext>
            </a:extLst>
          </p:cNvPr>
          <p:cNvSpPr/>
          <p:nvPr/>
        </p:nvSpPr>
        <p:spPr>
          <a:xfrm>
            <a:off x="4839824" y="4243692"/>
            <a:ext cx="615335" cy="616840"/>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ctr" eaLnBrk="1" hangingPunct="1"/>
            <a:r>
              <a:rPr lang="en-US" altLang="zh-CN" b="1" dirty="0">
                <a:latin typeface="+mn-lt"/>
                <a:ea typeface="+mn-ea"/>
                <a:cs typeface="+mn-ea"/>
                <a:sym typeface="+mn-lt"/>
              </a:rPr>
              <a:t>10%</a:t>
            </a:r>
            <a:endParaRPr lang="zh-CN" altLang="en-US" b="1" dirty="0">
              <a:latin typeface="+mn-lt"/>
              <a:ea typeface="+mn-ea"/>
              <a:cs typeface="+mn-ea"/>
              <a:sym typeface="+mn-lt"/>
            </a:endParaRPr>
          </a:p>
        </p:txBody>
      </p:sp>
      <p:sp>
        <p:nvSpPr>
          <p:cNvPr id="53" name="Freeform 21"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a:extLst>
              <a:ext uri="{FF2B5EF4-FFF2-40B4-BE49-F238E27FC236}">
                <a16:creationId xmlns:a16="http://schemas.microsoft.com/office/drawing/2014/main" id="{47FF0160-D295-41CE-A3A5-6A9CB3B1CCE3}"/>
              </a:ext>
            </a:extLst>
          </p:cNvPr>
          <p:cNvSpPr>
            <a:spLocks/>
          </p:cNvSpPr>
          <p:nvPr/>
        </p:nvSpPr>
        <p:spPr bwMode="auto">
          <a:xfrm>
            <a:off x="7366513" y="1966198"/>
            <a:ext cx="777875" cy="615950"/>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A3C8BD"/>
          </a:solid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56" name="Freeform 29"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a:extLst>
              <a:ext uri="{FF2B5EF4-FFF2-40B4-BE49-F238E27FC236}">
                <a16:creationId xmlns:a16="http://schemas.microsoft.com/office/drawing/2014/main" id="{A055A574-EF52-433C-A677-40127C8D6F99}"/>
              </a:ext>
            </a:extLst>
          </p:cNvPr>
          <p:cNvSpPr>
            <a:spLocks/>
          </p:cNvSpPr>
          <p:nvPr/>
        </p:nvSpPr>
        <p:spPr bwMode="auto">
          <a:xfrm>
            <a:off x="7342700" y="3356693"/>
            <a:ext cx="825500" cy="555625"/>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A3C8BD"/>
          </a:solid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59" name="Freeform 20"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a:extLst>
              <a:ext uri="{FF2B5EF4-FFF2-40B4-BE49-F238E27FC236}">
                <a16:creationId xmlns:a16="http://schemas.microsoft.com/office/drawing/2014/main" id="{EF4FCA84-A523-43F7-A9E3-5A963611E507}"/>
              </a:ext>
            </a:extLst>
          </p:cNvPr>
          <p:cNvSpPr>
            <a:spLocks/>
          </p:cNvSpPr>
          <p:nvPr/>
        </p:nvSpPr>
        <p:spPr bwMode="auto">
          <a:xfrm>
            <a:off x="7379213" y="4686863"/>
            <a:ext cx="752475" cy="463550"/>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A3C8BD"/>
          </a:solidFill>
          <a:ln>
            <a:noFill/>
          </a:ln>
        </p:spPr>
        <p:txBody>
          <a:bodyPr/>
          <a:lstStyle/>
          <a:p>
            <a:pPr eaLnBrk="1" fontAlgn="auto" hangingPunct="1">
              <a:spcBef>
                <a:spcPts val="0"/>
              </a:spcBef>
              <a:spcAft>
                <a:spcPts val="0"/>
              </a:spcAft>
              <a:defRPr/>
            </a:pPr>
            <a:endParaRPr lang="zh-CN" altLang="en-US">
              <a:solidFill>
                <a:prstClr val="black"/>
              </a:solidFill>
              <a:cs typeface="+mn-ea"/>
              <a:sym typeface="+mn-lt"/>
            </a:endParaRPr>
          </a:p>
        </p:txBody>
      </p:sp>
      <p:sp>
        <p:nvSpPr>
          <p:cNvPr id="61" name="Title 20">
            <a:extLst>
              <a:ext uri="{FF2B5EF4-FFF2-40B4-BE49-F238E27FC236}">
                <a16:creationId xmlns:a16="http://schemas.microsoft.com/office/drawing/2014/main" id="{7ADF03F1-8C80-4A4A-B83C-2E3059A75908}"/>
              </a:ext>
            </a:extLst>
          </p:cNvPr>
          <p:cNvSpPr txBox="1"/>
          <p:nvPr/>
        </p:nvSpPr>
        <p:spPr>
          <a:xfrm>
            <a:off x="8457734" y="1955529"/>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62" name="Title 20">
            <a:extLst>
              <a:ext uri="{FF2B5EF4-FFF2-40B4-BE49-F238E27FC236}">
                <a16:creationId xmlns:a16="http://schemas.microsoft.com/office/drawing/2014/main" id="{AABC006B-38A7-4645-8786-241F0D8BDF34}"/>
              </a:ext>
            </a:extLst>
          </p:cNvPr>
          <p:cNvSpPr txBox="1"/>
          <p:nvPr/>
        </p:nvSpPr>
        <p:spPr>
          <a:xfrm>
            <a:off x="8457734" y="2181305"/>
            <a:ext cx="3086559" cy="5108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After your content is typed here, or by copying your text, choose paste in this box and choose to keep only the text.</a:t>
            </a:r>
          </a:p>
        </p:txBody>
      </p:sp>
      <p:sp>
        <p:nvSpPr>
          <p:cNvPr id="63" name="Title 20">
            <a:extLst>
              <a:ext uri="{FF2B5EF4-FFF2-40B4-BE49-F238E27FC236}">
                <a16:creationId xmlns:a16="http://schemas.microsoft.com/office/drawing/2014/main" id="{40AA8408-E3EF-411E-86CA-43B659DADD05}"/>
              </a:ext>
            </a:extLst>
          </p:cNvPr>
          <p:cNvSpPr txBox="1"/>
          <p:nvPr/>
        </p:nvSpPr>
        <p:spPr>
          <a:xfrm>
            <a:off x="8457734" y="3278021"/>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64" name="Title 20">
            <a:extLst>
              <a:ext uri="{FF2B5EF4-FFF2-40B4-BE49-F238E27FC236}">
                <a16:creationId xmlns:a16="http://schemas.microsoft.com/office/drawing/2014/main" id="{26162D6A-3C1A-4408-892B-11AB501036A9}"/>
              </a:ext>
            </a:extLst>
          </p:cNvPr>
          <p:cNvSpPr txBox="1"/>
          <p:nvPr/>
        </p:nvSpPr>
        <p:spPr>
          <a:xfrm>
            <a:off x="8457734" y="3503797"/>
            <a:ext cx="3086559" cy="5108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After your content is typed here, or by copying your text, choose paste in this box and choose to keep only the text.</a:t>
            </a:r>
          </a:p>
        </p:txBody>
      </p:sp>
      <p:sp>
        <p:nvSpPr>
          <p:cNvPr id="65" name="Title 20">
            <a:extLst>
              <a:ext uri="{FF2B5EF4-FFF2-40B4-BE49-F238E27FC236}">
                <a16:creationId xmlns:a16="http://schemas.microsoft.com/office/drawing/2014/main" id="{AFDE228C-726D-48DB-A4C9-7B893BBA1384}"/>
              </a:ext>
            </a:extLst>
          </p:cNvPr>
          <p:cNvSpPr txBox="1"/>
          <p:nvPr/>
        </p:nvSpPr>
        <p:spPr>
          <a:xfrm>
            <a:off x="8457734" y="4600512"/>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66" name="Title 20">
            <a:extLst>
              <a:ext uri="{FF2B5EF4-FFF2-40B4-BE49-F238E27FC236}">
                <a16:creationId xmlns:a16="http://schemas.microsoft.com/office/drawing/2014/main" id="{3EE0DD93-20AA-4389-8F2B-6740749AE548}"/>
              </a:ext>
            </a:extLst>
          </p:cNvPr>
          <p:cNvSpPr txBox="1"/>
          <p:nvPr/>
        </p:nvSpPr>
        <p:spPr>
          <a:xfrm>
            <a:off x="8457734" y="4826288"/>
            <a:ext cx="3086559" cy="5108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After your content is typed here, or by copying your text, choose paste in this box and choose to keep only the text.</a:t>
            </a:r>
          </a:p>
        </p:txBody>
      </p:sp>
    </p:spTree>
    <p:extLst>
      <p:ext uri="{BB962C8B-B14F-4D97-AF65-F5344CB8AC3E}">
        <p14:creationId xmlns:p14="http://schemas.microsoft.com/office/powerpoint/2010/main" val="121960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55"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strVal val="#ppt_w*0.70"/>
                                          </p:val>
                                        </p:tav>
                                        <p:tav tm="100000">
                                          <p:val>
                                            <p:strVal val="#ppt_w"/>
                                          </p:val>
                                        </p:tav>
                                      </p:tavLst>
                                    </p:anim>
                                    <p:anim calcmode="lin" valueType="num">
                                      <p:cBhvr>
                                        <p:cTn id="19" dur="1000" fill="hold"/>
                                        <p:tgtEl>
                                          <p:spTgt spid="16"/>
                                        </p:tgtEl>
                                        <p:attrNameLst>
                                          <p:attrName>ppt_h</p:attrName>
                                        </p:attrNameLst>
                                      </p:cBhvr>
                                      <p:tavLst>
                                        <p:tav tm="0">
                                          <p:val>
                                            <p:strVal val="#ppt_h"/>
                                          </p:val>
                                        </p:tav>
                                        <p:tav tm="100000">
                                          <p:val>
                                            <p:strVal val="#ppt_h"/>
                                          </p:val>
                                        </p:tav>
                                      </p:tavLst>
                                    </p:anim>
                                    <p:animEffect transition="in" filter="fade">
                                      <p:cBhvr>
                                        <p:cTn id="20" dur="1000"/>
                                        <p:tgtEl>
                                          <p:spTgt spid="16"/>
                                        </p:tgtEl>
                                      </p:cBhvr>
                                    </p:animEffect>
                                  </p:childTnLst>
                                </p:cTn>
                              </p:par>
                            </p:childTnLst>
                          </p:cTn>
                        </p:par>
                        <p:par>
                          <p:cTn id="21" fill="hold">
                            <p:stCondLst>
                              <p:cond delay="2250"/>
                            </p:stCondLst>
                            <p:childTnLst>
                              <p:par>
                                <p:cTn id="22" presetID="14" presetClass="entr" presetSubtype="1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par>
                          <p:cTn id="25" fill="hold">
                            <p:stCondLst>
                              <p:cond delay="2750"/>
                            </p:stCondLst>
                            <p:childTnLst>
                              <p:par>
                                <p:cTn id="26" presetID="14" presetClass="entr" presetSubtype="1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randombar(horizontal)">
                                      <p:cBhvr>
                                        <p:cTn id="28" dur="500"/>
                                        <p:tgtEl>
                                          <p:spTgt spid="49"/>
                                        </p:tgtEl>
                                      </p:cBhvr>
                                    </p:animEffect>
                                  </p:childTnLst>
                                </p:cTn>
                              </p:par>
                            </p:childTnLst>
                          </p:cTn>
                        </p:par>
                        <p:par>
                          <p:cTn id="29" fill="hold">
                            <p:stCondLst>
                              <p:cond delay="3250"/>
                            </p:stCondLst>
                            <p:childTnLst>
                              <p:par>
                                <p:cTn id="30" presetID="14" presetClass="entr" presetSubtype="1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randombar(horizontal)">
                                      <p:cBhvr>
                                        <p:cTn id="32" dur="500"/>
                                        <p:tgtEl>
                                          <p:spTgt spid="50"/>
                                        </p:tgtEl>
                                      </p:cBhvr>
                                    </p:animEffect>
                                  </p:childTnLst>
                                </p:cTn>
                              </p:par>
                            </p:childTnLst>
                          </p:cTn>
                        </p:par>
                        <p:par>
                          <p:cTn id="33" fill="hold">
                            <p:stCondLst>
                              <p:cond delay="3750"/>
                            </p:stCondLst>
                            <p:childTnLst>
                              <p:par>
                                <p:cTn id="34" presetID="53" presetClass="entr" presetSubtype="16"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animEffect transition="in" filter="fade">
                                      <p:cBhvr>
                                        <p:cTn id="44" dur="500"/>
                                        <p:tgtEl>
                                          <p:spTgt spid="56"/>
                                        </p:tgtEl>
                                      </p:cBhvr>
                                    </p:animEffect>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animEffect transition="in" filter="fade">
                                      <p:cBhvr>
                                        <p:cTn id="50" dur="500"/>
                                        <p:tgtEl>
                                          <p:spTgt spid="59"/>
                                        </p:tgtEl>
                                      </p:cBhvr>
                                    </p:animEffect>
                                  </p:childTnLst>
                                </p:cTn>
                              </p:par>
                            </p:childTnLst>
                          </p:cTn>
                        </p:par>
                        <p:par>
                          <p:cTn id="51" fill="hold">
                            <p:stCondLst>
                              <p:cond delay="5250"/>
                            </p:stCondLst>
                            <p:childTnLst>
                              <p:par>
                                <p:cTn id="52" presetID="10"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par>
                          <p:cTn id="58" fill="hold">
                            <p:stCondLst>
                              <p:cond delay="5750"/>
                            </p:stCondLst>
                            <p:childTnLst>
                              <p:par>
                                <p:cTn id="59" presetID="10" presetClass="entr" presetSubtype="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childTnLst>
                          </p:cTn>
                        </p:par>
                        <p:par>
                          <p:cTn id="65" fill="hold">
                            <p:stCondLst>
                              <p:cond delay="6250"/>
                            </p:stCondLst>
                            <p:childTnLst>
                              <p:par>
                                <p:cTn id="66" presetID="10" presetClass="entr" presetSubtype="0" fill="hold" grpId="0"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9" grpId="0" animBg="1"/>
      <p:bldP spid="50" grpId="0" animBg="1"/>
      <p:bldP spid="51" grpId="0" animBg="1"/>
      <p:bldP spid="53" grpId="0" animBg="1"/>
      <p:bldP spid="56" grpId="0" animBg="1"/>
      <p:bldP spid="59" grpId="0" animBg="1"/>
      <p:bldP spid="61" grpId="0"/>
      <p:bldP spid="62" grpId="0"/>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D6695604-E0A8-49D3-B6DE-9FDF992502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684" y="904352"/>
            <a:ext cx="4033223" cy="5540898"/>
          </a:xfrm>
          <a:prstGeom prst="rect">
            <a:avLst/>
          </a:prstGeom>
        </p:spPr>
      </p:pic>
      <p:sp>
        <p:nvSpPr>
          <p:cNvPr id="4" name="矩形 3">
            <a:extLst>
              <a:ext uri="{FF2B5EF4-FFF2-40B4-BE49-F238E27FC236}">
                <a16:creationId xmlns:a16="http://schemas.microsoft.com/office/drawing/2014/main" id="{952BE546-5F54-4D88-B492-410FE695F53F}"/>
              </a:ext>
            </a:extLst>
          </p:cNvPr>
          <p:cNvSpPr/>
          <p:nvPr/>
        </p:nvSpPr>
        <p:spPr>
          <a:xfrm>
            <a:off x="734993" y="2474472"/>
            <a:ext cx="5361007" cy="1200329"/>
          </a:xfrm>
          <a:prstGeom prst="rect">
            <a:avLst/>
          </a:prstGeom>
        </p:spPr>
        <p:txBody>
          <a:bodyPr wrap="square">
            <a:spAutoFit/>
          </a:bodyPr>
          <a:lstStyle/>
          <a:p>
            <a:pPr lvl="1" algn="ctr">
              <a:spcBef>
                <a:spcPct val="0"/>
              </a:spcBef>
            </a:pPr>
            <a:r>
              <a:rPr lang="en-US" altLang="zh-CN" sz="7200" dirty="0">
                <a:solidFill>
                  <a:srgbClr val="A3C8BD"/>
                </a:solidFill>
                <a:cs typeface="+mn-ea"/>
                <a:sym typeface="+mn-lt"/>
              </a:rPr>
              <a:t>Thank you!</a:t>
            </a:r>
          </a:p>
        </p:txBody>
      </p:sp>
      <p:sp>
        <p:nvSpPr>
          <p:cNvPr id="5" name="文本框 4">
            <a:extLst>
              <a:ext uri="{FF2B5EF4-FFF2-40B4-BE49-F238E27FC236}">
                <a16:creationId xmlns:a16="http://schemas.microsoft.com/office/drawing/2014/main" id="{4373C926-094A-4D8A-91F4-F804ACD8BE5E}"/>
              </a:ext>
            </a:extLst>
          </p:cNvPr>
          <p:cNvSpPr txBox="1"/>
          <p:nvPr/>
        </p:nvSpPr>
        <p:spPr>
          <a:xfrm>
            <a:off x="2681899" y="5222302"/>
            <a:ext cx="2292824" cy="338554"/>
          </a:xfrm>
          <a:prstGeom prst="rect">
            <a:avLst/>
          </a:prstGeom>
          <a:noFill/>
        </p:spPr>
        <p:txBody>
          <a:bodyPr wrap="square" rtlCol="0">
            <a:spAutoFit/>
          </a:bodyPr>
          <a:lstStyle/>
          <a:p>
            <a:pPr algn="ctr"/>
            <a:r>
              <a:rPr lang="en-US" altLang="zh-CN" sz="1600" spc="300" dirty="0">
                <a:solidFill>
                  <a:srgbClr val="A3C8BD"/>
                </a:solidFill>
                <a:cs typeface="+mn-ea"/>
                <a:sym typeface="+mn-lt"/>
              </a:rPr>
              <a:t>20XX. XX.XX</a:t>
            </a:r>
          </a:p>
        </p:txBody>
      </p:sp>
      <p:sp>
        <p:nvSpPr>
          <p:cNvPr id="17" name="Rounded Rectangle 7">
            <a:extLst>
              <a:ext uri="{FF2B5EF4-FFF2-40B4-BE49-F238E27FC236}">
                <a16:creationId xmlns:a16="http://schemas.microsoft.com/office/drawing/2014/main" id="{AAEBFD39-EA0C-48DE-9BC6-F6F38790D7F6}"/>
              </a:ext>
            </a:extLst>
          </p:cNvPr>
          <p:cNvSpPr/>
          <p:nvPr/>
        </p:nvSpPr>
        <p:spPr>
          <a:xfrm>
            <a:off x="997300" y="697570"/>
            <a:ext cx="1684599" cy="413563"/>
          </a:xfrm>
          <a:prstGeom prst="roundRect">
            <a:avLst>
              <a:gd name="adj" fmla="val 50000"/>
            </a:avLst>
          </a:prstGeom>
          <a:solidFill>
            <a:schemeClr val="bg1">
              <a:alpha val="0"/>
            </a:schemeClr>
          </a:solidFill>
          <a:ln w="15875">
            <a:solidFill>
              <a:srgbClr val="A3C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
        <p:nvSpPr>
          <p:cNvPr id="18" name="TextBox 3">
            <a:hlinkClick r:id="rId3"/>
            <a:extLst>
              <a:ext uri="{FF2B5EF4-FFF2-40B4-BE49-F238E27FC236}">
                <a16:creationId xmlns:a16="http://schemas.microsoft.com/office/drawing/2014/main" id="{E3B1F3D9-B44F-481F-9EF5-8CAAF3C85F96}"/>
              </a:ext>
            </a:extLst>
          </p:cNvPr>
          <p:cNvSpPr txBox="1"/>
          <p:nvPr/>
        </p:nvSpPr>
        <p:spPr>
          <a:xfrm>
            <a:off x="6582440" y="6551976"/>
            <a:ext cx="5169613" cy="246221"/>
          </a:xfrm>
          <a:prstGeom prst="rect">
            <a:avLst/>
          </a:prstGeom>
          <a:noFill/>
        </p:spPr>
        <p:txBody>
          <a:bodyPr wrap="square" rtlCol="0">
            <a:spAutoFit/>
          </a:bodyPr>
          <a:lstStyle/>
          <a:p>
            <a:pPr algn="r"/>
            <a:r>
              <a:rPr lang="en-US" altLang="zh-CN" sz="1000" dirty="0">
                <a:solidFill>
                  <a:srgbClr val="A3C8BD"/>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rgbClr val="A3C8BD"/>
              </a:solidFill>
              <a:cs typeface="Arial" pitchFamily="34" charset="0"/>
            </a:endParaRPr>
          </a:p>
        </p:txBody>
      </p:sp>
    </p:spTree>
    <p:extLst>
      <p:ext uri="{BB962C8B-B14F-4D97-AF65-F5344CB8AC3E}">
        <p14:creationId xmlns:p14="http://schemas.microsoft.com/office/powerpoint/2010/main" val="3418044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hyp="http://schemas.microsoft.com/office/drawing/2018/hyperlinkcolor"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iterate type="lt">
                                    <p:tmPct val="15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par>
                          <p:cTn id="17" fill="hold">
                            <p:stCondLst>
                              <p:cond delay="2100"/>
                            </p:stCondLst>
                            <p:childTnLst>
                              <p:par>
                                <p:cTn id="18" presetID="2" presetClass="entr" presetSubtype="4"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6" presetClass="emph" presetSubtype="0" fill="hold" grpId="1" nodeType="withEffect">
                                  <p:stCondLst>
                                    <p:cond delay="1000"/>
                                  </p:stCondLst>
                                  <p:iterate type="lt">
                                    <p:tmPct val="10000"/>
                                  </p:iterate>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B254F7-ED13-42DA-A5A5-E20339E92542}"/>
              </a:ext>
            </a:extLst>
          </p:cNvPr>
          <p:cNvSpPr txBox="1"/>
          <p:nvPr/>
        </p:nvSpPr>
        <p:spPr>
          <a:xfrm>
            <a:off x="880494" y="2595333"/>
            <a:ext cx="6836109" cy="707886"/>
          </a:xfrm>
          <a:prstGeom prst="rect">
            <a:avLst/>
          </a:prstGeom>
          <a:noFill/>
          <a:ln>
            <a:noFill/>
          </a:ln>
        </p:spPr>
        <p:txBody>
          <a:bodyPr wrap="square" rtlCol="0">
            <a:spAutoFit/>
          </a:bodyPr>
          <a:lstStyle/>
          <a:p>
            <a:pPr algn="ctr" defTabSz="914377"/>
            <a:r>
              <a:rPr lang="zh-CN" altLang="en-US" sz="4000" b="1" dirty="0">
                <a:ln w="9525">
                  <a:noFill/>
                </a:ln>
                <a:solidFill>
                  <a:srgbClr val="A3C8BD"/>
                </a:solidFill>
                <a:cs typeface="+mn-ea"/>
                <a:sym typeface="+mn-lt"/>
              </a:rPr>
              <a:t>An overview of the work</a:t>
            </a:r>
          </a:p>
        </p:txBody>
      </p:sp>
      <p:sp>
        <p:nvSpPr>
          <p:cNvPr id="4" name="矩形 3">
            <a:extLst>
              <a:ext uri="{FF2B5EF4-FFF2-40B4-BE49-F238E27FC236}">
                <a16:creationId xmlns:a16="http://schemas.microsoft.com/office/drawing/2014/main" id="{952BE546-5F54-4D88-B492-410FE695F53F}"/>
              </a:ext>
            </a:extLst>
          </p:cNvPr>
          <p:cNvSpPr/>
          <p:nvPr/>
        </p:nvSpPr>
        <p:spPr>
          <a:xfrm>
            <a:off x="1304239" y="3766178"/>
            <a:ext cx="5361007" cy="523220"/>
          </a:xfrm>
          <a:prstGeom prst="rect">
            <a:avLst/>
          </a:prstGeom>
        </p:spPr>
        <p:txBody>
          <a:bodyPr wrap="square">
            <a:spAutoFit/>
          </a:bodyPr>
          <a:lstStyle/>
          <a:p>
            <a:pPr lvl="1" algn="ctr">
              <a:spcBef>
                <a:spcPct val="0"/>
              </a:spcBef>
            </a:pPr>
            <a:r>
              <a:rPr lang="en-US" altLang="zh-CN" sz="2800" spc="300" dirty="0">
                <a:solidFill>
                  <a:srgbClr val="A3C8BD"/>
                </a:solidFill>
                <a:cs typeface="+mn-ea"/>
                <a:sym typeface="+mn-lt"/>
              </a:rPr>
              <a:t>THE PART ONE</a:t>
            </a:r>
          </a:p>
        </p:txBody>
      </p:sp>
      <p:grpSp>
        <p:nvGrpSpPr>
          <p:cNvPr id="37" name="组合 36">
            <a:extLst>
              <a:ext uri="{FF2B5EF4-FFF2-40B4-BE49-F238E27FC236}">
                <a16:creationId xmlns:a16="http://schemas.microsoft.com/office/drawing/2014/main" id="{024CFAB1-F443-4079-A839-C4337BB6F975}"/>
              </a:ext>
            </a:extLst>
          </p:cNvPr>
          <p:cNvGrpSpPr/>
          <p:nvPr/>
        </p:nvGrpSpPr>
        <p:grpSpPr>
          <a:xfrm>
            <a:off x="3511622" y="1538006"/>
            <a:ext cx="1267710" cy="594369"/>
            <a:chOff x="5694784" y="1636276"/>
            <a:chExt cx="1267710" cy="594369"/>
          </a:xfrm>
          <a:solidFill>
            <a:srgbClr val="A3C8BD"/>
          </a:solidFill>
        </p:grpSpPr>
        <p:grpSp>
          <p:nvGrpSpPr>
            <p:cNvPr id="38" name="组合 37">
              <a:extLst>
                <a:ext uri="{FF2B5EF4-FFF2-40B4-BE49-F238E27FC236}">
                  <a16:creationId xmlns:a16="http://schemas.microsoft.com/office/drawing/2014/main" id="{A3085849-092C-4E7F-A1C5-E8F292135759}"/>
                </a:ext>
              </a:extLst>
            </p:cNvPr>
            <p:cNvGrpSpPr/>
            <p:nvPr/>
          </p:nvGrpSpPr>
          <p:grpSpPr>
            <a:xfrm>
              <a:off x="5694784" y="1636276"/>
              <a:ext cx="1267710" cy="594369"/>
              <a:chOff x="6060348" y="1753750"/>
              <a:chExt cx="1452563" cy="681038"/>
            </a:xfrm>
            <a:grpFill/>
          </p:grpSpPr>
          <p:sp>
            <p:nvSpPr>
              <p:cNvPr id="42" name="Oval 156">
                <a:extLst>
                  <a:ext uri="{FF2B5EF4-FFF2-40B4-BE49-F238E27FC236}">
                    <a16:creationId xmlns:a16="http://schemas.microsoft.com/office/drawing/2014/main" id="{9DE6C18B-A3CB-48D1-8EA8-FBAB516B8BB1}"/>
                  </a:ext>
                </a:extLst>
              </p:cNvPr>
              <p:cNvSpPr>
                <a:spLocks noChangeArrowheads="1"/>
              </p:cNvSpPr>
              <p:nvPr/>
            </p:nvSpPr>
            <p:spPr bwMode="auto">
              <a:xfrm rot="16200000" flipH="1">
                <a:off x="6100035"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3" name="Freeform 157">
                <a:extLst>
                  <a:ext uri="{FF2B5EF4-FFF2-40B4-BE49-F238E27FC236}">
                    <a16:creationId xmlns:a16="http://schemas.microsoft.com/office/drawing/2014/main" id="{4C06E1E9-593D-4613-8548-B623970EA209}"/>
                  </a:ext>
                </a:extLst>
              </p:cNvPr>
              <p:cNvSpPr/>
              <p:nvPr/>
            </p:nvSpPr>
            <p:spPr bwMode="auto">
              <a:xfrm rot="16200000" flipH="1">
                <a:off x="6060348"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4" name="Oval 158">
                <a:extLst>
                  <a:ext uri="{FF2B5EF4-FFF2-40B4-BE49-F238E27FC236}">
                    <a16:creationId xmlns:a16="http://schemas.microsoft.com/office/drawing/2014/main" id="{1957E2E7-3551-45B4-997B-8E2AC890D0D0}"/>
                  </a:ext>
                </a:extLst>
              </p:cNvPr>
              <p:cNvSpPr>
                <a:spLocks noChangeArrowheads="1"/>
              </p:cNvSpPr>
              <p:nvPr/>
            </p:nvSpPr>
            <p:spPr bwMode="auto">
              <a:xfrm rot="16200000" flipH="1">
                <a:off x="6871560"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5" name="Freeform 159">
                <a:extLst>
                  <a:ext uri="{FF2B5EF4-FFF2-40B4-BE49-F238E27FC236}">
                    <a16:creationId xmlns:a16="http://schemas.microsoft.com/office/drawing/2014/main" id="{B384DFFC-3DD8-4ADF-B28C-AB4FCB2EF77E}"/>
                  </a:ext>
                </a:extLst>
              </p:cNvPr>
              <p:cNvSpPr/>
              <p:nvPr/>
            </p:nvSpPr>
            <p:spPr bwMode="auto">
              <a:xfrm rot="16200000" flipH="1">
                <a:off x="6831873"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grpSp>
        <p:sp>
          <p:nvSpPr>
            <p:cNvPr id="39" name="文本框 38">
              <a:extLst>
                <a:ext uri="{FF2B5EF4-FFF2-40B4-BE49-F238E27FC236}">
                  <a16:creationId xmlns:a16="http://schemas.microsoft.com/office/drawing/2014/main" id="{60A7F79C-B171-4A41-96A1-DCEB99532060}"/>
                </a:ext>
              </a:extLst>
            </p:cNvPr>
            <p:cNvSpPr txBox="1"/>
            <p:nvPr/>
          </p:nvSpPr>
          <p:spPr>
            <a:xfrm>
              <a:off x="5802099" y="1707175"/>
              <a:ext cx="365806" cy="461665"/>
            </a:xfrm>
            <a:prstGeom prst="rect">
              <a:avLst/>
            </a:prstGeom>
            <a:noFill/>
          </p:spPr>
          <p:txBody>
            <a:bodyPr wrap="none" rtlCol="0">
              <a:spAutoFit/>
            </a:bodyPr>
            <a:lstStyle/>
            <a:p>
              <a:pPr algn="ctr"/>
              <a:r>
                <a:rPr lang="en-US" altLang="zh-CN" sz="2400" dirty="0">
                  <a:solidFill>
                    <a:schemeClr val="bg1"/>
                  </a:solidFill>
                  <a:cs typeface="+mn-ea"/>
                  <a:sym typeface="+mn-lt"/>
                </a:rPr>
                <a:t>0</a:t>
              </a:r>
              <a:endParaRPr lang="zh-CN" altLang="en-US" sz="2400" dirty="0">
                <a:solidFill>
                  <a:schemeClr val="bg1"/>
                </a:solidFill>
                <a:cs typeface="+mn-ea"/>
                <a:sym typeface="+mn-lt"/>
              </a:endParaRPr>
            </a:p>
          </p:txBody>
        </p:sp>
        <p:sp>
          <p:nvSpPr>
            <p:cNvPr id="40" name="文本框 39">
              <a:extLst>
                <a:ext uri="{FF2B5EF4-FFF2-40B4-BE49-F238E27FC236}">
                  <a16:creationId xmlns:a16="http://schemas.microsoft.com/office/drawing/2014/main" id="{5415FCC5-E238-49E8-86BD-8956EBFC55E0}"/>
                </a:ext>
              </a:extLst>
            </p:cNvPr>
            <p:cNvSpPr txBox="1"/>
            <p:nvPr/>
          </p:nvSpPr>
          <p:spPr>
            <a:xfrm>
              <a:off x="6481711" y="1707175"/>
              <a:ext cx="365806" cy="461665"/>
            </a:xfrm>
            <a:prstGeom prst="rect">
              <a:avLst/>
            </a:prstGeom>
            <a:noFill/>
          </p:spPr>
          <p:txBody>
            <a:bodyPr wrap="none" rtlCol="0">
              <a:spAutoFit/>
            </a:bodyPr>
            <a:lstStyle/>
            <a:p>
              <a:pPr algn="ct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grpSp>
      <p:pic>
        <p:nvPicPr>
          <p:cNvPr id="18" name="图片 17">
            <a:extLst>
              <a:ext uri="{FF2B5EF4-FFF2-40B4-BE49-F238E27FC236}">
                <a16:creationId xmlns:a16="http://schemas.microsoft.com/office/drawing/2014/main" id="{0347F46F-9462-4264-AF5B-D68475636C75}"/>
              </a:ext>
            </a:extLst>
          </p:cNvPr>
          <p:cNvPicPr>
            <a:picLocks noChangeAspect="1"/>
          </p:cNvPicPr>
          <p:nvPr/>
        </p:nvPicPr>
        <p:blipFill>
          <a:blip r:embed="rId2"/>
          <a:stretch>
            <a:fillRect/>
          </a:stretch>
        </p:blipFill>
        <p:spPr>
          <a:xfrm flipH="1">
            <a:off x="648921" y="368261"/>
            <a:ext cx="1877564" cy="1897681"/>
          </a:xfrm>
          <a:prstGeom prst="rect">
            <a:avLst/>
          </a:prstGeom>
        </p:spPr>
      </p:pic>
      <p:sp>
        <p:nvSpPr>
          <p:cNvPr id="19" name="矩形 18">
            <a:extLst>
              <a:ext uri="{FF2B5EF4-FFF2-40B4-BE49-F238E27FC236}">
                <a16:creationId xmlns:a16="http://schemas.microsoft.com/office/drawing/2014/main" id="{32E72EF7-DB7D-4B1C-A28D-B2F368476F66}"/>
              </a:ext>
            </a:extLst>
          </p:cNvPr>
          <p:cNvSpPr/>
          <p:nvPr/>
        </p:nvSpPr>
        <p:spPr>
          <a:xfrm>
            <a:off x="1913454" y="4871003"/>
            <a:ext cx="4464046" cy="507839"/>
          </a:xfrm>
          <a:prstGeom prst="rect">
            <a:avLst/>
          </a:prstGeom>
        </p:spPr>
        <p:txBody>
          <a:bodyPr wrap="square" lIns="91448" tIns="45724" rIns="91448" bIns="45724">
            <a:spAutoFit/>
          </a:bodyPr>
          <a:lstStyle/>
          <a:p>
            <a:pPr algn="ctr"/>
            <a:r>
              <a:rPr lang="en-US" altLang="zh-CN" sz="900" dirty="0">
                <a:solidFill>
                  <a:srgbClr val="AABEC7"/>
                </a:solidFill>
                <a:cs typeface="+mn-ea"/>
                <a:sym typeface="+mn-lt"/>
              </a:rPr>
              <a:t>Chinese companies will no longer remain in the hard stage and they are also promoting a culture Chinese companies will no longer remain </a:t>
            </a:r>
          </a:p>
          <a:p>
            <a:pPr algn="ctr"/>
            <a:r>
              <a:rPr lang="en-US" altLang="zh-CN" sz="900" dirty="0">
                <a:solidFill>
                  <a:srgbClr val="AABEC7"/>
                </a:solidFill>
                <a:cs typeface="+mn-ea"/>
                <a:sym typeface="+mn-lt"/>
              </a:rPr>
              <a:t>in the hard stage and they are also wang ling </a:t>
            </a:r>
            <a:r>
              <a:rPr lang="en-US" altLang="zh-CN" sz="900" dirty="0" err="1">
                <a:solidFill>
                  <a:srgbClr val="AABEC7"/>
                </a:solidFill>
                <a:cs typeface="+mn-ea"/>
                <a:sym typeface="+mn-lt"/>
              </a:rPr>
              <a:t>yan</a:t>
            </a:r>
            <a:r>
              <a:rPr lang="en-US" altLang="zh-CN" sz="900" dirty="0">
                <a:solidFill>
                  <a:srgbClr val="AABEC7"/>
                </a:solidFill>
                <a:cs typeface="+mn-ea"/>
                <a:sym typeface="+mn-lt"/>
              </a:rPr>
              <a:t> a culture</a:t>
            </a:r>
          </a:p>
        </p:txBody>
      </p:sp>
      <p:pic>
        <p:nvPicPr>
          <p:cNvPr id="20" name="图片 19">
            <a:extLst>
              <a:ext uri="{FF2B5EF4-FFF2-40B4-BE49-F238E27FC236}">
                <a16:creationId xmlns:a16="http://schemas.microsoft.com/office/drawing/2014/main" id="{37225471-0882-434E-9F99-D2533E617F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252" t="38564" r="21931" b="24742"/>
          <a:stretch/>
        </p:blipFill>
        <p:spPr>
          <a:xfrm>
            <a:off x="7734135" y="292506"/>
            <a:ext cx="2999946" cy="6272987"/>
          </a:xfrm>
          <a:custGeom>
            <a:avLst/>
            <a:gdLst>
              <a:gd name="connsiteX0" fmla="*/ 0 w 2758301"/>
              <a:gd name="connsiteY0" fmla="*/ 0 h 5767699"/>
              <a:gd name="connsiteX1" fmla="*/ 2758301 w 2758301"/>
              <a:gd name="connsiteY1" fmla="*/ 0 h 5767699"/>
              <a:gd name="connsiteX2" fmla="*/ 2758301 w 2758301"/>
              <a:gd name="connsiteY2" fmla="*/ 5767699 h 5767699"/>
              <a:gd name="connsiteX3" fmla="*/ 353890 w 2758301"/>
              <a:gd name="connsiteY3" fmla="*/ 5767699 h 5767699"/>
              <a:gd name="connsiteX4" fmla="*/ 353890 w 2758301"/>
              <a:gd name="connsiteY4" fmla="*/ 4966383 h 5767699"/>
              <a:gd name="connsiteX5" fmla="*/ 0 w 2758301"/>
              <a:gd name="connsiteY5" fmla="*/ 4966383 h 576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301" h="5767699">
                <a:moveTo>
                  <a:pt x="0" y="0"/>
                </a:moveTo>
                <a:lnTo>
                  <a:pt x="2758301" y="0"/>
                </a:lnTo>
                <a:lnTo>
                  <a:pt x="2758301" y="5767699"/>
                </a:lnTo>
                <a:lnTo>
                  <a:pt x="353890" y="5767699"/>
                </a:lnTo>
                <a:lnTo>
                  <a:pt x="353890" y="4966383"/>
                </a:lnTo>
                <a:lnTo>
                  <a:pt x="0" y="4966383"/>
                </a:lnTo>
                <a:close/>
              </a:path>
            </a:pathLst>
          </a:custGeom>
        </p:spPr>
      </p:pic>
    </p:spTree>
    <p:extLst>
      <p:ext uri="{BB962C8B-B14F-4D97-AF65-F5344CB8AC3E}">
        <p14:creationId xmlns:p14="http://schemas.microsoft.com/office/powerpoint/2010/main" val="284633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15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par>
                          <p:cTn id="22" fill="hold">
                            <p:stCondLst>
                              <p:cond delay="3400"/>
                            </p:stCondLst>
                            <p:childTnLst>
                              <p:par>
                                <p:cTn id="23" presetID="23" presetClass="entr" presetSubtype="528" fill="hold" grpId="0" nodeType="afterEffect">
                                  <p:stCondLst>
                                    <p:cond delay="0"/>
                                  </p:stCondLst>
                                  <p:iterate type="lt">
                                    <p:tmPct val="15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4575"/>
                            </p:stCondLst>
                            <p:childTnLst>
                              <p:par>
                                <p:cTn id="30" presetID="2" presetClass="entr" presetSubtype="12" decel="10000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500" fill="hold"/>
                                        <p:tgtEl>
                                          <p:spTgt spid="18"/>
                                        </p:tgtEl>
                                        <p:attrNameLst>
                                          <p:attrName>ppt_x</p:attrName>
                                        </p:attrNameLst>
                                      </p:cBhvr>
                                      <p:tavLst>
                                        <p:tav tm="0">
                                          <p:val>
                                            <p:strVal val="0-#ppt_w/2"/>
                                          </p:val>
                                        </p:tav>
                                        <p:tav tm="100000">
                                          <p:val>
                                            <p:strVal val="#ppt_x"/>
                                          </p:val>
                                        </p:tav>
                                      </p:tavLst>
                                    </p:anim>
                                    <p:anim calcmode="lin" valueType="num">
                                      <p:cBhvr additive="base">
                                        <p:cTn id="33" dur="1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6075"/>
                            </p:stCondLst>
                            <p:childTnLst>
                              <p:par>
                                <p:cTn id="35" presetID="18" presetClass="entr" presetSubtype="1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2BB6AD3-16E5-4EC4-8D5A-C20C9F63381D}"/>
              </a:ext>
            </a:extLst>
          </p:cNvPr>
          <p:cNvPicPr>
            <a:picLocks noChangeAspect="1"/>
          </p:cNvPicPr>
          <p:nvPr/>
        </p:nvPicPr>
        <p:blipFill>
          <a:blip r:embed="rId2" cstate="email"/>
          <a:stretch>
            <a:fillRect/>
          </a:stretch>
        </p:blipFill>
        <p:spPr>
          <a:xfrm rot="781146">
            <a:off x="6877265" y="1608838"/>
            <a:ext cx="4661673" cy="5076307"/>
          </a:xfrm>
          <a:prstGeom prst="rect">
            <a:avLst/>
          </a:prstGeom>
        </p:spPr>
      </p:pic>
      <p:pic>
        <p:nvPicPr>
          <p:cNvPr id="12" name="图片 11">
            <a:extLst>
              <a:ext uri="{FF2B5EF4-FFF2-40B4-BE49-F238E27FC236}">
                <a16:creationId xmlns:a16="http://schemas.microsoft.com/office/drawing/2014/main" id="{1BCC3824-8B6A-4F0C-A533-3DF88F3008AD}"/>
              </a:ext>
            </a:extLst>
          </p:cNvPr>
          <p:cNvPicPr>
            <a:picLocks noChangeAspect="1"/>
          </p:cNvPicPr>
          <p:nvPr/>
        </p:nvPicPr>
        <p:blipFill>
          <a:blip r:embed="rId3"/>
          <a:stretch>
            <a:fillRect/>
          </a:stretch>
        </p:blipFill>
        <p:spPr>
          <a:xfrm flipV="1">
            <a:off x="9456986" y="334471"/>
            <a:ext cx="1877564" cy="1897681"/>
          </a:xfrm>
          <a:prstGeom prst="rect">
            <a:avLst/>
          </a:prstGeom>
        </p:spPr>
      </p:pic>
      <p:sp>
        <p:nvSpPr>
          <p:cNvPr id="8" name="文本框 7">
            <a:extLst>
              <a:ext uri="{FF2B5EF4-FFF2-40B4-BE49-F238E27FC236}">
                <a16:creationId xmlns:a16="http://schemas.microsoft.com/office/drawing/2014/main" id="{208D734C-58F1-4367-81D7-AB3C5B5E3CC7}"/>
              </a:ext>
            </a:extLst>
          </p:cNvPr>
          <p:cNvSpPr txBox="1"/>
          <p:nvPr/>
        </p:nvSpPr>
        <p:spPr>
          <a:xfrm>
            <a:off x="1602078" y="721992"/>
            <a:ext cx="5431768" cy="523220"/>
          </a:xfrm>
          <a:prstGeom prst="rect">
            <a:avLst/>
          </a:prstGeom>
          <a:noFill/>
        </p:spPr>
        <p:txBody>
          <a:bodyPr wrap="square" rtlCol="0">
            <a:spAutoFit/>
          </a:bodyPr>
          <a:lstStyle/>
          <a:p>
            <a:r>
              <a:rPr lang="zh-CN" altLang="en-US" sz="2800" b="1" dirty="0">
                <a:solidFill>
                  <a:srgbClr val="A3C8BD"/>
                </a:solidFill>
                <a:cs typeface="+mn-ea"/>
                <a:sym typeface="+mn-lt"/>
              </a:rPr>
              <a:t>Overview of the basic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01</a:t>
            </a:r>
          </a:p>
        </p:txBody>
      </p:sp>
      <p:sp>
        <p:nvSpPr>
          <p:cNvPr id="5" name="矩形 4">
            <a:extLst>
              <a:ext uri="{FF2B5EF4-FFF2-40B4-BE49-F238E27FC236}">
                <a16:creationId xmlns:a16="http://schemas.microsoft.com/office/drawing/2014/main" id="{53913951-A2BF-495B-B412-0EFB4E00C10D}"/>
              </a:ext>
            </a:extLst>
          </p:cNvPr>
          <p:cNvSpPr/>
          <p:nvPr/>
        </p:nvSpPr>
        <p:spPr>
          <a:xfrm>
            <a:off x="1655611" y="2624607"/>
            <a:ext cx="4486729" cy="548548"/>
          </a:xfrm>
          <a:prstGeom prst="rect">
            <a:avLst/>
          </a:prstGeom>
        </p:spPr>
        <p:txBody>
          <a:bodyPr wrap="square">
            <a:spAutoFit/>
          </a:bodyPr>
          <a:lstStyle/>
          <a:p>
            <a:pPr>
              <a:lnSpc>
                <a:spcPct val="150000"/>
              </a:lnSpc>
              <a:buClr>
                <a:srgbClr val="E24848"/>
              </a:buClr>
            </a:pPr>
            <a:r>
              <a:rPr lang="zh-CN" altLang="en-US" sz="1050" noProof="1">
                <a:solidFill>
                  <a:schemeClr val="tx1">
                    <a:lumMod val="50000"/>
                    <a:lumOff val="50000"/>
                  </a:schemeClr>
                </a:solidFill>
                <a:cs typeface="+mn-ea"/>
                <a:sym typeface="+mn-lt"/>
              </a:rPr>
              <a:t>After your content is typed here, or by copying your text, choose paste in this box and choose to keep only the text.</a:t>
            </a:r>
          </a:p>
        </p:txBody>
      </p:sp>
      <p:sp>
        <p:nvSpPr>
          <p:cNvPr id="6" name="矩形 5">
            <a:extLst>
              <a:ext uri="{FF2B5EF4-FFF2-40B4-BE49-F238E27FC236}">
                <a16:creationId xmlns:a16="http://schemas.microsoft.com/office/drawing/2014/main" id="{E11DFB0E-AF19-4FFA-A86F-C7F99CB7DE5E}"/>
              </a:ext>
            </a:extLst>
          </p:cNvPr>
          <p:cNvSpPr/>
          <p:nvPr/>
        </p:nvSpPr>
        <p:spPr>
          <a:xfrm>
            <a:off x="1655611" y="4566641"/>
            <a:ext cx="4664572" cy="548548"/>
          </a:xfrm>
          <a:prstGeom prst="rect">
            <a:avLst/>
          </a:prstGeom>
        </p:spPr>
        <p:txBody>
          <a:bodyPr wrap="square">
            <a:spAutoFit/>
          </a:bodyPr>
          <a:lstStyle/>
          <a:p>
            <a:pPr>
              <a:lnSpc>
                <a:spcPct val="150000"/>
              </a:lnSpc>
              <a:buClr>
                <a:srgbClr val="E24848"/>
              </a:buClr>
            </a:pPr>
            <a:r>
              <a:rPr lang="zh-CN" altLang="en-US" sz="1050" noProof="1">
                <a:solidFill>
                  <a:schemeClr val="tx1">
                    <a:lumMod val="50000"/>
                    <a:lumOff val="50000"/>
                  </a:schemeClr>
                </a:solidFill>
                <a:cs typeface="+mn-ea"/>
                <a:sym typeface="+mn-lt"/>
              </a:rPr>
              <a:t>After your content is typed here, or by copying your text, choose paste in this box and choose to keep only the text.</a:t>
            </a:r>
          </a:p>
        </p:txBody>
      </p:sp>
      <p:sp>
        <p:nvSpPr>
          <p:cNvPr id="7" name="Rounded Rectangle 48">
            <a:extLst>
              <a:ext uri="{FF2B5EF4-FFF2-40B4-BE49-F238E27FC236}">
                <a16:creationId xmlns:a16="http://schemas.microsoft.com/office/drawing/2014/main" id="{417BDC3E-CAAE-4EF5-97F6-B8737954D2F1}"/>
              </a:ext>
            </a:extLst>
          </p:cNvPr>
          <p:cNvSpPr/>
          <p:nvPr/>
        </p:nvSpPr>
        <p:spPr>
          <a:xfrm>
            <a:off x="1655611" y="2115850"/>
            <a:ext cx="2493177" cy="404023"/>
          </a:xfrm>
          <a:prstGeom prst="roundRect">
            <a:avLst>
              <a:gd name="adj" fmla="val 0"/>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Add a title</a:t>
            </a:r>
          </a:p>
        </p:txBody>
      </p:sp>
      <p:sp>
        <p:nvSpPr>
          <p:cNvPr id="10" name="Rounded Rectangle 48">
            <a:extLst>
              <a:ext uri="{FF2B5EF4-FFF2-40B4-BE49-F238E27FC236}">
                <a16:creationId xmlns:a16="http://schemas.microsoft.com/office/drawing/2014/main" id="{59F8EE6D-E88B-40B7-AB0A-4898305964B2}"/>
              </a:ext>
            </a:extLst>
          </p:cNvPr>
          <p:cNvSpPr/>
          <p:nvPr/>
        </p:nvSpPr>
        <p:spPr>
          <a:xfrm>
            <a:off x="1655611" y="4062605"/>
            <a:ext cx="2592000" cy="404023"/>
          </a:xfrm>
          <a:prstGeom prst="roundRect">
            <a:avLst>
              <a:gd name="adj" fmla="val 0"/>
            </a:avLst>
          </a:prstGeom>
          <a:solidFill>
            <a:srgbClr val="A3C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Add a title</a:t>
            </a:r>
          </a:p>
        </p:txBody>
      </p:sp>
    </p:spTree>
    <p:extLst>
      <p:ext uri="{BB962C8B-B14F-4D97-AF65-F5344CB8AC3E}">
        <p14:creationId xmlns:p14="http://schemas.microsoft.com/office/powerpoint/2010/main" val="1589816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2" presetClass="entr" presetSubtype="3" decel="10000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500" fill="hold"/>
                                        <p:tgtEl>
                                          <p:spTgt spid="12"/>
                                        </p:tgtEl>
                                        <p:attrNameLst>
                                          <p:attrName>ppt_x</p:attrName>
                                        </p:attrNameLst>
                                      </p:cBhvr>
                                      <p:tavLst>
                                        <p:tav tm="0">
                                          <p:val>
                                            <p:strVal val="1+#ppt_w/2"/>
                                          </p:val>
                                        </p:tav>
                                        <p:tav tm="100000">
                                          <p:val>
                                            <p:strVal val="#ppt_x"/>
                                          </p:val>
                                        </p:tav>
                                      </p:tavLst>
                                    </p:anim>
                                    <p:anim calcmode="lin" valueType="num">
                                      <p:cBhvr additive="base">
                                        <p:cTn id="25" dur="1500" fill="hold"/>
                                        <p:tgtEl>
                                          <p:spTgt spid="12"/>
                                        </p:tgtEl>
                                        <p:attrNameLst>
                                          <p:attrName>ppt_y</p:attrName>
                                        </p:attrNameLst>
                                      </p:cBhvr>
                                      <p:tavLst>
                                        <p:tav tm="0">
                                          <p:val>
                                            <p:strVal val="0-#ppt_h/2"/>
                                          </p:val>
                                        </p:tav>
                                        <p:tav tm="100000">
                                          <p:val>
                                            <p:strVal val="#ppt_y"/>
                                          </p:val>
                                        </p:tav>
                                      </p:tavLst>
                                    </p:anim>
                                  </p:childTnLst>
                                </p:cTn>
                              </p:par>
                            </p:childTnLst>
                          </p:cTn>
                        </p:par>
                        <p:par>
                          <p:cTn id="26" fill="hold">
                            <p:stCondLst>
                              <p:cond delay="3750"/>
                            </p:stCondLst>
                            <p:childTnLst>
                              <p:par>
                                <p:cTn id="27" presetID="2" presetClass="entr" presetSubtype="8" accel="20000" decel="8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0-#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accel="20000" decel="80000" fill="hold" grpId="0" nodeType="withEffect">
                                  <p:stCondLst>
                                    <p:cond delay="3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0-#ppt_w/2"/>
                                          </p:val>
                                        </p:tav>
                                        <p:tav tm="100000">
                                          <p:val>
                                            <p:strVal val="#ppt_x"/>
                                          </p:val>
                                        </p:tav>
                                      </p:tavLst>
                                    </p:anim>
                                    <p:anim calcmode="lin" valueType="num">
                                      <p:cBhvr additive="base">
                                        <p:cTn id="34" dur="10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5050"/>
                            </p:stCondLst>
                            <p:childTnLst>
                              <p:par>
                                <p:cTn id="36" presetID="14" presetClass="entr" presetSubtype="1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childTnLst>
                          </p:cTn>
                        </p:par>
                        <p:par>
                          <p:cTn id="39" fill="hold">
                            <p:stCondLst>
                              <p:cond delay="5550"/>
                            </p:stCondLst>
                            <p:childTnLst>
                              <p:par>
                                <p:cTn id="40" presetID="14" presetClass="entr" presetSubtype="1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6" grpId="0"/>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5403633" cy="523220"/>
          </a:xfrm>
          <a:prstGeom prst="rect">
            <a:avLst/>
          </a:prstGeom>
          <a:noFill/>
        </p:spPr>
        <p:txBody>
          <a:bodyPr wrap="square" rtlCol="0">
            <a:spAutoFit/>
          </a:bodyPr>
          <a:lstStyle/>
          <a:p>
            <a:r>
              <a:rPr lang="zh-CN" altLang="en-US" sz="2800" b="1" dirty="0">
                <a:solidFill>
                  <a:srgbClr val="A3C8BD"/>
                </a:solidFill>
                <a:cs typeface="+mn-ea"/>
                <a:sym typeface="+mn-lt"/>
              </a:rPr>
              <a:t>Overview of the basic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01</a:t>
            </a:r>
          </a:p>
        </p:txBody>
      </p:sp>
      <p:pic>
        <p:nvPicPr>
          <p:cNvPr id="13" name="图片 12">
            <a:extLst>
              <a:ext uri="{FF2B5EF4-FFF2-40B4-BE49-F238E27FC236}">
                <a16:creationId xmlns:a16="http://schemas.microsoft.com/office/drawing/2014/main" id="{4F4D753C-F982-4E8F-AA52-14D13E94F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373" y="1245212"/>
            <a:ext cx="5001693" cy="5519530"/>
          </a:xfrm>
          <a:prstGeom prst="rect">
            <a:avLst/>
          </a:prstGeom>
        </p:spPr>
      </p:pic>
      <p:sp>
        <p:nvSpPr>
          <p:cNvPr id="15" name="Freeform 171">
            <a:extLst>
              <a:ext uri="{FF2B5EF4-FFF2-40B4-BE49-F238E27FC236}">
                <a16:creationId xmlns:a16="http://schemas.microsoft.com/office/drawing/2014/main" id="{226ED544-E7F1-49CE-B939-2153A487B7BB}"/>
              </a:ext>
            </a:extLst>
          </p:cNvPr>
          <p:cNvSpPr>
            <a:spLocks noEditPoints="1"/>
          </p:cNvSpPr>
          <p:nvPr/>
        </p:nvSpPr>
        <p:spPr bwMode="auto">
          <a:xfrm>
            <a:off x="1827028" y="2118052"/>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cs typeface="+mn-ea"/>
              <a:sym typeface="+mn-lt"/>
            </a:endParaRPr>
          </a:p>
        </p:txBody>
      </p:sp>
      <p:sp>
        <p:nvSpPr>
          <p:cNvPr id="16" name="Freeform 173">
            <a:extLst>
              <a:ext uri="{FF2B5EF4-FFF2-40B4-BE49-F238E27FC236}">
                <a16:creationId xmlns:a16="http://schemas.microsoft.com/office/drawing/2014/main" id="{323CE0F2-72AB-41AB-B7FD-1A0D10CAA3D8}"/>
              </a:ext>
            </a:extLst>
          </p:cNvPr>
          <p:cNvSpPr>
            <a:spLocks noEditPoints="1"/>
          </p:cNvSpPr>
          <p:nvPr/>
        </p:nvSpPr>
        <p:spPr bwMode="auto">
          <a:xfrm>
            <a:off x="1847089" y="3535034"/>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cs typeface="+mn-ea"/>
              <a:sym typeface="+mn-lt"/>
            </a:endParaRPr>
          </a:p>
        </p:txBody>
      </p:sp>
      <p:sp>
        <p:nvSpPr>
          <p:cNvPr id="17" name="Freeform 130">
            <a:extLst>
              <a:ext uri="{FF2B5EF4-FFF2-40B4-BE49-F238E27FC236}">
                <a16:creationId xmlns:a16="http://schemas.microsoft.com/office/drawing/2014/main" id="{0482186F-593F-470D-8744-6730E22872A7}"/>
              </a:ext>
            </a:extLst>
          </p:cNvPr>
          <p:cNvSpPr>
            <a:spLocks noEditPoints="1"/>
          </p:cNvSpPr>
          <p:nvPr/>
        </p:nvSpPr>
        <p:spPr bwMode="auto">
          <a:xfrm>
            <a:off x="1842880" y="4952017"/>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lumMod val="50000"/>
                </a:schemeClr>
              </a:solidFill>
              <a:effectLst/>
              <a:uLnTx/>
              <a:uFillTx/>
              <a:cs typeface="+mn-ea"/>
              <a:sym typeface="+mn-lt"/>
            </a:endParaRPr>
          </a:p>
        </p:txBody>
      </p:sp>
      <p:sp>
        <p:nvSpPr>
          <p:cNvPr id="18" name="Shape 991">
            <a:extLst>
              <a:ext uri="{FF2B5EF4-FFF2-40B4-BE49-F238E27FC236}">
                <a16:creationId xmlns:a16="http://schemas.microsoft.com/office/drawing/2014/main" id="{3F4E7714-E727-4961-85A6-9C119F6EB007}"/>
              </a:ext>
            </a:extLst>
          </p:cNvPr>
          <p:cNvSpPr/>
          <p:nvPr/>
        </p:nvSpPr>
        <p:spPr>
          <a:xfrm>
            <a:off x="2696244" y="1960152"/>
            <a:ext cx="3484585" cy="42191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2400" b="1">
                <a:solidFill>
                  <a:srgbClr val="FFFFFF"/>
                </a:solidFill>
              </a:defRPr>
            </a:lvl1pPr>
          </a:lstStyle>
          <a:p>
            <a:r>
              <a:rPr lang="zh-CN" altLang="en-US" sz="1600" dirty="0">
                <a:solidFill>
                  <a:schemeClr val="tx1">
                    <a:lumMod val="95000"/>
                    <a:lumOff val="5000"/>
                  </a:schemeClr>
                </a:solidFill>
                <a:cs typeface="+mn-ea"/>
                <a:sym typeface="+mn-lt"/>
              </a:rPr>
              <a:t>Add the title content</a:t>
            </a:r>
            <a:endParaRPr sz="1600" dirty="0">
              <a:solidFill>
                <a:schemeClr val="tx1">
                  <a:lumMod val="95000"/>
                  <a:lumOff val="5000"/>
                </a:schemeClr>
              </a:solidFill>
              <a:cs typeface="+mn-ea"/>
              <a:sym typeface="+mn-lt"/>
            </a:endParaRPr>
          </a:p>
        </p:txBody>
      </p:sp>
      <p:sp>
        <p:nvSpPr>
          <p:cNvPr id="19" name="Shape 992">
            <a:extLst>
              <a:ext uri="{FF2B5EF4-FFF2-40B4-BE49-F238E27FC236}">
                <a16:creationId xmlns:a16="http://schemas.microsoft.com/office/drawing/2014/main" id="{565EF08B-CCD9-4BD1-A456-A1C304213C22}"/>
              </a:ext>
            </a:extLst>
          </p:cNvPr>
          <p:cNvSpPr/>
          <p:nvPr/>
        </p:nvSpPr>
        <p:spPr>
          <a:xfrm>
            <a:off x="2717528" y="2327285"/>
            <a:ext cx="3045162" cy="82420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100" dirty="0">
                <a:solidFill>
                  <a:schemeClr val="bg1">
                    <a:lumMod val="50000"/>
                  </a:schemeClr>
                </a:solidFill>
                <a:cs typeface="+mn-ea"/>
                <a:sym typeface="+mn-lt"/>
              </a:rPr>
              <a:t>Add a detailed text description here, suggesting that it is relevant to the title and consistent with the overall language style</a:t>
            </a:r>
            <a:endParaRPr lang="en-US" altLang="zh-CN" sz="1100" dirty="0">
              <a:solidFill>
                <a:schemeClr val="bg1">
                  <a:lumMod val="50000"/>
                </a:schemeClr>
              </a:solidFill>
              <a:cs typeface="+mn-ea"/>
              <a:sym typeface="+mn-lt"/>
            </a:endParaRPr>
          </a:p>
        </p:txBody>
      </p:sp>
      <p:sp>
        <p:nvSpPr>
          <p:cNvPr id="20" name="Shape 993">
            <a:extLst>
              <a:ext uri="{FF2B5EF4-FFF2-40B4-BE49-F238E27FC236}">
                <a16:creationId xmlns:a16="http://schemas.microsoft.com/office/drawing/2014/main" id="{5B6A0FB9-771C-4B01-99F7-AEB2B2B0A4E0}"/>
              </a:ext>
            </a:extLst>
          </p:cNvPr>
          <p:cNvSpPr/>
          <p:nvPr/>
        </p:nvSpPr>
        <p:spPr>
          <a:xfrm>
            <a:off x="2696244" y="3351537"/>
            <a:ext cx="3484585" cy="42191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2400" b="1">
                <a:solidFill>
                  <a:srgbClr val="FFFFFF"/>
                </a:solidFill>
              </a:defRPr>
            </a:lvl1pPr>
          </a:lstStyle>
          <a:p>
            <a:r>
              <a:rPr lang="zh-CN" altLang="en-US" sz="1600" dirty="0">
                <a:solidFill>
                  <a:schemeClr val="tx1">
                    <a:lumMod val="95000"/>
                    <a:lumOff val="5000"/>
                  </a:schemeClr>
                </a:solidFill>
                <a:cs typeface="+mn-ea"/>
                <a:sym typeface="+mn-lt"/>
              </a:rPr>
              <a:t>Add the title content</a:t>
            </a:r>
            <a:endParaRPr sz="1600" dirty="0">
              <a:solidFill>
                <a:schemeClr val="tx1">
                  <a:lumMod val="95000"/>
                  <a:lumOff val="5000"/>
                </a:schemeClr>
              </a:solidFill>
              <a:cs typeface="+mn-ea"/>
              <a:sym typeface="+mn-lt"/>
            </a:endParaRPr>
          </a:p>
        </p:txBody>
      </p:sp>
      <p:sp>
        <p:nvSpPr>
          <p:cNvPr id="21" name="Shape 994">
            <a:extLst>
              <a:ext uri="{FF2B5EF4-FFF2-40B4-BE49-F238E27FC236}">
                <a16:creationId xmlns:a16="http://schemas.microsoft.com/office/drawing/2014/main" id="{32E60B1A-0B57-448D-9019-B40C5AEB3602}"/>
              </a:ext>
            </a:extLst>
          </p:cNvPr>
          <p:cNvSpPr/>
          <p:nvPr/>
        </p:nvSpPr>
        <p:spPr>
          <a:xfrm>
            <a:off x="2717528" y="3718670"/>
            <a:ext cx="3045162" cy="82420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100" dirty="0">
                <a:solidFill>
                  <a:schemeClr val="bg1">
                    <a:lumMod val="50000"/>
                  </a:schemeClr>
                </a:solidFill>
                <a:cs typeface="+mn-ea"/>
                <a:sym typeface="+mn-lt"/>
              </a:rPr>
              <a:t>Add a detailed text description here, suggesting that it is relevant to the title and consistent with the overall language style</a:t>
            </a:r>
            <a:endParaRPr lang="en-US" altLang="zh-CN" sz="1100" dirty="0">
              <a:solidFill>
                <a:schemeClr val="bg1">
                  <a:lumMod val="50000"/>
                </a:schemeClr>
              </a:solidFill>
              <a:cs typeface="+mn-ea"/>
              <a:sym typeface="+mn-lt"/>
            </a:endParaRPr>
          </a:p>
        </p:txBody>
      </p:sp>
      <p:sp>
        <p:nvSpPr>
          <p:cNvPr id="22" name="Shape 995">
            <a:extLst>
              <a:ext uri="{FF2B5EF4-FFF2-40B4-BE49-F238E27FC236}">
                <a16:creationId xmlns:a16="http://schemas.microsoft.com/office/drawing/2014/main" id="{5E7F4586-26A5-47CD-B229-6D0C313FF756}"/>
              </a:ext>
            </a:extLst>
          </p:cNvPr>
          <p:cNvSpPr/>
          <p:nvPr/>
        </p:nvSpPr>
        <p:spPr>
          <a:xfrm>
            <a:off x="2696244" y="4742921"/>
            <a:ext cx="3484585" cy="42191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2400" b="1">
                <a:solidFill>
                  <a:srgbClr val="FFFFFF"/>
                </a:solidFill>
              </a:defRPr>
            </a:lvl1pPr>
          </a:lstStyle>
          <a:p>
            <a:r>
              <a:rPr lang="zh-CN" altLang="en-US" sz="1600" dirty="0">
                <a:solidFill>
                  <a:schemeClr val="tx1">
                    <a:lumMod val="95000"/>
                    <a:lumOff val="5000"/>
                  </a:schemeClr>
                </a:solidFill>
                <a:cs typeface="+mn-ea"/>
                <a:sym typeface="+mn-lt"/>
              </a:rPr>
              <a:t>Add the title content</a:t>
            </a:r>
            <a:endParaRPr sz="1600" dirty="0">
              <a:solidFill>
                <a:schemeClr val="tx1">
                  <a:lumMod val="95000"/>
                  <a:lumOff val="5000"/>
                </a:schemeClr>
              </a:solidFill>
              <a:cs typeface="+mn-ea"/>
              <a:sym typeface="+mn-lt"/>
            </a:endParaRPr>
          </a:p>
        </p:txBody>
      </p:sp>
      <p:sp>
        <p:nvSpPr>
          <p:cNvPr id="23" name="Shape 996">
            <a:extLst>
              <a:ext uri="{FF2B5EF4-FFF2-40B4-BE49-F238E27FC236}">
                <a16:creationId xmlns:a16="http://schemas.microsoft.com/office/drawing/2014/main" id="{DF2A9206-69F0-4FF6-B0D3-108BF92477DF}"/>
              </a:ext>
            </a:extLst>
          </p:cNvPr>
          <p:cNvSpPr/>
          <p:nvPr/>
        </p:nvSpPr>
        <p:spPr>
          <a:xfrm>
            <a:off x="2717528" y="5110055"/>
            <a:ext cx="3045162" cy="824200"/>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100" dirty="0">
                <a:solidFill>
                  <a:schemeClr val="bg1">
                    <a:lumMod val="50000"/>
                  </a:schemeClr>
                </a:solidFill>
                <a:cs typeface="+mn-ea"/>
                <a:sym typeface="+mn-lt"/>
              </a:rPr>
              <a:t>Add a detailed text description here, suggesting that it is relevant to the title and consistent with the overall language style</a:t>
            </a:r>
            <a:endParaRPr lang="en-US" altLang="zh-CN" sz="1100" dirty="0">
              <a:solidFill>
                <a:schemeClr val="bg1">
                  <a:lumMod val="50000"/>
                </a:schemeClr>
              </a:solidFill>
              <a:cs typeface="+mn-ea"/>
              <a:sym typeface="+mn-lt"/>
            </a:endParaRPr>
          </a:p>
        </p:txBody>
      </p:sp>
    </p:spTree>
    <p:extLst>
      <p:ext uri="{BB962C8B-B14F-4D97-AF65-F5344CB8AC3E}">
        <p14:creationId xmlns:p14="http://schemas.microsoft.com/office/powerpoint/2010/main" val="3384877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ma14="http://schemas.microsoft.com/office/mac/drawingml/2011/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225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75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3250"/>
                            </p:stCondLst>
                            <p:childTnLst>
                              <p:par>
                                <p:cTn id="38" presetID="5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strVal val="#ppt_w*0.70"/>
                                          </p:val>
                                        </p:tav>
                                        <p:tav tm="100000">
                                          <p:val>
                                            <p:strVal val="#ppt_w"/>
                                          </p:val>
                                        </p:tav>
                                      </p:tavLst>
                                    </p:anim>
                                    <p:anim calcmode="lin" valueType="num">
                                      <p:cBhvr>
                                        <p:cTn id="41" dur="1000" fill="hold"/>
                                        <p:tgtEl>
                                          <p:spTgt spid="18"/>
                                        </p:tgtEl>
                                        <p:attrNameLst>
                                          <p:attrName>ppt_h</p:attrName>
                                        </p:attrNameLst>
                                      </p:cBhvr>
                                      <p:tavLst>
                                        <p:tav tm="0">
                                          <p:val>
                                            <p:strVal val="#ppt_h"/>
                                          </p:val>
                                        </p:tav>
                                        <p:tav tm="100000">
                                          <p:val>
                                            <p:strVal val="#ppt_h"/>
                                          </p:val>
                                        </p:tav>
                                      </p:tavLst>
                                    </p:anim>
                                    <p:animEffect transition="in" filter="fade">
                                      <p:cBhvr>
                                        <p:cTn id="42" dur="1000"/>
                                        <p:tgtEl>
                                          <p:spTgt spid="18"/>
                                        </p:tgtEl>
                                      </p:cBhvr>
                                    </p:animEffect>
                                  </p:childTnLst>
                                </p:cTn>
                              </p:par>
                              <p:par>
                                <p:cTn id="43" presetID="9" presetClass="entr" fill="hold" grpId="0" nodeType="withEffect">
                                  <p:stCondLst>
                                    <p:cond delay="0"/>
                                  </p:stCondLst>
                                  <p:iterate>
                                    <p:tmAbs val="0"/>
                                  </p:iterate>
                                  <p:childTnLst>
                                    <p:set>
                                      <p:cBhvr>
                                        <p:cTn id="44" fill="hold"/>
                                        <p:tgtEl>
                                          <p:spTgt spid="19"/>
                                        </p:tgtEl>
                                        <p:attrNameLst>
                                          <p:attrName>style.visibility</p:attrName>
                                        </p:attrNameLst>
                                      </p:cBhvr>
                                      <p:to>
                                        <p:strVal val="visible"/>
                                      </p:to>
                                    </p:set>
                                    <p:animEffect transition="in" filter="dissolve">
                                      <p:cBhvr>
                                        <p:cTn id="45" dur="500"/>
                                        <p:tgtEl>
                                          <p:spTgt spid="19"/>
                                        </p:tgtEl>
                                      </p:cBhvr>
                                    </p:animEffect>
                                  </p:childTnLst>
                                </p:cTn>
                              </p:par>
                            </p:childTnLst>
                          </p:cTn>
                        </p:par>
                        <p:par>
                          <p:cTn id="46" fill="hold">
                            <p:stCondLst>
                              <p:cond delay="4250"/>
                            </p:stCondLst>
                            <p:childTnLst>
                              <p:par>
                                <p:cTn id="47" presetID="55"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strVal val="#ppt_w*0.70"/>
                                          </p:val>
                                        </p:tav>
                                        <p:tav tm="100000">
                                          <p:val>
                                            <p:strVal val="#ppt_w"/>
                                          </p:val>
                                        </p:tav>
                                      </p:tavLst>
                                    </p:anim>
                                    <p:anim calcmode="lin" valueType="num">
                                      <p:cBhvr>
                                        <p:cTn id="50" dur="1000" fill="hold"/>
                                        <p:tgtEl>
                                          <p:spTgt spid="20"/>
                                        </p:tgtEl>
                                        <p:attrNameLst>
                                          <p:attrName>ppt_h</p:attrName>
                                        </p:attrNameLst>
                                      </p:cBhvr>
                                      <p:tavLst>
                                        <p:tav tm="0">
                                          <p:val>
                                            <p:strVal val="#ppt_h"/>
                                          </p:val>
                                        </p:tav>
                                        <p:tav tm="100000">
                                          <p:val>
                                            <p:strVal val="#ppt_h"/>
                                          </p:val>
                                        </p:tav>
                                      </p:tavLst>
                                    </p:anim>
                                    <p:animEffect transition="in" filter="fade">
                                      <p:cBhvr>
                                        <p:cTn id="51" dur="1000"/>
                                        <p:tgtEl>
                                          <p:spTgt spid="20"/>
                                        </p:tgtEl>
                                      </p:cBhvr>
                                    </p:animEffect>
                                  </p:childTnLst>
                                </p:cTn>
                              </p:par>
                              <p:par>
                                <p:cTn id="52" presetID="9" presetClass="entr" fill="hold" grpId="0" nodeType="withEffect">
                                  <p:stCondLst>
                                    <p:cond delay="0"/>
                                  </p:stCondLst>
                                  <p:iterate>
                                    <p:tmAbs val="0"/>
                                  </p:iterate>
                                  <p:childTnLst>
                                    <p:set>
                                      <p:cBhvr>
                                        <p:cTn id="53" fill="hold"/>
                                        <p:tgtEl>
                                          <p:spTgt spid="21"/>
                                        </p:tgtEl>
                                        <p:attrNameLst>
                                          <p:attrName>style.visibility</p:attrName>
                                        </p:attrNameLst>
                                      </p:cBhvr>
                                      <p:to>
                                        <p:strVal val="visible"/>
                                      </p:to>
                                    </p:set>
                                    <p:animEffect transition="in" filter="dissolve">
                                      <p:cBhvr>
                                        <p:cTn id="54" dur="500"/>
                                        <p:tgtEl>
                                          <p:spTgt spid="21"/>
                                        </p:tgtEl>
                                      </p:cBhvr>
                                    </p:animEffect>
                                  </p:childTnLst>
                                </p:cTn>
                              </p:par>
                            </p:childTnLst>
                          </p:cTn>
                        </p:par>
                        <p:par>
                          <p:cTn id="55" fill="hold">
                            <p:stCondLst>
                              <p:cond delay="5250"/>
                            </p:stCondLst>
                            <p:childTnLst>
                              <p:par>
                                <p:cTn id="56" presetID="55"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1000" fill="hold"/>
                                        <p:tgtEl>
                                          <p:spTgt spid="22"/>
                                        </p:tgtEl>
                                        <p:attrNameLst>
                                          <p:attrName>ppt_w</p:attrName>
                                        </p:attrNameLst>
                                      </p:cBhvr>
                                      <p:tavLst>
                                        <p:tav tm="0">
                                          <p:val>
                                            <p:strVal val="#ppt_w*0.70"/>
                                          </p:val>
                                        </p:tav>
                                        <p:tav tm="100000">
                                          <p:val>
                                            <p:strVal val="#ppt_w"/>
                                          </p:val>
                                        </p:tav>
                                      </p:tavLst>
                                    </p:anim>
                                    <p:anim calcmode="lin" valueType="num">
                                      <p:cBhvr>
                                        <p:cTn id="59" dur="1000" fill="hold"/>
                                        <p:tgtEl>
                                          <p:spTgt spid="22"/>
                                        </p:tgtEl>
                                        <p:attrNameLst>
                                          <p:attrName>ppt_h</p:attrName>
                                        </p:attrNameLst>
                                      </p:cBhvr>
                                      <p:tavLst>
                                        <p:tav tm="0">
                                          <p:val>
                                            <p:strVal val="#ppt_h"/>
                                          </p:val>
                                        </p:tav>
                                        <p:tav tm="100000">
                                          <p:val>
                                            <p:strVal val="#ppt_h"/>
                                          </p:val>
                                        </p:tav>
                                      </p:tavLst>
                                    </p:anim>
                                    <p:animEffect transition="in" filter="fade">
                                      <p:cBhvr>
                                        <p:cTn id="60" dur="1000"/>
                                        <p:tgtEl>
                                          <p:spTgt spid="22"/>
                                        </p:tgtEl>
                                      </p:cBhvr>
                                    </p:animEffect>
                                  </p:childTnLst>
                                </p:cTn>
                              </p:par>
                              <p:par>
                                <p:cTn id="61" presetID="9" presetClass="entr" fill="hold" grpId="0" nodeType="withEffect">
                                  <p:stCondLst>
                                    <p:cond delay="0"/>
                                  </p:stCondLst>
                                  <p:iterate>
                                    <p:tmAbs val="0"/>
                                  </p:iterate>
                                  <p:childTnLst>
                                    <p:set>
                                      <p:cBhvr>
                                        <p:cTn id="62" fill="hold"/>
                                        <p:tgtEl>
                                          <p:spTgt spid="23"/>
                                        </p:tgtEl>
                                        <p:attrNameLst>
                                          <p:attrName>style.visibility</p:attrName>
                                        </p:attrNameLst>
                                      </p:cBhvr>
                                      <p:to>
                                        <p:strVal val="visible"/>
                                      </p:to>
                                    </p:set>
                                    <p:animEffect transition="in" filter="dissolv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6" grpId="0" animBg="1"/>
      <p:bldP spid="17" grpId="0" animBg="1"/>
      <p:bldP spid="18" grpId="0" animBg="1"/>
      <p:bldP spid="19" grpId="0" animBg="1" advAuto="0"/>
      <p:bldP spid="20" grpId="0" animBg="1"/>
      <p:bldP spid="21" grpId="0" animBg="1" advAuto="0"/>
      <p:bldP spid="22" grpId="0" animBg="1"/>
      <p:bldP spid="2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5586513" cy="523220"/>
          </a:xfrm>
          <a:prstGeom prst="rect">
            <a:avLst/>
          </a:prstGeom>
          <a:noFill/>
        </p:spPr>
        <p:txBody>
          <a:bodyPr wrap="square" rtlCol="0">
            <a:spAutoFit/>
          </a:bodyPr>
          <a:lstStyle/>
          <a:p>
            <a:r>
              <a:rPr lang="zh-CN" altLang="en-US" sz="2800" b="1" dirty="0">
                <a:solidFill>
                  <a:srgbClr val="A3C8BD"/>
                </a:solidFill>
                <a:cs typeface="+mn-ea"/>
                <a:sym typeface="+mn-lt"/>
              </a:rPr>
              <a:t>Overview of the basic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01</a:t>
            </a:r>
          </a:p>
        </p:txBody>
      </p:sp>
      <p:grpSp>
        <p:nvGrpSpPr>
          <p:cNvPr id="19" name="组合 18">
            <a:extLst>
              <a:ext uri="{FF2B5EF4-FFF2-40B4-BE49-F238E27FC236}">
                <a16:creationId xmlns:a16="http://schemas.microsoft.com/office/drawing/2014/main" id="{C7A8C645-9809-4410-BDD1-7F5B416F00FA}"/>
              </a:ext>
            </a:extLst>
          </p:cNvPr>
          <p:cNvGrpSpPr/>
          <p:nvPr/>
        </p:nvGrpSpPr>
        <p:grpSpPr>
          <a:xfrm>
            <a:off x="7291010" y="1537600"/>
            <a:ext cx="311150" cy="3945502"/>
            <a:chOff x="6777702" y="1299257"/>
            <a:chExt cx="311150" cy="3945502"/>
          </a:xfrm>
        </p:grpSpPr>
        <p:sp>
          <p:nvSpPr>
            <p:cNvPr id="20" name="椭圆 19">
              <a:extLst>
                <a:ext uri="{FF2B5EF4-FFF2-40B4-BE49-F238E27FC236}">
                  <a16:creationId xmlns:a16="http://schemas.microsoft.com/office/drawing/2014/main" id="{5E8C1CF4-276F-4133-BFE4-7332147D2861}"/>
                </a:ext>
              </a:extLst>
            </p:cNvPr>
            <p:cNvSpPr/>
            <p:nvPr/>
          </p:nvSpPr>
          <p:spPr>
            <a:xfrm>
              <a:off x="6777702" y="1299257"/>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cxnSp>
          <p:nvCxnSpPr>
            <p:cNvPr id="21" name="直接连接符 20">
              <a:extLst>
                <a:ext uri="{FF2B5EF4-FFF2-40B4-BE49-F238E27FC236}">
                  <a16:creationId xmlns:a16="http://schemas.microsoft.com/office/drawing/2014/main" id="{DDE2EF93-B4A4-41E5-9D82-DE34E66845B0}"/>
                </a:ext>
              </a:extLst>
            </p:cNvPr>
            <p:cNvCxnSpPr/>
            <p:nvPr/>
          </p:nvCxnSpPr>
          <p:spPr>
            <a:xfrm>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B00AF268-E20B-4B5E-B305-8C44341E3012}"/>
                </a:ext>
              </a:extLst>
            </p:cNvPr>
            <p:cNvSpPr/>
            <p:nvPr/>
          </p:nvSpPr>
          <p:spPr>
            <a:xfrm>
              <a:off x="6787227" y="2504232"/>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sp>
          <p:nvSpPr>
            <p:cNvPr id="23" name="椭圆 22">
              <a:extLst>
                <a:ext uri="{FF2B5EF4-FFF2-40B4-BE49-F238E27FC236}">
                  <a16:creationId xmlns:a16="http://schemas.microsoft.com/office/drawing/2014/main" id="{AEE70242-DD9E-4AB8-8546-BA290C669173}"/>
                </a:ext>
              </a:extLst>
            </p:cNvPr>
            <p:cNvSpPr/>
            <p:nvPr/>
          </p:nvSpPr>
          <p:spPr>
            <a:xfrm>
              <a:off x="6793577" y="3754034"/>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cxnSp>
          <p:nvCxnSpPr>
            <p:cNvPr id="24" name="直接连接符 23">
              <a:extLst>
                <a:ext uri="{FF2B5EF4-FFF2-40B4-BE49-F238E27FC236}">
                  <a16:creationId xmlns:a16="http://schemas.microsoft.com/office/drawing/2014/main" id="{1AB9434E-3304-4BDB-A69C-E9B9A59D3C49}"/>
                </a:ext>
              </a:extLst>
            </p:cNvPr>
            <p:cNvCxnSpPr/>
            <p:nvPr/>
          </p:nvCxnSpPr>
          <p:spPr>
            <a:xfrm>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DC7F4997-4782-4BE0-85E0-DADD48D74EC3}"/>
                </a:ext>
              </a:extLst>
            </p:cNvPr>
            <p:cNvSpPr/>
            <p:nvPr/>
          </p:nvSpPr>
          <p:spPr>
            <a:xfrm>
              <a:off x="6803102" y="4959009"/>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95000"/>
                    <a:lumOff val="5000"/>
                  </a:schemeClr>
                </a:solidFill>
                <a:effectLst/>
                <a:uLnTx/>
                <a:uFillTx/>
                <a:cs typeface="+mn-ea"/>
                <a:sym typeface="+mn-lt"/>
              </a:endParaRPr>
            </a:p>
          </p:txBody>
        </p:sp>
        <p:cxnSp>
          <p:nvCxnSpPr>
            <p:cNvPr id="26" name="直接连接符 25">
              <a:extLst>
                <a:ext uri="{FF2B5EF4-FFF2-40B4-BE49-F238E27FC236}">
                  <a16:creationId xmlns:a16="http://schemas.microsoft.com/office/drawing/2014/main" id="{1119554E-C211-469E-972F-57D4624C34D7}"/>
                </a:ext>
              </a:extLst>
            </p:cNvPr>
            <p:cNvCxnSpPr/>
            <p:nvPr/>
          </p:nvCxnSpPr>
          <p:spPr>
            <a:xfrm>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8" name="pasted-image.tiff">
            <a:extLst>
              <a:ext uri="{FF2B5EF4-FFF2-40B4-BE49-F238E27FC236}">
                <a16:creationId xmlns:a16="http://schemas.microsoft.com/office/drawing/2014/main" id="{2F8043E1-E35D-4C08-917A-4C226D6A2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86" y="1204363"/>
            <a:ext cx="8445074" cy="5905433"/>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pic>
        <p:nvPicPr>
          <p:cNvPr id="29" name="图片占位符 1">
            <a:extLst>
              <a:ext uri="{FF2B5EF4-FFF2-40B4-BE49-F238E27FC236}">
                <a16:creationId xmlns:a16="http://schemas.microsoft.com/office/drawing/2014/main" id="{E7E5A332-DEB0-4ED0-A3DF-018FB0DCF4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2100" y="2178050"/>
            <a:ext cx="4235449" cy="2762250"/>
          </a:xfrm>
          <a:prstGeom prst="rect">
            <a:avLst/>
          </a:prstGeom>
          <a:solidFill>
            <a:schemeClr val="bg1"/>
          </a:solidFill>
        </p:spPr>
      </p:pic>
      <p:sp>
        <p:nvSpPr>
          <p:cNvPr id="30" name="Title 20">
            <a:extLst>
              <a:ext uri="{FF2B5EF4-FFF2-40B4-BE49-F238E27FC236}">
                <a16:creationId xmlns:a16="http://schemas.microsoft.com/office/drawing/2014/main" id="{1191AA16-E089-49B6-B5FD-CA7533C8B07C}"/>
              </a:ext>
            </a:extLst>
          </p:cNvPr>
          <p:cNvSpPr txBox="1"/>
          <p:nvPr/>
        </p:nvSpPr>
        <p:spPr>
          <a:xfrm>
            <a:off x="7810034" y="1483520"/>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31" name="Title 20">
            <a:extLst>
              <a:ext uri="{FF2B5EF4-FFF2-40B4-BE49-F238E27FC236}">
                <a16:creationId xmlns:a16="http://schemas.microsoft.com/office/drawing/2014/main" id="{88D7713B-DBB3-4890-B168-783AEC2521CE}"/>
              </a:ext>
            </a:extLst>
          </p:cNvPr>
          <p:cNvSpPr txBox="1"/>
          <p:nvPr/>
        </p:nvSpPr>
        <p:spPr>
          <a:xfrm>
            <a:off x="7810034" y="1709296"/>
            <a:ext cx="3086559" cy="5108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After your content is typed here, or by copying your text, choose paste in this box and choose to keep only the text.</a:t>
            </a:r>
          </a:p>
        </p:txBody>
      </p:sp>
      <p:sp>
        <p:nvSpPr>
          <p:cNvPr id="32" name="Title 20">
            <a:extLst>
              <a:ext uri="{FF2B5EF4-FFF2-40B4-BE49-F238E27FC236}">
                <a16:creationId xmlns:a16="http://schemas.microsoft.com/office/drawing/2014/main" id="{15BD1FE8-0235-47F1-B00F-C36B5C49878F}"/>
              </a:ext>
            </a:extLst>
          </p:cNvPr>
          <p:cNvSpPr txBox="1"/>
          <p:nvPr/>
        </p:nvSpPr>
        <p:spPr>
          <a:xfrm>
            <a:off x="7810034" y="2707412"/>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33" name="Title 20">
            <a:extLst>
              <a:ext uri="{FF2B5EF4-FFF2-40B4-BE49-F238E27FC236}">
                <a16:creationId xmlns:a16="http://schemas.microsoft.com/office/drawing/2014/main" id="{20FDD225-7D6F-4BD6-9C89-C87F40E7A753}"/>
              </a:ext>
            </a:extLst>
          </p:cNvPr>
          <p:cNvSpPr txBox="1"/>
          <p:nvPr/>
        </p:nvSpPr>
        <p:spPr>
          <a:xfrm>
            <a:off x="7810034" y="2933188"/>
            <a:ext cx="3086559" cy="5108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After your content is typed here, or by copying your text, choose paste in this box and choose to keep only the text.</a:t>
            </a:r>
          </a:p>
        </p:txBody>
      </p:sp>
      <p:sp>
        <p:nvSpPr>
          <p:cNvPr id="34" name="Title 20">
            <a:extLst>
              <a:ext uri="{FF2B5EF4-FFF2-40B4-BE49-F238E27FC236}">
                <a16:creationId xmlns:a16="http://schemas.microsoft.com/office/drawing/2014/main" id="{E8E207B2-B00C-4AA8-B624-CB7F8BA415D3}"/>
              </a:ext>
            </a:extLst>
          </p:cNvPr>
          <p:cNvSpPr txBox="1"/>
          <p:nvPr/>
        </p:nvSpPr>
        <p:spPr>
          <a:xfrm>
            <a:off x="7810034" y="3931304"/>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35" name="Title 20">
            <a:extLst>
              <a:ext uri="{FF2B5EF4-FFF2-40B4-BE49-F238E27FC236}">
                <a16:creationId xmlns:a16="http://schemas.microsoft.com/office/drawing/2014/main" id="{236D9FED-F900-4DA2-8AB7-5B0489624AE1}"/>
              </a:ext>
            </a:extLst>
          </p:cNvPr>
          <p:cNvSpPr txBox="1"/>
          <p:nvPr/>
        </p:nvSpPr>
        <p:spPr>
          <a:xfrm>
            <a:off x="7810034" y="4157080"/>
            <a:ext cx="3086559" cy="5108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After your content is typed here, or by copying your text, choose paste in this box and choose to keep only the text.</a:t>
            </a:r>
          </a:p>
        </p:txBody>
      </p:sp>
      <p:sp>
        <p:nvSpPr>
          <p:cNvPr id="36" name="Title 20">
            <a:extLst>
              <a:ext uri="{FF2B5EF4-FFF2-40B4-BE49-F238E27FC236}">
                <a16:creationId xmlns:a16="http://schemas.microsoft.com/office/drawing/2014/main" id="{8A0DF9BA-3733-4500-817B-7483E4004CD9}"/>
              </a:ext>
            </a:extLst>
          </p:cNvPr>
          <p:cNvSpPr txBox="1"/>
          <p:nvPr/>
        </p:nvSpPr>
        <p:spPr>
          <a:xfrm>
            <a:off x="7810034" y="5155197"/>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Fill in the paragraph title</a:t>
            </a:r>
          </a:p>
        </p:txBody>
      </p:sp>
      <p:sp>
        <p:nvSpPr>
          <p:cNvPr id="37" name="Title 20">
            <a:extLst>
              <a:ext uri="{FF2B5EF4-FFF2-40B4-BE49-F238E27FC236}">
                <a16:creationId xmlns:a16="http://schemas.microsoft.com/office/drawing/2014/main" id="{C592D8EF-689A-4305-98E1-C9F39EE5813C}"/>
              </a:ext>
            </a:extLst>
          </p:cNvPr>
          <p:cNvSpPr txBox="1"/>
          <p:nvPr/>
        </p:nvSpPr>
        <p:spPr>
          <a:xfrm>
            <a:off x="7810034" y="5380973"/>
            <a:ext cx="3086559" cy="5108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After your content is typed here, or by copying your text, choose paste in this box and choose to keep only the text.</a:t>
            </a:r>
          </a:p>
        </p:txBody>
      </p:sp>
    </p:spTree>
    <p:extLst>
      <p:ext uri="{BB962C8B-B14F-4D97-AF65-F5344CB8AC3E}">
        <p14:creationId xmlns:p14="http://schemas.microsoft.com/office/powerpoint/2010/main" val="248359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17"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ppt_x</p:attrName>
                                        </p:attrNameLst>
                                      </p:cBhvr>
                                      <p:tavLst>
                                        <p:tav tm="0">
                                          <p:val>
                                            <p:strVal val="#ppt_x-#ppt_w/2"/>
                                          </p:val>
                                        </p:tav>
                                        <p:tav tm="100000">
                                          <p:val>
                                            <p:strVal val="#ppt_x"/>
                                          </p:val>
                                        </p:tav>
                                      </p:tavLst>
                                    </p:anim>
                                    <p:anim calcmode="lin" valueType="num">
                                      <p:cBhvr>
                                        <p:cTn id="19" dur="500" fill="hold"/>
                                        <p:tgtEl>
                                          <p:spTgt spid="19"/>
                                        </p:tgtEl>
                                        <p:attrNameLst>
                                          <p:attrName>ppt_y</p:attrName>
                                        </p:attrNameLst>
                                      </p:cBhvr>
                                      <p:tavLst>
                                        <p:tav tm="0">
                                          <p:val>
                                            <p:strVal val="#ppt_y"/>
                                          </p:val>
                                        </p:tav>
                                        <p:tav tm="100000">
                                          <p:val>
                                            <p:strVal val="#ppt_y"/>
                                          </p:val>
                                        </p:tav>
                                      </p:tavLst>
                                    </p:anim>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325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6599387" cy="523220"/>
          </a:xfrm>
          <a:prstGeom prst="rect">
            <a:avLst/>
          </a:prstGeom>
          <a:noFill/>
        </p:spPr>
        <p:txBody>
          <a:bodyPr wrap="square" rtlCol="0">
            <a:spAutoFit/>
          </a:bodyPr>
          <a:lstStyle/>
          <a:p>
            <a:r>
              <a:rPr lang="zh-CN" altLang="en-US" sz="2800" b="1" dirty="0">
                <a:solidFill>
                  <a:srgbClr val="A3C8BD"/>
                </a:solidFill>
                <a:cs typeface="+mn-ea"/>
                <a:sym typeface="+mn-lt"/>
              </a:rPr>
              <a:t>Overview of the basic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01</a:t>
            </a:r>
          </a:p>
        </p:txBody>
      </p:sp>
      <p:pic>
        <p:nvPicPr>
          <p:cNvPr id="13" name="图片 12" descr="C:\Users\胡总\Desktop\ppt素材\17.png17">
            <a:extLst>
              <a:ext uri="{FF2B5EF4-FFF2-40B4-BE49-F238E27FC236}">
                <a16:creationId xmlns:a16="http://schemas.microsoft.com/office/drawing/2014/main" id="{339DFFBF-D9BA-44E8-B5B8-8B926F738D55}"/>
              </a:ext>
            </a:extLst>
          </p:cNvPr>
          <p:cNvPicPr>
            <a:picLocks noChangeAspect="1"/>
          </p:cNvPicPr>
          <p:nvPr/>
        </p:nvPicPr>
        <p:blipFill>
          <a:blip r:embed="rId2"/>
          <a:srcRect l="4084" r="4084"/>
          <a:stretch>
            <a:fillRect/>
          </a:stretch>
        </p:blipFill>
        <p:spPr>
          <a:xfrm rot="20594979" flipH="1">
            <a:off x="1224279" y="1534795"/>
            <a:ext cx="4174490" cy="4546600"/>
          </a:xfrm>
          <a:prstGeom prst="rect">
            <a:avLst/>
          </a:prstGeom>
        </p:spPr>
      </p:pic>
      <p:grpSp>
        <p:nvGrpSpPr>
          <p:cNvPr id="14" name="组合 13">
            <a:extLst>
              <a:ext uri="{FF2B5EF4-FFF2-40B4-BE49-F238E27FC236}">
                <a16:creationId xmlns:a16="http://schemas.microsoft.com/office/drawing/2014/main" id="{108618EB-8812-4CDB-AAB9-5303B9D15734}"/>
              </a:ext>
            </a:extLst>
          </p:cNvPr>
          <p:cNvGrpSpPr/>
          <p:nvPr/>
        </p:nvGrpSpPr>
        <p:grpSpPr>
          <a:xfrm>
            <a:off x="5351317" y="1746268"/>
            <a:ext cx="2041731" cy="1619232"/>
            <a:chOff x="5840267" y="2214972"/>
            <a:chExt cx="2041731" cy="1619232"/>
          </a:xfrm>
        </p:grpSpPr>
        <p:grpSp>
          <p:nvGrpSpPr>
            <p:cNvPr id="18" name="组合 17">
              <a:extLst>
                <a:ext uri="{FF2B5EF4-FFF2-40B4-BE49-F238E27FC236}">
                  <a16:creationId xmlns:a16="http://schemas.microsoft.com/office/drawing/2014/main" id="{81DFB136-C4A8-4808-A1F5-AAFBFC9073B0}"/>
                </a:ext>
              </a:extLst>
            </p:cNvPr>
            <p:cNvGrpSpPr/>
            <p:nvPr/>
          </p:nvGrpSpPr>
          <p:grpSpPr>
            <a:xfrm>
              <a:off x="6451462" y="2365234"/>
              <a:ext cx="1430536" cy="1427210"/>
              <a:chOff x="6451462" y="2365234"/>
              <a:chExt cx="1430536" cy="1427210"/>
            </a:xfrm>
          </p:grpSpPr>
          <p:sp>
            <p:nvSpPr>
              <p:cNvPr id="21" name="36">
                <a:extLst>
                  <a:ext uri="{FF2B5EF4-FFF2-40B4-BE49-F238E27FC236}">
                    <a16:creationId xmlns:a16="http://schemas.microsoft.com/office/drawing/2014/main" id="{B417C576-F596-4F1C-A693-3049BD7B5AF4}"/>
                  </a:ext>
                </a:extLst>
              </p:cNvPr>
              <p:cNvSpPr>
                <a:spLocks/>
              </p:cNvSpPr>
              <p:nvPr/>
            </p:nvSpPr>
            <p:spPr bwMode="auto">
              <a:xfrm>
                <a:off x="6451462" y="2365234"/>
                <a:ext cx="1430536" cy="1427210"/>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rgbClr val="A3C8BD"/>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defRPr/>
                </a:pPr>
                <a:endParaRPr lang="zh-CN" altLang="en-US" sz="2000" kern="0" dirty="0">
                  <a:solidFill>
                    <a:sysClr val="windowText" lastClr="000000"/>
                  </a:solidFill>
                  <a:cs typeface="+mn-ea"/>
                  <a:sym typeface="+mn-lt"/>
                </a:endParaRPr>
              </a:p>
            </p:txBody>
          </p:sp>
          <p:sp>
            <p:nvSpPr>
              <p:cNvPr id="22" name="TextBox 39">
                <a:extLst>
                  <a:ext uri="{FF2B5EF4-FFF2-40B4-BE49-F238E27FC236}">
                    <a16:creationId xmlns:a16="http://schemas.microsoft.com/office/drawing/2014/main" id="{04107AED-2AC5-43A6-9834-6C28D54298C0}"/>
                  </a:ext>
                </a:extLst>
              </p:cNvPr>
              <p:cNvSpPr txBox="1"/>
              <p:nvPr/>
            </p:nvSpPr>
            <p:spPr>
              <a:xfrm>
                <a:off x="6867853" y="2604747"/>
                <a:ext cx="671979" cy="923330"/>
              </a:xfrm>
              <a:prstGeom prst="rect">
                <a:avLst/>
              </a:prstGeom>
              <a:noFill/>
            </p:spPr>
            <p:txBody>
              <a:bodyPr wrap="none" rtlCol="0">
                <a:spAutoFit/>
              </a:bodyPr>
              <a:lstStyle/>
              <a:p>
                <a:pPr defTabSz="1219170">
                  <a:defRPr/>
                </a:pPr>
                <a:r>
                  <a:rPr lang="en-US" altLang="zh-CN" sz="5400" kern="0" dirty="0">
                    <a:solidFill>
                      <a:srgbClr val="FFFFFF"/>
                    </a:solidFill>
                    <a:cs typeface="+mn-ea"/>
                    <a:sym typeface="+mn-lt"/>
                  </a:rPr>
                  <a:t>A</a:t>
                </a:r>
                <a:endParaRPr lang="zh-CN" altLang="en-US" sz="5400" kern="0" dirty="0">
                  <a:solidFill>
                    <a:srgbClr val="FFFFFF"/>
                  </a:solidFill>
                  <a:cs typeface="+mn-ea"/>
                  <a:sym typeface="+mn-lt"/>
                </a:endParaRPr>
              </a:p>
            </p:txBody>
          </p:sp>
        </p:grpSp>
        <p:pic>
          <p:nvPicPr>
            <p:cNvPr id="19" name="图片 18">
              <a:extLst>
                <a:ext uri="{FF2B5EF4-FFF2-40B4-BE49-F238E27FC236}">
                  <a16:creationId xmlns:a16="http://schemas.microsoft.com/office/drawing/2014/main" id="{FDB1D460-DC8E-46C7-8D2D-C67265520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96558">
              <a:off x="5840267" y="2214972"/>
              <a:ext cx="1201954" cy="1619232"/>
            </a:xfrm>
            <a:prstGeom prst="rect">
              <a:avLst/>
            </a:prstGeom>
          </p:spPr>
        </p:pic>
      </p:grpSp>
      <p:sp>
        <p:nvSpPr>
          <p:cNvPr id="23" name="TextBox 13">
            <a:extLst>
              <a:ext uri="{FF2B5EF4-FFF2-40B4-BE49-F238E27FC236}">
                <a16:creationId xmlns:a16="http://schemas.microsoft.com/office/drawing/2014/main" id="{E6643DBF-D46F-4C5C-9D49-4EAFDAB18222}"/>
              </a:ext>
            </a:extLst>
          </p:cNvPr>
          <p:cNvSpPr txBox="1">
            <a:spLocks noChangeArrowheads="1"/>
          </p:cNvSpPr>
          <p:nvPr/>
        </p:nvSpPr>
        <p:spPr bwMode="auto">
          <a:xfrm>
            <a:off x="5636984" y="3528953"/>
            <a:ext cx="2084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itchFamily="34" charset="0"/>
                <a:ea typeface="宋体" charset="-122"/>
              </a:defRPr>
            </a:lvl1pPr>
            <a:lvl2pPr marL="742950" indent="-285750" defTabSz="911225">
              <a:defRPr>
                <a:solidFill>
                  <a:schemeClr val="tx1"/>
                </a:solidFill>
                <a:latin typeface="Calibri" pitchFamily="34" charset="0"/>
                <a:ea typeface="宋体" charset="-122"/>
              </a:defRPr>
            </a:lvl2pPr>
            <a:lvl3pPr marL="1143000" indent="-228600" defTabSz="911225">
              <a:defRPr>
                <a:solidFill>
                  <a:schemeClr val="tx1"/>
                </a:solidFill>
                <a:latin typeface="Calibri" pitchFamily="34" charset="0"/>
                <a:ea typeface="宋体" charset="-122"/>
              </a:defRPr>
            </a:lvl3pPr>
            <a:lvl4pPr marL="1600200" indent="-228600" defTabSz="911225">
              <a:defRPr>
                <a:solidFill>
                  <a:schemeClr val="tx1"/>
                </a:solidFill>
                <a:latin typeface="Calibri" pitchFamily="34" charset="0"/>
                <a:ea typeface="宋体" charset="-122"/>
              </a:defRPr>
            </a:lvl4pPr>
            <a:lvl5pPr marL="2057400" indent="-228600" defTabSz="911225">
              <a:defRPr>
                <a:solidFill>
                  <a:schemeClr val="tx1"/>
                </a:solidFill>
                <a:latin typeface="Calibri" pitchFamily="34" charset="0"/>
                <a:ea typeface="宋体" charset="-122"/>
              </a:defRPr>
            </a:lvl5pPr>
            <a:lvl6pPr marL="2514600" indent="-228600" defTabSz="911225"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defTabSz="911225"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defTabSz="911225"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defTabSz="911225"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algn="ctr">
              <a:defRPr/>
            </a:pPr>
            <a:r>
              <a:rPr lang="zh-CN" altLang="en-US" sz="1600" b="1" dirty="0">
                <a:latin typeface="+mn-lt"/>
                <a:ea typeface="+mn-ea"/>
                <a:cs typeface="+mn-ea"/>
                <a:sym typeface="+mn-lt"/>
              </a:rPr>
              <a:t>The text content of the title</a:t>
            </a:r>
          </a:p>
        </p:txBody>
      </p:sp>
      <p:sp>
        <p:nvSpPr>
          <p:cNvPr id="24" name="TextBox 13">
            <a:extLst>
              <a:ext uri="{FF2B5EF4-FFF2-40B4-BE49-F238E27FC236}">
                <a16:creationId xmlns:a16="http://schemas.microsoft.com/office/drawing/2014/main" id="{38FA8C75-CABB-4D49-807B-9D0881603C86}"/>
              </a:ext>
            </a:extLst>
          </p:cNvPr>
          <p:cNvSpPr txBox="1">
            <a:spLocks noChangeArrowheads="1"/>
          </p:cNvSpPr>
          <p:nvPr/>
        </p:nvSpPr>
        <p:spPr bwMode="auto">
          <a:xfrm>
            <a:off x="5743204" y="4053048"/>
            <a:ext cx="1994219" cy="73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charset="-122"/>
              </a:defRPr>
            </a:lvl1pPr>
            <a:lvl2pPr marL="742950" indent="-285750" defTabSz="1216025">
              <a:defRPr>
                <a:solidFill>
                  <a:schemeClr val="tx1"/>
                </a:solidFill>
                <a:latin typeface="Calibri" pitchFamily="34" charset="0"/>
                <a:ea typeface="宋体" charset="-122"/>
              </a:defRPr>
            </a:lvl2pPr>
            <a:lvl3pPr marL="1143000" indent="-228600" defTabSz="1216025">
              <a:defRPr>
                <a:solidFill>
                  <a:schemeClr val="tx1"/>
                </a:solidFill>
                <a:latin typeface="Calibri" pitchFamily="34" charset="0"/>
                <a:ea typeface="宋体" charset="-122"/>
              </a:defRPr>
            </a:lvl3pPr>
            <a:lvl4pPr marL="1600200" indent="-228600" defTabSz="1216025">
              <a:defRPr>
                <a:solidFill>
                  <a:schemeClr val="tx1"/>
                </a:solidFill>
                <a:latin typeface="Calibri" pitchFamily="34" charset="0"/>
                <a:ea typeface="宋体" charset="-122"/>
              </a:defRPr>
            </a:lvl4pPr>
            <a:lvl5pPr marL="2057400" indent="-228600" defTabSz="1216025">
              <a:defRPr>
                <a:solidFill>
                  <a:schemeClr val="tx1"/>
                </a:solidFill>
                <a:latin typeface="Calibri" pitchFamily="34" charset="0"/>
                <a:ea typeface="宋体" charset="-122"/>
              </a:defRPr>
            </a:lvl5pPr>
            <a:lvl6pPr marL="2514600" indent="-228600" defTabSz="1216025"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defTabSz="1216025"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defTabSz="1216025"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defTabSz="1216025"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algn="ctr">
              <a:lnSpc>
                <a:spcPct val="150000"/>
              </a:lnSpc>
              <a:defRPr/>
            </a:pPr>
            <a:r>
              <a:rPr lang="zh-CN" altLang="en-US" sz="1100" dirty="0">
                <a:solidFill>
                  <a:schemeClr val="bg1">
                    <a:lumMod val="50000"/>
                  </a:schemeClr>
                </a:solidFill>
                <a:latin typeface="+mn-lt"/>
                <a:ea typeface="+mn-ea"/>
                <a:cs typeface="+mn-ea"/>
                <a:sym typeface="+mn-lt"/>
              </a:rPr>
              <a:t>After your content is typed here, or by copying your text, choose paste in this box and choose to keep only the text.</a:t>
            </a:r>
          </a:p>
        </p:txBody>
      </p:sp>
      <p:grpSp>
        <p:nvGrpSpPr>
          <p:cNvPr id="25" name="组合 24">
            <a:extLst>
              <a:ext uri="{FF2B5EF4-FFF2-40B4-BE49-F238E27FC236}">
                <a16:creationId xmlns:a16="http://schemas.microsoft.com/office/drawing/2014/main" id="{E57C5CD5-4E6C-4CEE-9DAF-CE8B677E9B0D}"/>
              </a:ext>
            </a:extLst>
          </p:cNvPr>
          <p:cNvGrpSpPr/>
          <p:nvPr/>
        </p:nvGrpSpPr>
        <p:grpSpPr>
          <a:xfrm>
            <a:off x="8290379" y="4033254"/>
            <a:ext cx="2041730" cy="1619232"/>
            <a:chOff x="8492359" y="4501958"/>
            <a:chExt cx="2041730" cy="1619232"/>
          </a:xfrm>
        </p:grpSpPr>
        <p:grpSp>
          <p:nvGrpSpPr>
            <p:cNvPr id="31" name="组合 30">
              <a:extLst>
                <a:ext uri="{FF2B5EF4-FFF2-40B4-BE49-F238E27FC236}">
                  <a16:creationId xmlns:a16="http://schemas.microsoft.com/office/drawing/2014/main" id="{EB742225-5E57-443D-93FC-04FE73408326}"/>
                </a:ext>
              </a:extLst>
            </p:cNvPr>
            <p:cNvGrpSpPr/>
            <p:nvPr/>
          </p:nvGrpSpPr>
          <p:grpSpPr>
            <a:xfrm>
              <a:off x="9103553" y="4652220"/>
              <a:ext cx="1430536" cy="1427210"/>
              <a:chOff x="9103553" y="4652220"/>
              <a:chExt cx="1430536" cy="1427210"/>
            </a:xfrm>
          </p:grpSpPr>
          <p:sp>
            <p:nvSpPr>
              <p:cNvPr id="33" name="36">
                <a:extLst>
                  <a:ext uri="{FF2B5EF4-FFF2-40B4-BE49-F238E27FC236}">
                    <a16:creationId xmlns:a16="http://schemas.microsoft.com/office/drawing/2014/main" id="{D91D4BD2-D358-4241-BE16-7C1841412946}"/>
                  </a:ext>
                </a:extLst>
              </p:cNvPr>
              <p:cNvSpPr>
                <a:spLocks/>
              </p:cNvSpPr>
              <p:nvPr/>
            </p:nvSpPr>
            <p:spPr bwMode="auto">
              <a:xfrm>
                <a:off x="9103553" y="4652220"/>
                <a:ext cx="1430536" cy="1427210"/>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rgbClr val="A3C8BD"/>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defRPr/>
                </a:pPr>
                <a:endParaRPr lang="zh-CN" altLang="en-US" sz="2000" kern="0">
                  <a:solidFill>
                    <a:sysClr val="windowText" lastClr="000000"/>
                  </a:solidFill>
                  <a:cs typeface="+mn-ea"/>
                  <a:sym typeface="+mn-lt"/>
                </a:endParaRPr>
              </a:p>
            </p:txBody>
          </p:sp>
          <p:sp>
            <p:nvSpPr>
              <p:cNvPr id="34" name="TextBox 46">
                <a:extLst>
                  <a:ext uri="{FF2B5EF4-FFF2-40B4-BE49-F238E27FC236}">
                    <a16:creationId xmlns:a16="http://schemas.microsoft.com/office/drawing/2014/main" id="{49D88076-0060-4CBC-8F00-91CA6C65A576}"/>
                  </a:ext>
                </a:extLst>
              </p:cNvPr>
              <p:cNvSpPr txBox="1"/>
              <p:nvPr/>
            </p:nvSpPr>
            <p:spPr>
              <a:xfrm>
                <a:off x="9509281" y="4904160"/>
                <a:ext cx="619080" cy="923330"/>
              </a:xfrm>
              <a:prstGeom prst="rect">
                <a:avLst/>
              </a:prstGeom>
              <a:noFill/>
            </p:spPr>
            <p:txBody>
              <a:bodyPr wrap="none" rtlCol="0">
                <a:spAutoFit/>
              </a:bodyPr>
              <a:lstStyle/>
              <a:p>
                <a:pPr defTabSz="1219170">
                  <a:defRPr/>
                </a:pPr>
                <a:r>
                  <a:rPr lang="en-US" altLang="zh-CN" sz="5400" kern="0" dirty="0">
                    <a:solidFill>
                      <a:srgbClr val="FFFFFF"/>
                    </a:solidFill>
                    <a:cs typeface="+mn-ea"/>
                    <a:sym typeface="+mn-lt"/>
                  </a:rPr>
                  <a:t>B</a:t>
                </a:r>
                <a:endParaRPr lang="zh-CN" altLang="en-US" sz="5400" kern="0" dirty="0">
                  <a:solidFill>
                    <a:srgbClr val="FFFFFF"/>
                  </a:solidFill>
                  <a:cs typeface="+mn-ea"/>
                  <a:sym typeface="+mn-lt"/>
                </a:endParaRPr>
              </a:p>
            </p:txBody>
          </p:sp>
        </p:grpSp>
        <p:pic>
          <p:nvPicPr>
            <p:cNvPr id="32" name="图片 31">
              <a:extLst>
                <a:ext uri="{FF2B5EF4-FFF2-40B4-BE49-F238E27FC236}">
                  <a16:creationId xmlns:a16="http://schemas.microsoft.com/office/drawing/2014/main" id="{75CB7131-8D33-4151-9051-4D596A01D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96558">
              <a:off x="8492359" y="4501958"/>
              <a:ext cx="1201954" cy="1619232"/>
            </a:xfrm>
            <a:prstGeom prst="rect">
              <a:avLst/>
            </a:prstGeom>
          </p:spPr>
        </p:pic>
      </p:grpSp>
      <p:sp>
        <p:nvSpPr>
          <p:cNvPr id="35" name="TextBox 13">
            <a:extLst>
              <a:ext uri="{FF2B5EF4-FFF2-40B4-BE49-F238E27FC236}">
                <a16:creationId xmlns:a16="http://schemas.microsoft.com/office/drawing/2014/main" id="{95E23792-D0DC-4F07-8C28-D5A996B5BD50}"/>
              </a:ext>
            </a:extLst>
          </p:cNvPr>
          <p:cNvSpPr txBox="1">
            <a:spLocks noChangeArrowheads="1"/>
          </p:cNvSpPr>
          <p:nvPr/>
        </p:nvSpPr>
        <p:spPr bwMode="auto">
          <a:xfrm>
            <a:off x="8436865" y="2428263"/>
            <a:ext cx="2084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itchFamily="34" charset="0"/>
                <a:ea typeface="宋体" charset="-122"/>
              </a:defRPr>
            </a:lvl1pPr>
            <a:lvl2pPr marL="742950" indent="-285750" defTabSz="911225">
              <a:defRPr>
                <a:solidFill>
                  <a:schemeClr val="tx1"/>
                </a:solidFill>
                <a:latin typeface="Calibri" pitchFamily="34" charset="0"/>
                <a:ea typeface="宋体" charset="-122"/>
              </a:defRPr>
            </a:lvl2pPr>
            <a:lvl3pPr marL="1143000" indent="-228600" defTabSz="911225">
              <a:defRPr>
                <a:solidFill>
                  <a:schemeClr val="tx1"/>
                </a:solidFill>
                <a:latin typeface="Calibri" pitchFamily="34" charset="0"/>
                <a:ea typeface="宋体" charset="-122"/>
              </a:defRPr>
            </a:lvl3pPr>
            <a:lvl4pPr marL="1600200" indent="-228600" defTabSz="911225">
              <a:defRPr>
                <a:solidFill>
                  <a:schemeClr val="tx1"/>
                </a:solidFill>
                <a:latin typeface="Calibri" pitchFamily="34" charset="0"/>
                <a:ea typeface="宋体" charset="-122"/>
              </a:defRPr>
            </a:lvl4pPr>
            <a:lvl5pPr marL="2057400" indent="-228600" defTabSz="911225">
              <a:defRPr>
                <a:solidFill>
                  <a:schemeClr val="tx1"/>
                </a:solidFill>
                <a:latin typeface="Calibri" pitchFamily="34" charset="0"/>
                <a:ea typeface="宋体" charset="-122"/>
              </a:defRPr>
            </a:lvl5pPr>
            <a:lvl6pPr marL="2514600" indent="-228600" defTabSz="911225"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defTabSz="911225"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defTabSz="911225"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defTabSz="911225"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algn="ctr">
              <a:defRPr/>
            </a:pPr>
            <a:r>
              <a:rPr lang="zh-CN" altLang="en-US" sz="1600" b="1" dirty="0">
                <a:latin typeface="+mn-lt"/>
                <a:ea typeface="+mn-ea"/>
                <a:cs typeface="+mn-ea"/>
                <a:sym typeface="+mn-lt"/>
              </a:rPr>
              <a:t>The text content of the title</a:t>
            </a:r>
          </a:p>
        </p:txBody>
      </p:sp>
      <p:sp>
        <p:nvSpPr>
          <p:cNvPr id="36" name="TextBox 13">
            <a:extLst>
              <a:ext uri="{FF2B5EF4-FFF2-40B4-BE49-F238E27FC236}">
                <a16:creationId xmlns:a16="http://schemas.microsoft.com/office/drawing/2014/main" id="{4EF54394-F5DB-404B-85D6-3DAB4BC16B2F}"/>
              </a:ext>
            </a:extLst>
          </p:cNvPr>
          <p:cNvSpPr txBox="1">
            <a:spLocks noChangeArrowheads="1"/>
          </p:cNvSpPr>
          <p:nvPr/>
        </p:nvSpPr>
        <p:spPr bwMode="auto">
          <a:xfrm>
            <a:off x="8543085" y="2952358"/>
            <a:ext cx="1994219" cy="73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charset="-122"/>
              </a:defRPr>
            </a:lvl1pPr>
            <a:lvl2pPr marL="742950" indent="-285750" defTabSz="1216025">
              <a:defRPr>
                <a:solidFill>
                  <a:schemeClr val="tx1"/>
                </a:solidFill>
                <a:latin typeface="Calibri" pitchFamily="34" charset="0"/>
                <a:ea typeface="宋体" charset="-122"/>
              </a:defRPr>
            </a:lvl2pPr>
            <a:lvl3pPr marL="1143000" indent="-228600" defTabSz="1216025">
              <a:defRPr>
                <a:solidFill>
                  <a:schemeClr val="tx1"/>
                </a:solidFill>
                <a:latin typeface="Calibri" pitchFamily="34" charset="0"/>
                <a:ea typeface="宋体" charset="-122"/>
              </a:defRPr>
            </a:lvl3pPr>
            <a:lvl4pPr marL="1600200" indent="-228600" defTabSz="1216025">
              <a:defRPr>
                <a:solidFill>
                  <a:schemeClr val="tx1"/>
                </a:solidFill>
                <a:latin typeface="Calibri" pitchFamily="34" charset="0"/>
                <a:ea typeface="宋体" charset="-122"/>
              </a:defRPr>
            </a:lvl4pPr>
            <a:lvl5pPr marL="2057400" indent="-228600" defTabSz="1216025">
              <a:defRPr>
                <a:solidFill>
                  <a:schemeClr val="tx1"/>
                </a:solidFill>
                <a:latin typeface="Calibri" pitchFamily="34" charset="0"/>
                <a:ea typeface="宋体" charset="-122"/>
              </a:defRPr>
            </a:lvl5pPr>
            <a:lvl6pPr marL="2514600" indent="-228600" defTabSz="1216025" eaLnBrk="0" fontAlgn="base" hangingPunct="0">
              <a:spcBef>
                <a:spcPct val="0"/>
              </a:spcBef>
              <a:spcAft>
                <a:spcPct val="0"/>
              </a:spcAft>
              <a:buFont typeface="Arial" charset="0"/>
              <a:defRPr>
                <a:solidFill>
                  <a:schemeClr val="tx1"/>
                </a:solidFill>
                <a:latin typeface="Calibri" pitchFamily="34" charset="0"/>
                <a:ea typeface="宋体" charset="-122"/>
              </a:defRPr>
            </a:lvl6pPr>
            <a:lvl7pPr marL="2971800" indent="-228600" defTabSz="1216025" eaLnBrk="0" fontAlgn="base" hangingPunct="0">
              <a:spcBef>
                <a:spcPct val="0"/>
              </a:spcBef>
              <a:spcAft>
                <a:spcPct val="0"/>
              </a:spcAft>
              <a:buFont typeface="Arial" charset="0"/>
              <a:defRPr>
                <a:solidFill>
                  <a:schemeClr val="tx1"/>
                </a:solidFill>
                <a:latin typeface="Calibri" pitchFamily="34" charset="0"/>
                <a:ea typeface="宋体" charset="-122"/>
              </a:defRPr>
            </a:lvl7pPr>
            <a:lvl8pPr marL="3429000" indent="-228600" defTabSz="1216025" eaLnBrk="0" fontAlgn="base" hangingPunct="0">
              <a:spcBef>
                <a:spcPct val="0"/>
              </a:spcBef>
              <a:spcAft>
                <a:spcPct val="0"/>
              </a:spcAft>
              <a:buFont typeface="Arial" charset="0"/>
              <a:defRPr>
                <a:solidFill>
                  <a:schemeClr val="tx1"/>
                </a:solidFill>
                <a:latin typeface="Calibri" pitchFamily="34" charset="0"/>
                <a:ea typeface="宋体" charset="-122"/>
              </a:defRPr>
            </a:lvl8pPr>
            <a:lvl9pPr marL="3886200" indent="-228600" defTabSz="1216025" eaLnBrk="0" fontAlgn="base" hangingPunct="0">
              <a:spcBef>
                <a:spcPct val="0"/>
              </a:spcBef>
              <a:spcAft>
                <a:spcPct val="0"/>
              </a:spcAft>
              <a:buFont typeface="Arial" charset="0"/>
              <a:defRPr>
                <a:solidFill>
                  <a:schemeClr val="tx1"/>
                </a:solidFill>
                <a:latin typeface="Calibri" pitchFamily="34" charset="0"/>
                <a:ea typeface="宋体" charset="-122"/>
              </a:defRPr>
            </a:lvl9pPr>
          </a:lstStyle>
          <a:p>
            <a:pPr algn="ctr">
              <a:lnSpc>
                <a:spcPct val="150000"/>
              </a:lnSpc>
              <a:defRPr/>
            </a:pPr>
            <a:r>
              <a:rPr lang="zh-CN" altLang="en-US" sz="1100" dirty="0">
                <a:solidFill>
                  <a:schemeClr val="bg1">
                    <a:lumMod val="50000"/>
                  </a:schemeClr>
                </a:solidFill>
                <a:latin typeface="+mn-lt"/>
                <a:ea typeface="+mn-ea"/>
                <a:cs typeface="+mn-ea"/>
                <a:sym typeface="+mn-lt"/>
              </a:rPr>
              <a:t>After your content is typed here, or by copying your text, choose paste in this box and choose to keep only the text.</a:t>
            </a:r>
          </a:p>
        </p:txBody>
      </p:sp>
    </p:spTree>
    <p:extLst>
      <p:ext uri="{BB962C8B-B14F-4D97-AF65-F5344CB8AC3E}">
        <p14:creationId xmlns:p14="http://schemas.microsoft.com/office/powerpoint/2010/main" val="65154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4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14" presetClass="entr" presetSubtype="1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par>
                          <p:cTn id="34" fill="hold">
                            <p:stCondLst>
                              <p:cond delay="3750"/>
                            </p:stCondLst>
                            <p:childTnLst>
                              <p:par>
                                <p:cTn id="35" presetID="47"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14" presetClass="entr" presetSubtype="1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randombar(horizontal)">
                                      <p:cBhvr>
                                        <p:cTn id="43" dur="500"/>
                                        <p:tgtEl>
                                          <p:spTgt spid="3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randombar(horizontal)">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3" grpId="0"/>
      <p:bldP spid="2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9145639" cy="523220"/>
          </a:xfrm>
          <a:prstGeom prst="rect">
            <a:avLst/>
          </a:prstGeom>
          <a:noFill/>
        </p:spPr>
        <p:txBody>
          <a:bodyPr wrap="square" rtlCol="0">
            <a:spAutoFit/>
          </a:bodyPr>
          <a:lstStyle/>
          <a:p>
            <a:r>
              <a:rPr lang="zh-CN" altLang="en-US" sz="2800" b="1" dirty="0">
                <a:solidFill>
                  <a:srgbClr val="A3C8BD"/>
                </a:solidFill>
                <a:cs typeface="+mn-ea"/>
                <a:sym typeface="+mn-lt"/>
              </a:rPr>
              <a:t>Overview of the basic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01</a:t>
            </a:r>
          </a:p>
        </p:txBody>
      </p:sp>
      <p:sp>
        <p:nvSpPr>
          <p:cNvPr id="91" name="矩形 90">
            <a:extLst>
              <a:ext uri="{FF2B5EF4-FFF2-40B4-BE49-F238E27FC236}">
                <a16:creationId xmlns:a16="http://schemas.microsoft.com/office/drawing/2014/main" id="{075CE645-DE75-4DF4-907A-C0AE9EDD19EB}"/>
              </a:ext>
            </a:extLst>
          </p:cNvPr>
          <p:cNvSpPr/>
          <p:nvPr/>
        </p:nvSpPr>
        <p:spPr>
          <a:xfrm>
            <a:off x="1429579" y="2359154"/>
            <a:ext cx="9901029" cy="3001782"/>
          </a:xfrm>
          <a:prstGeom prst="rect">
            <a:avLst/>
          </a:prstGeom>
          <a:solidFill>
            <a:srgbClr val="A3C8BD">
              <a:alpha val="30000"/>
            </a:srgbClr>
          </a:solidFill>
          <a:ln>
            <a:solidFill>
              <a:srgbClr val="A6DBB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C906A"/>
              </a:solidFill>
              <a:cs typeface="+mn-ea"/>
              <a:sym typeface="+mn-lt"/>
            </a:endParaRPr>
          </a:p>
        </p:txBody>
      </p:sp>
      <p:pic>
        <p:nvPicPr>
          <p:cNvPr id="92" name="图片 91">
            <a:extLst>
              <a:ext uri="{FF2B5EF4-FFF2-40B4-BE49-F238E27FC236}">
                <a16:creationId xmlns:a16="http://schemas.microsoft.com/office/drawing/2014/main" id="{C91C6865-68E2-4878-9C11-390CC45FAA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272051">
            <a:off x="2229262" y="1966042"/>
            <a:ext cx="1824149" cy="1861567"/>
          </a:xfrm>
          <a:prstGeom prst="rect">
            <a:avLst/>
          </a:prstGeom>
        </p:spPr>
      </p:pic>
      <p:pic>
        <p:nvPicPr>
          <p:cNvPr id="93" name="图片 92">
            <a:extLst>
              <a:ext uri="{FF2B5EF4-FFF2-40B4-BE49-F238E27FC236}">
                <a16:creationId xmlns:a16="http://schemas.microsoft.com/office/drawing/2014/main" id="{33245FFF-E784-4A25-9094-69F4D82339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272051">
            <a:off x="8330839" y="1966042"/>
            <a:ext cx="1824149" cy="1861567"/>
          </a:xfrm>
          <a:prstGeom prst="rect">
            <a:avLst/>
          </a:prstGeom>
        </p:spPr>
      </p:pic>
      <p:pic>
        <p:nvPicPr>
          <p:cNvPr id="94" name="图片 93">
            <a:extLst>
              <a:ext uri="{FF2B5EF4-FFF2-40B4-BE49-F238E27FC236}">
                <a16:creationId xmlns:a16="http://schemas.microsoft.com/office/drawing/2014/main" id="{23D0EA6D-8C9F-4193-9D71-10D83552E3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272051">
            <a:off x="5542306" y="3878744"/>
            <a:ext cx="1824149" cy="1861567"/>
          </a:xfrm>
          <a:prstGeom prst="rect">
            <a:avLst/>
          </a:prstGeom>
        </p:spPr>
      </p:pic>
      <p:sp>
        <p:nvSpPr>
          <p:cNvPr id="95" name="TextBox 29">
            <a:extLst>
              <a:ext uri="{FF2B5EF4-FFF2-40B4-BE49-F238E27FC236}">
                <a16:creationId xmlns:a16="http://schemas.microsoft.com/office/drawing/2014/main" id="{9A25C180-70DC-4FFA-840B-B82C9DF12599}"/>
              </a:ext>
            </a:extLst>
          </p:cNvPr>
          <p:cNvSpPr txBox="1"/>
          <p:nvPr/>
        </p:nvSpPr>
        <p:spPr>
          <a:xfrm>
            <a:off x="2209758" y="4401339"/>
            <a:ext cx="2031458" cy="225959"/>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a:t>
            </a:r>
            <a:endParaRPr lang="en-US" altLang="zh-CN" sz="1100" kern="0" dirty="0">
              <a:solidFill>
                <a:schemeClr val="bg1">
                  <a:lumMod val="50000"/>
                </a:schemeClr>
              </a:solidFill>
              <a:cs typeface="+mn-ea"/>
              <a:sym typeface="+mn-lt"/>
            </a:endParaRPr>
          </a:p>
        </p:txBody>
      </p:sp>
      <p:sp>
        <p:nvSpPr>
          <p:cNvPr id="96" name="TextBox 30">
            <a:extLst>
              <a:ext uri="{FF2B5EF4-FFF2-40B4-BE49-F238E27FC236}">
                <a16:creationId xmlns:a16="http://schemas.microsoft.com/office/drawing/2014/main" id="{7C9CA748-1F2C-42B9-9727-0021D678B41D}"/>
              </a:ext>
            </a:extLst>
          </p:cNvPr>
          <p:cNvSpPr txBox="1"/>
          <p:nvPr/>
        </p:nvSpPr>
        <p:spPr>
          <a:xfrm>
            <a:off x="2293909" y="4102648"/>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
        <p:nvSpPr>
          <p:cNvPr id="97" name="TextBox 29">
            <a:extLst>
              <a:ext uri="{FF2B5EF4-FFF2-40B4-BE49-F238E27FC236}">
                <a16:creationId xmlns:a16="http://schemas.microsoft.com/office/drawing/2014/main" id="{9898F1F8-520E-4ED8-A666-98C76679DD43}"/>
              </a:ext>
            </a:extLst>
          </p:cNvPr>
          <p:cNvSpPr txBox="1"/>
          <p:nvPr/>
        </p:nvSpPr>
        <p:spPr>
          <a:xfrm>
            <a:off x="5522802" y="2884944"/>
            <a:ext cx="2031458" cy="225959"/>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a:t>
            </a:r>
            <a:endParaRPr lang="en-US" altLang="zh-CN" sz="1100" kern="0" dirty="0">
              <a:solidFill>
                <a:schemeClr val="bg1">
                  <a:lumMod val="50000"/>
                </a:schemeClr>
              </a:solidFill>
              <a:cs typeface="+mn-ea"/>
              <a:sym typeface="+mn-lt"/>
            </a:endParaRPr>
          </a:p>
        </p:txBody>
      </p:sp>
      <p:sp>
        <p:nvSpPr>
          <p:cNvPr id="98" name="TextBox 30">
            <a:extLst>
              <a:ext uri="{FF2B5EF4-FFF2-40B4-BE49-F238E27FC236}">
                <a16:creationId xmlns:a16="http://schemas.microsoft.com/office/drawing/2014/main" id="{0667BA22-B2CD-4CC3-BB22-DF8FCD93EABA}"/>
              </a:ext>
            </a:extLst>
          </p:cNvPr>
          <p:cNvSpPr txBox="1"/>
          <p:nvPr/>
        </p:nvSpPr>
        <p:spPr>
          <a:xfrm>
            <a:off x="5606953" y="2586253"/>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
        <p:nvSpPr>
          <p:cNvPr id="99" name="TextBox 29">
            <a:extLst>
              <a:ext uri="{FF2B5EF4-FFF2-40B4-BE49-F238E27FC236}">
                <a16:creationId xmlns:a16="http://schemas.microsoft.com/office/drawing/2014/main" id="{F77A0F8B-7C47-45C0-8F24-D4B32E5E774F}"/>
              </a:ext>
            </a:extLst>
          </p:cNvPr>
          <p:cNvSpPr txBox="1"/>
          <p:nvPr/>
        </p:nvSpPr>
        <p:spPr>
          <a:xfrm>
            <a:off x="8311335" y="4401339"/>
            <a:ext cx="2031458" cy="225959"/>
          </a:xfrm>
          <a:prstGeom prst="rect">
            <a:avLst/>
          </a:prstGeom>
          <a:noFill/>
        </p:spPr>
        <p:txBody>
          <a:bodyPr wrap="square" lIns="0" tIns="0" rIns="0" bIns="0" rtlCol="0">
            <a:spAutoFit/>
          </a:bodyPr>
          <a:lstStyle/>
          <a:p>
            <a:pPr algn="ctr" defTabSz="1219170">
              <a:lnSpc>
                <a:spcPts val="2000"/>
              </a:lnSpc>
              <a:defRPr/>
            </a:pPr>
            <a:r>
              <a:rPr lang="zh-CN" altLang="en-US" sz="1100" kern="0" dirty="0">
                <a:solidFill>
                  <a:schemeClr val="bg1">
                    <a:lumMod val="50000"/>
                  </a:schemeClr>
                </a:solidFill>
                <a:cs typeface="+mn-ea"/>
                <a:sym typeface="+mn-lt"/>
              </a:rPr>
              <a:t>Please enter the daily work of this position here.</a:t>
            </a:r>
            <a:endParaRPr lang="en-US" altLang="zh-CN" sz="1100" kern="0" dirty="0">
              <a:solidFill>
                <a:schemeClr val="bg1">
                  <a:lumMod val="50000"/>
                </a:schemeClr>
              </a:solidFill>
              <a:cs typeface="+mn-ea"/>
              <a:sym typeface="+mn-lt"/>
            </a:endParaRPr>
          </a:p>
        </p:txBody>
      </p:sp>
      <p:sp>
        <p:nvSpPr>
          <p:cNvPr id="100" name="TextBox 30">
            <a:extLst>
              <a:ext uri="{FF2B5EF4-FFF2-40B4-BE49-F238E27FC236}">
                <a16:creationId xmlns:a16="http://schemas.microsoft.com/office/drawing/2014/main" id="{9E22B02B-B4DA-47FC-A8FB-2BF70A75688F}"/>
              </a:ext>
            </a:extLst>
          </p:cNvPr>
          <p:cNvSpPr txBox="1"/>
          <p:nvPr/>
        </p:nvSpPr>
        <p:spPr>
          <a:xfrm>
            <a:off x="8395486" y="4102648"/>
            <a:ext cx="1863157" cy="246221"/>
          </a:xfrm>
          <a:prstGeom prst="rect">
            <a:avLst/>
          </a:prstGeom>
          <a:noFill/>
        </p:spPr>
        <p:txBody>
          <a:bodyPr wrap="square" lIns="0" tIns="0" rIns="0" bIns="0" rtlCol="0">
            <a:spAutoFit/>
          </a:bodyPr>
          <a:lstStyle/>
          <a:p>
            <a:pPr algn="ctr"/>
            <a:r>
              <a:rPr lang="zh-CN" altLang="en-US" sz="1600" b="1" dirty="0">
                <a:cs typeface="+mn-ea"/>
                <a:sym typeface="+mn-lt"/>
              </a:rPr>
              <a:t>The title keyword</a:t>
            </a:r>
          </a:p>
        </p:txBody>
      </p:sp>
    </p:spTree>
    <p:extLst>
      <p:ext uri="{BB962C8B-B14F-4D97-AF65-F5344CB8AC3E}">
        <p14:creationId xmlns:p14="http://schemas.microsoft.com/office/powerpoint/2010/main" val="3628625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1000" fill="hold"/>
                                        <p:tgtEl>
                                          <p:spTgt spid="91"/>
                                        </p:tgtEl>
                                        <p:attrNameLst>
                                          <p:attrName>ppt_w</p:attrName>
                                        </p:attrNameLst>
                                      </p:cBhvr>
                                      <p:tavLst>
                                        <p:tav tm="0">
                                          <p:val>
                                            <p:strVal val="#ppt_w*0.70"/>
                                          </p:val>
                                        </p:tav>
                                        <p:tav tm="100000">
                                          <p:val>
                                            <p:strVal val="#ppt_w"/>
                                          </p:val>
                                        </p:tav>
                                      </p:tavLst>
                                    </p:anim>
                                    <p:anim calcmode="lin" valueType="num">
                                      <p:cBhvr>
                                        <p:cTn id="19" dur="1000" fill="hold"/>
                                        <p:tgtEl>
                                          <p:spTgt spid="91"/>
                                        </p:tgtEl>
                                        <p:attrNameLst>
                                          <p:attrName>ppt_h</p:attrName>
                                        </p:attrNameLst>
                                      </p:cBhvr>
                                      <p:tavLst>
                                        <p:tav tm="0">
                                          <p:val>
                                            <p:strVal val="#ppt_h"/>
                                          </p:val>
                                        </p:tav>
                                        <p:tav tm="100000">
                                          <p:val>
                                            <p:strVal val="#ppt_h"/>
                                          </p:val>
                                        </p:tav>
                                      </p:tavLst>
                                    </p:anim>
                                    <p:animEffect transition="in" filter="fade">
                                      <p:cBhvr>
                                        <p:cTn id="20" dur="1000"/>
                                        <p:tgtEl>
                                          <p:spTgt spid="91"/>
                                        </p:tgtEl>
                                      </p:cBhvr>
                                    </p:animEffect>
                                  </p:childTnLst>
                                </p:cTn>
                              </p:par>
                            </p:childTnLst>
                          </p:cTn>
                        </p:par>
                        <p:par>
                          <p:cTn id="21" fill="hold">
                            <p:stCondLst>
                              <p:cond delay="2250"/>
                            </p:stCondLst>
                            <p:childTnLst>
                              <p:par>
                                <p:cTn id="22" presetID="49" presetClass="entr" presetSubtype="0" decel="100000" fill="hold" nodeType="afterEffect">
                                  <p:stCondLst>
                                    <p:cond delay="0"/>
                                  </p:stCondLst>
                                  <p:childTnLst>
                                    <p:set>
                                      <p:cBhvr>
                                        <p:cTn id="23" dur="1" fill="hold">
                                          <p:stCondLst>
                                            <p:cond delay="0"/>
                                          </p:stCondLst>
                                        </p:cTn>
                                        <p:tgtEl>
                                          <p:spTgt spid="92"/>
                                        </p:tgtEl>
                                        <p:attrNameLst>
                                          <p:attrName>style.visibility</p:attrName>
                                        </p:attrNameLst>
                                      </p:cBhvr>
                                      <p:to>
                                        <p:strVal val="visible"/>
                                      </p:to>
                                    </p:set>
                                    <p:anim calcmode="lin" valueType="num">
                                      <p:cBhvr>
                                        <p:cTn id="24" dur="500" fill="hold"/>
                                        <p:tgtEl>
                                          <p:spTgt spid="92"/>
                                        </p:tgtEl>
                                        <p:attrNameLst>
                                          <p:attrName>ppt_w</p:attrName>
                                        </p:attrNameLst>
                                      </p:cBhvr>
                                      <p:tavLst>
                                        <p:tav tm="0">
                                          <p:val>
                                            <p:fltVal val="0"/>
                                          </p:val>
                                        </p:tav>
                                        <p:tav tm="100000">
                                          <p:val>
                                            <p:strVal val="#ppt_w"/>
                                          </p:val>
                                        </p:tav>
                                      </p:tavLst>
                                    </p:anim>
                                    <p:anim calcmode="lin" valueType="num">
                                      <p:cBhvr>
                                        <p:cTn id="25" dur="500" fill="hold"/>
                                        <p:tgtEl>
                                          <p:spTgt spid="92"/>
                                        </p:tgtEl>
                                        <p:attrNameLst>
                                          <p:attrName>ppt_h</p:attrName>
                                        </p:attrNameLst>
                                      </p:cBhvr>
                                      <p:tavLst>
                                        <p:tav tm="0">
                                          <p:val>
                                            <p:fltVal val="0"/>
                                          </p:val>
                                        </p:tav>
                                        <p:tav tm="100000">
                                          <p:val>
                                            <p:strVal val="#ppt_h"/>
                                          </p:val>
                                        </p:tav>
                                      </p:tavLst>
                                    </p:anim>
                                    <p:anim calcmode="lin" valueType="num">
                                      <p:cBhvr>
                                        <p:cTn id="26" dur="500" fill="hold"/>
                                        <p:tgtEl>
                                          <p:spTgt spid="92"/>
                                        </p:tgtEl>
                                        <p:attrNameLst>
                                          <p:attrName>style.rotation</p:attrName>
                                        </p:attrNameLst>
                                      </p:cBhvr>
                                      <p:tavLst>
                                        <p:tav tm="0">
                                          <p:val>
                                            <p:fltVal val="360"/>
                                          </p:val>
                                        </p:tav>
                                        <p:tav tm="100000">
                                          <p:val>
                                            <p:fltVal val="0"/>
                                          </p:val>
                                        </p:tav>
                                      </p:tavLst>
                                    </p:anim>
                                    <p:animEffect transition="in" filter="fade">
                                      <p:cBhvr>
                                        <p:cTn id="27" dur="500"/>
                                        <p:tgtEl>
                                          <p:spTgt spid="92"/>
                                        </p:tgtEl>
                                      </p:cBhvr>
                                    </p:animEffect>
                                  </p:childTnLst>
                                </p:cTn>
                              </p:par>
                            </p:childTnLst>
                          </p:cTn>
                        </p:par>
                        <p:par>
                          <p:cTn id="28" fill="hold">
                            <p:stCondLst>
                              <p:cond delay="2750"/>
                            </p:stCondLst>
                            <p:childTnLst>
                              <p:par>
                                <p:cTn id="29" presetID="49" presetClass="entr" presetSubtype="0" decel="100000"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p:cTn id="31" dur="500" fill="hold"/>
                                        <p:tgtEl>
                                          <p:spTgt spid="93"/>
                                        </p:tgtEl>
                                        <p:attrNameLst>
                                          <p:attrName>ppt_w</p:attrName>
                                        </p:attrNameLst>
                                      </p:cBhvr>
                                      <p:tavLst>
                                        <p:tav tm="0">
                                          <p:val>
                                            <p:fltVal val="0"/>
                                          </p:val>
                                        </p:tav>
                                        <p:tav tm="100000">
                                          <p:val>
                                            <p:strVal val="#ppt_w"/>
                                          </p:val>
                                        </p:tav>
                                      </p:tavLst>
                                    </p:anim>
                                    <p:anim calcmode="lin" valueType="num">
                                      <p:cBhvr>
                                        <p:cTn id="32" dur="500" fill="hold"/>
                                        <p:tgtEl>
                                          <p:spTgt spid="93"/>
                                        </p:tgtEl>
                                        <p:attrNameLst>
                                          <p:attrName>ppt_h</p:attrName>
                                        </p:attrNameLst>
                                      </p:cBhvr>
                                      <p:tavLst>
                                        <p:tav tm="0">
                                          <p:val>
                                            <p:fltVal val="0"/>
                                          </p:val>
                                        </p:tav>
                                        <p:tav tm="100000">
                                          <p:val>
                                            <p:strVal val="#ppt_h"/>
                                          </p:val>
                                        </p:tav>
                                      </p:tavLst>
                                    </p:anim>
                                    <p:anim calcmode="lin" valueType="num">
                                      <p:cBhvr>
                                        <p:cTn id="33" dur="500" fill="hold"/>
                                        <p:tgtEl>
                                          <p:spTgt spid="93"/>
                                        </p:tgtEl>
                                        <p:attrNameLst>
                                          <p:attrName>style.rotation</p:attrName>
                                        </p:attrNameLst>
                                      </p:cBhvr>
                                      <p:tavLst>
                                        <p:tav tm="0">
                                          <p:val>
                                            <p:fltVal val="360"/>
                                          </p:val>
                                        </p:tav>
                                        <p:tav tm="100000">
                                          <p:val>
                                            <p:fltVal val="0"/>
                                          </p:val>
                                        </p:tav>
                                      </p:tavLst>
                                    </p:anim>
                                    <p:animEffect transition="in" filter="fade">
                                      <p:cBhvr>
                                        <p:cTn id="34" dur="500"/>
                                        <p:tgtEl>
                                          <p:spTgt spid="93"/>
                                        </p:tgtEl>
                                      </p:cBhvr>
                                    </p:animEffect>
                                  </p:childTnLst>
                                </p:cTn>
                              </p:par>
                            </p:childTnLst>
                          </p:cTn>
                        </p:par>
                        <p:par>
                          <p:cTn id="35" fill="hold">
                            <p:stCondLst>
                              <p:cond delay="3250"/>
                            </p:stCondLst>
                            <p:childTnLst>
                              <p:par>
                                <p:cTn id="36" presetID="49" presetClass="entr" presetSubtype="0" decel="100000" fill="hold" nodeType="after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p:cTn id="38" dur="500" fill="hold"/>
                                        <p:tgtEl>
                                          <p:spTgt spid="94"/>
                                        </p:tgtEl>
                                        <p:attrNameLst>
                                          <p:attrName>ppt_w</p:attrName>
                                        </p:attrNameLst>
                                      </p:cBhvr>
                                      <p:tavLst>
                                        <p:tav tm="0">
                                          <p:val>
                                            <p:fltVal val="0"/>
                                          </p:val>
                                        </p:tav>
                                        <p:tav tm="100000">
                                          <p:val>
                                            <p:strVal val="#ppt_w"/>
                                          </p:val>
                                        </p:tav>
                                      </p:tavLst>
                                    </p:anim>
                                    <p:anim calcmode="lin" valueType="num">
                                      <p:cBhvr>
                                        <p:cTn id="39" dur="500" fill="hold"/>
                                        <p:tgtEl>
                                          <p:spTgt spid="94"/>
                                        </p:tgtEl>
                                        <p:attrNameLst>
                                          <p:attrName>ppt_h</p:attrName>
                                        </p:attrNameLst>
                                      </p:cBhvr>
                                      <p:tavLst>
                                        <p:tav tm="0">
                                          <p:val>
                                            <p:fltVal val="0"/>
                                          </p:val>
                                        </p:tav>
                                        <p:tav tm="100000">
                                          <p:val>
                                            <p:strVal val="#ppt_h"/>
                                          </p:val>
                                        </p:tav>
                                      </p:tavLst>
                                    </p:anim>
                                    <p:anim calcmode="lin" valueType="num">
                                      <p:cBhvr>
                                        <p:cTn id="40" dur="500" fill="hold"/>
                                        <p:tgtEl>
                                          <p:spTgt spid="94"/>
                                        </p:tgtEl>
                                        <p:attrNameLst>
                                          <p:attrName>style.rotation</p:attrName>
                                        </p:attrNameLst>
                                      </p:cBhvr>
                                      <p:tavLst>
                                        <p:tav tm="0">
                                          <p:val>
                                            <p:fltVal val="360"/>
                                          </p:val>
                                        </p:tav>
                                        <p:tav tm="100000">
                                          <p:val>
                                            <p:fltVal val="0"/>
                                          </p:val>
                                        </p:tav>
                                      </p:tavLst>
                                    </p:anim>
                                    <p:animEffect transition="in" filter="fade">
                                      <p:cBhvr>
                                        <p:cTn id="41" dur="500"/>
                                        <p:tgtEl>
                                          <p:spTgt spid="94"/>
                                        </p:tgtEl>
                                      </p:cBhvr>
                                    </p:animEffect>
                                  </p:childTnLst>
                                </p:cTn>
                              </p:par>
                            </p:childTnLst>
                          </p:cTn>
                        </p:par>
                        <p:par>
                          <p:cTn id="42" fill="hold">
                            <p:stCondLst>
                              <p:cond delay="37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96"/>
                                        </p:tgtEl>
                                        <p:attrNameLst>
                                          <p:attrName>style.visibility</p:attrName>
                                        </p:attrNameLst>
                                      </p:cBhvr>
                                      <p:to>
                                        <p:strVal val="visible"/>
                                      </p:to>
                                    </p:set>
                                    <p:anim calcmode="lin" valueType="num">
                                      <p:cBhvr>
                                        <p:cTn id="45"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96"/>
                                        </p:tgtEl>
                                        <p:attrNameLst>
                                          <p:attrName>ppt_y</p:attrName>
                                        </p:attrNameLst>
                                      </p:cBhvr>
                                      <p:tavLst>
                                        <p:tav tm="0">
                                          <p:val>
                                            <p:strVal val="#ppt_y"/>
                                          </p:val>
                                        </p:tav>
                                        <p:tav tm="100000">
                                          <p:val>
                                            <p:strVal val="#ppt_y"/>
                                          </p:val>
                                        </p:tav>
                                      </p:tavLst>
                                    </p:anim>
                                    <p:anim calcmode="lin" valueType="num">
                                      <p:cBhvr>
                                        <p:cTn id="47"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96"/>
                                        </p:tgtEl>
                                      </p:cBhvr>
                                    </p:animEffect>
                                  </p:childTnLst>
                                </p:cTn>
                              </p:par>
                            </p:childTnLst>
                          </p:cTn>
                        </p:par>
                        <p:par>
                          <p:cTn id="50" fill="hold">
                            <p:stCondLst>
                              <p:cond delay="4450"/>
                            </p:stCondLst>
                            <p:childTnLst>
                              <p:par>
                                <p:cTn id="51" presetID="14" presetClass="entr" presetSubtype="10"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randombar(horizontal)">
                                      <p:cBhvr>
                                        <p:cTn id="53" dur="500"/>
                                        <p:tgtEl>
                                          <p:spTgt spid="95"/>
                                        </p:tgtEl>
                                      </p:cBhvr>
                                    </p:animEffect>
                                  </p:childTnLst>
                                </p:cTn>
                              </p:par>
                            </p:childTnLst>
                          </p:cTn>
                        </p:par>
                        <p:par>
                          <p:cTn id="54" fill="hold">
                            <p:stCondLst>
                              <p:cond delay="49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98"/>
                                        </p:tgtEl>
                                        <p:attrNameLst>
                                          <p:attrName>style.visibility</p:attrName>
                                        </p:attrNameLst>
                                      </p:cBhvr>
                                      <p:to>
                                        <p:strVal val="visible"/>
                                      </p:to>
                                    </p:set>
                                    <p:anim calcmode="lin" valueType="num">
                                      <p:cBhvr>
                                        <p:cTn id="57" dur="500" fill="hold"/>
                                        <p:tgtEl>
                                          <p:spTgt spid="98"/>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98"/>
                                        </p:tgtEl>
                                        <p:attrNameLst>
                                          <p:attrName>ppt_y</p:attrName>
                                        </p:attrNameLst>
                                      </p:cBhvr>
                                      <p:tavLst>
                                        <p:tav tm="0">
                                          <p:val>
                                            <p:strVal val="#ppt_y"/>
                                          </p:val>
                                        </p:tav>
                                        <p:tav tm="100000">
                                          <p:val>
                                            <p:strVal val="#ppt_y"/>
                                          </p:val>
                                        </p:tav>
                                      </p:tavLst>
                                    </p:anim>
                                    <p:anim calcmode="lin" valueType="num">
                                      <p:cBhvr>
                                        <p:cTn id="59" dur="500" fill="hold"/>
                                        <p:tgtEl>
                                          <p:spTgt spid="98"/>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98"/>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98"/>
                                        </p:tgtEl>
                                      </p:cBhvr>
                                    </p:animEffect>
                                  </p:childTnLst>
                                </p:cTn>
                              </p:par>
                            </p:childTnLst>
                          </p:cTn>
                        </p:par>
                        <p:par>
                          <p:cTn id="62" fill="hold">
                            <p:stCondLst>
                              <p:cond delay="5650"/>
                            </p:stCondLst>
                            <p:childTnLst>
                              <p:par>
                                <p:cTn id="63" presetID="14" presetClass="entr" presetSubtype="10" fill="hold" grpId="0" nodeType="after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randombar(horizontal)">
                                      <p:cBhvr>
                                        <p:cTn id="65" dur="500"/>
                                        <p:tgtEl>
                                          <p:spTgt spid="97"/>
                                        </p:tgtEl>
                                      </p:cBhvr>
                                    </p:animEffect>
                                  </p:childTnLst>
                                </p:cTn>
                              </p:par>
                            </p:childTnLst>
                          </p:cTn>
                        </p:par>
                        <p:par>
                          <p:cTn id="66" fill="hold">
                            <p:stCondLst>
                              <p:cond delay="61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100"/>
                                        </p:tgtEl>
                                        <p:attrNameLst>
                                          <p:attrName>style.visibility</p:attrName>
                                        </p:attrNameLst>
                                      </p:cBhvr>
                                      <p:to>
                                        <p:strVal val="visible"/>
                                      </p:to>
                                    </p:set>
                                    <p:anim calcmode="lin" valueType="num">
                                      <p:cBhvr>
                                        <p:cTn id="69"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00"/>
                                        </p:tgtEl>
                                        <p:attrNameLst>
                                          <p:attrName>ppt_y</p:attrName>
                                        </p:attrNameLst>
                                      </p:cBhvr>
                                      <p:tavLst>
                                        <p:tav tm="0">
                                          <p:val>
                                            <p:strVal val="#ppt_y"/>
                                          </p:val>
                                        </p:tav>
                                        <p:tav tm="100000">
                                          <p:val>
                                            <p:strVal val="#ppt_y"/>
                                          </p:val>
                                        </p:tav>
                                      </p:tavLst>
                                    </p:anim>
                                    <p:anim calcmode="lin" valueType="num">
                                      <p:cBhvr>
                                        <p:cTn id="71"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00"/>
                                        </p:tgtEl>
                                      </p:cBhvr>
                                    </p:animEffect>
                                  </p:childTnLst>
                                </p:cTn>
                              </p:par>
                            </p:childTnLst>
                          </p:cTn>
                        </p:par>
                        <p:par>
                          <p:cTn id="74" fill="hold">
                            <p:stCondLst>
                              <p:cond delay="6850"/>
                            </p:stCondLst>
                            <p:childTnLst>
                              <p:par>
                                <p:cTn id="75" presetID="14" presetClass="entr" presetSubtype="10" fill="hold" grpId="0" nodeType="afterEffect">
                                  <p:stCondLst>
                                    <p:cond delay="0"/>
                                  </p:stCondLst>
                                  <p:childTnLst>
                                    <p:set>
                                      <p:cBhvr>
                                        <p:cTn id="76" dur="1" fill="hold">
                                          <p:stCondLst>
                                            <p:cond delay="0"/>
                                          </p:stCondLst>
                                        </p:cTn>
                                        <p:tgtEl>
                                          <p:spTgt spid="99"/>
                                        </p:tgtEl>
                                        <p:attrNameLst>
                                          <p:attrName>style.visibility</p:attrName>
                                        </p:attrNameLst>
                                      </p:cBhvr>
                                      <p:to>
                                        <p:strVal val="visible"/>
                                      </p:to>
                                    </p:set>
                                    <p:animEffect transition="in" filter="randombar(horizontal)">
                                      <p:cBhvr>
                                        <p:cTn id="7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1" grpId="0" animBg="1"/>
      <p:bldP spid="95" grpId="0"/>
      <p:bldP spid="96" grpId="0"/>
      <p:bldP spid="97" grpId="0"/>
      <p:bldP spid="98" grpId="0"/>
      <p:bldP spid="99"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7" y="721992"/>
            <a:ext cx="5291091" cy="523220"/>
          </a:xfrm>
          <a:prstGeom prst="rect">
            <a:avLst/>
          </a:prstGeom>
          <a:noFill/>
        </p:spPr>
        <p:txBody>
          <a:bodyPr wrap="square" rtlCol="0">
            <a:spAutoFit/>
          </a:bodyPr>
          <a:lstStyle/>
          <a:p>
            <a:r>
              <a:rPr lang="zh-CN" altLang="en-US" sz="2800" b="1" dirty="0">
                <a:solidFill>
                  <a:srgbClr val="A3C8BD"/>
                </a:solidFill>
                <a:cs typeface="+mn-ea"/>
                <a:sym typeface="+mn-lt"/>
              </a:rPr>
              <a:t>Overview of the basic work</a:t>
            </a:r>
          </a:p>
        </p:txBody>
      </p:sp>
      <p:sp>
        <p:nvSpPr>
          <p:cNvPr id="9" name="矩形 8">
            <a:extLst>
              <a:ext uri="{FF2B5EF4-FFF2-40B4-BE49-F238E27FC236}">
                <a16:creationId xmlns:a16="http://schemas.microsoft.com/office/drawing/2014/main" id="{256ADA4A-B221-435A-B9E7-70E918B63DAA}"/>
              </a:ext>
            </a:extLst>
          </p:cNvPr>
          <p:cNvSpPr/>
          <p:nvPr/>
        </p:nvSpPr>
        <p:spPr>
          <a:xfrm>
            <a:off x="546300" y="429604"/>
            <a:ext cx="1015800" cy="1107996"/>
          </a:xfrm>
          <a:prstGeom prst="rect">
            <a:avLst/>
          </a:prstGeom>
        </p:spPr>
        <p:txBody>
          <a:bodyPr wrap="square">
            <a:spAutoFit/>
          </a:bodyPr>
          <a:lstStyle/>
          <a:p>
            <a:pPr marL="0" lvl="1">
              <a:spcBef>
                <a:spcPct val="0"/>
              </a:spcBef>
            </a:pPr>
            <a:r>
              <a:rPr lang="en-US" altLang="zh-CN" sz="6600" dirty="0">
                <a:solidFill>
                  <a:srgbClr val="A3C8BD"/>
                </a:solidFill>
                <a:latin typeface="Agency FB" panose="020B0503020202020204" pitchFamily="34" charset="0"/>
                <a:cs typeface="+mn-ea"/>
                <a:sym typeface="+mn-lt"/>
              </a:rPr>
              <a:t>01</a:t>
            </a:r>
          </a:p>
        </p:txBody>
      </p:sp>
      <p:grpSp>
        <p:nvGrpSpPr>
          <p:cNvPr id="37" name="组合 36">
            <a:extLst>
              <a:ext uri="{FF2B5EF4-FFF2-40B4-BE49-F238E27FC236}">
                <a16:creationId xmlns:a16="http://schemas.microsoft.com/office/drawing/2014/main" id="{84B1C63D-470B-4D93-B53C-42F7178E012E}"/>
              </a:ext>
            </a:extLst>
          </p:cNvPr>
          <p:cNvGrpSpPr/>
          <p:nvPr/>
        </p:nvGrpSpPr>
        <p:grpSpPr>
          <a:xfrm>
            <a:off x="1722467" y="2222670"/>
            <a:ext cx="1015571" cy="3105721"/>
            <a:chOff x="992979" y="1308976"/>
            <a:chExt cx="1015571" cy="3105721"/>
          </a:xfrm>
        </p:grpSpPr>
        <p:sp>
          <p:nvSpPr>
            <p:cNvPr id="38" name="任意多边形 89">
              <a:extLst>
                <a:ext uri="{FF2B5EF4-FFF2-40B4-BE49-F238E27FC236}">
                  <a16:creationId xmlns:a16="http://schemas.microsoft.com/office/drawing/2014/main" id="{A4070C7F-BD26-4ECA-A30A-66B26E5B0F27}"/>
                </a:ext>
              </a:extLst>
            </p:cNvPr>
            <p:cNvSpPr/>
            <p:nvPr/>
          </p:nvSpPr>
          <p:spPr>
            <a:xfrm flipV="1">
              <a:off x="992979" y="1308976"/>
              <a:ext cx="1015571" cy="3105721"/>
            </a:xfrm>
            <a:custGeom>
              <a:avLst/>
              <a:gdLst/>
              <a:ahLst/>
              <a:cxnLst/>
              <a:rect l="l" t="t" r="r" b="b"/>
              <a:pathLst>
                <a:path w="1137127" h="3600674">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9" name="组合 38">
              <a:extLst>
                <a:ext uri="{FF2B5EF4-FFF2-40B4-BE49-F238E27FC236}">
                  <a16:creationId xmlns:a16="http://schemas.microsoft.com/office/drawing/2014/main" id="{0513B6F3-4208-4FEA-ABB7-9F57F453A497}"/>
                </a:ext>
              </a:extLst>
            </p:cNvPr>
            <p:cNvGrpSpPr/>
            <p:nvPr/>
          </p:nvGrpSpPr>
          <p:grpSpPr>
            <a:xfrm>
              <a:off x="1113601" y="1733262"/>
              <a:ext cx="244890" cy="2125880"/>
              <a:chOff x="1404969" y="2714017"/>
              <a:chExt cx="274202" cy="2464677"/>
            </a:xfrm>
          </p:grpSpPr>
          <p:cxnSp>
            <p:nvCxnSpPr>
              <p:cNvPr id="40" name="直接连接符 39">
                <a:extLst>
                  <a:ext uri="{FF2B5EF4-FFF2-40B4-BE49-F238E27FC236}">
                    <a16:creationId xmlns:a16="http://schemas.microsoft.com/office/drawing/2014/main" id="{0D8FAA25-1F78-49D3-B845-D3BEC7A14816}"/>
                  </a:ext>
                </a:extLst>
              </p:cNvPr>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AF5F3C91-76DA-4630-99F4-344DE3B5F8C6}"/>
                  </a:ext>
                </a:extLst>
              </p:cNvPr>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67C68B76-A97F-4506-92C5-1410DE1D782D}"/>
                  </a:ext>
                </a:extLst>
              </p:cNvPr>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570120B7-B760-4BEE-A9A8-7B2D2541CD9C}"/>
                  </a:ext>
                </a:extLst>
              </p:cNvPr>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940F8D29-6864-4446-985C-0D9D7B58AA0E}"/>
                  </a:ext>
                </a:extLst>
              </p:cNvPr>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A91770F4-88DB-4764-B0FB-D24ADEE13F3F}"/>
                  </a:ext>
                </a:extLst>
              </p:cNvPr>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CBB68B24-1FF5-4135-B804-6CC856493DBF}"/>
                  </a:ext>
                </a:extLst>
              </p:cNvPr>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89070DC-E9B0-47A1-9AC3-A026170C2AD0}"/>
                  </a:ext>
                </a:extLst>
              </p:cNvPr>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D22EDFB-2440-46C5-9A3B-15C8B548553C}"/>
                  </a:ext>
                </a:extLst>
              </p:cNvPr>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4CC02AEF-F089-4CB3-88DF-39EE51156AD0}"/>
                  </a:ext>
                </a:extLst>
              </p:cNvPr>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BC5C059C-532C-4243-8754-C27000EB4EB4}"/>
                  </a:ext>
                </a:extLst>
              </p:cNvPr>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组合 50">
            <a:extLst>
              <a:ext uri="{FF2B5EF4-FFF2-40B4-BE49-F238E27FC236}">
                <a16:creationId xmlns:a16="http://schemas.microsoft.com/office/drawing/2014/main" id="{075CAFA5-F242-4229-BC26-1EC58DDD7698}"/>
              </a:ext>
            </a:extLst>
          </p:cNvPr>
          <p:cNvGrpSpPr/>
          <p:nvPr/>
        </p:nvGrpSpPr>
        <p:grpSpPr>
          <a:xfrm>
            <a:off x="1904181" y="3616364"/>
            <a:ext cx="652142" cy="1651354"/>
            <a:chOff x="1174693" y="2702670"/>
            <a:chExt cx="652142" cy="1651354"/>
          </a:xfrm>
          <a:blipFill>
            <a:blip r:embed="rId2">
              <a:duotone>
                <a:schemeClr val="accent6">
                  <a:shade val="45000"/>
                  <a:satMod val="135000"/>
                </a:schemeClr>
                <a:prstClr val="white"/>
              </a:duotone>
            </a:blip>
            <a:stretch>
              <a:fillRect/>
            </a:stretch>
          </a:blipFill>
        </p:grpSpPr>
        <p:sp>
          <p:nvSpPr>
            <p:cNvPr id="52" name="同侧圆角矩形 90">
              <a:extLst>
                <a:ext uri="{FF2B5EF4-FFF2-40B4-BE49-F238E27FC236}">
                  <a16:creationId xmlns:a16="http://schemas.microsoft.com/office/drawing/2014/main" id="{F0A6FEC8-0343-4859-AE3F-A449AA9CFBA7}"/>
                </a:ext>
              </a:extLst>
            </p:cNvPr>
            <p:cNvSpPr/>
            <p:nvPr/>
          </p:nvSpPr>
          <p:spPr>
            <a:xfrm flipV="1">
              <a:off x="1174693" y="2702670"/>
              <a:ext cx="652142" cy="165135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3" name="任意多边形 5">
              <a:extLst>
                <a:ext uri="{FF2B5EF4-FFF2-40B4-BE49-F238E27FC236}">
                  <a16:creationId xmlns:a16="http://schemas.microsoft.com/office/drawing/2014/main" id="{757DA4A9-DC34-4DE9-B9E3-4C4D86D8DAC3}"/>
                </a:ext>
              </a:extLst>
            </p:cNvPr>
            <p:cNvSpPr>
              <a:spLocks/>
            </p:cNvSpPr>
            <p:nvPr/>
          </p:nvSpPr>
          <p:spPr bwMode="auto">
            <a:xfrm>
              <a:off x="1314407" y="3839426"/>
              <a:ext cx="372708" cy="37270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grpFill/>
            <a:ln>
              <a:noFill/>
            </a:ln>
          </p:spPr>
          <p:txBody>
            <a:bodyPr anchor="ctr"/>
            <a:lstStyle/>
            <a:p>
              <a:pPr algn="ctr"/>
              <a:endParaRPr>
                <a:cs typeface="+mn-ea"/>
                <a:sym typeface="+mn-lt"/>
              </a:endParaRPr>
            </a:p>
          </p:txBody>
        </p:sp>
      </p:grpSp>
      <p:grpSp>
        <p:nvGrpSpPr>
          <p:cNvPr id="54" name="组合 53">
            <a:extLst>
              <a:ext uri="{FF2B5EF4-FFF2-40B4-BE49-F238E27FC236}">
                <a16:creationId xmlns:a16="http://schemas.microsoft.com/office/drawing/2014/main" id="{9CF5B931-6168-407B-AC7E-22D77DD0DF62}"/>
              </a:ext>
            </a:extLst>
          </p:cNvPr>
          <p:cNvGrpSpPr/>
          <p:nvPr/>
        </p:nvGrpSpPr>
        <p:grpSpPr>
          <a:xfrm>
            <a:off x="3024401" y="2222670"/>
            <a:ext cx="1015571" cy="3105721"/>
            <a:chOff x="3402496" y="1308976"/>
            <a:chExt cx="1015571" cy="3105721"/>
          </a:xfrm>
        </p:grpSpPr>
        <p:sp>
          <p:nvSpPr>
            <p:cNvPr id="55" name="任意多边形 47">
              <a:extLst>
                <a:ext uri="{FF2B5EF4-FFF2-40B4-BE49-F238E27FC236}">
                  <a16:creationId xmlns:a16="http://schemas.microsoft.com/office/drawing/2014/main" id="{42B7CC70-0270-4FDE-A23B-CEE5113EE924}"/>
                </a:ext>
              </a:extLst>
            </p:cNvPr>
            <p:cNvSpPr/>
            <p:nvPr/>
          </p:nvSpPr>
          <p:spPr>
            <a:xfrm flipV="1">
              <a:off x="3402496" y="1308976"/>
              <a:ext cx="1015571" cy="3105721"/>
            </a:xfrm>
            <a:custGeom>
              <a:avLst/>
              <a:gdLst/>
              <a:ahLst/>
              <a:cxnLst/>
              <a:rect l="l" t="t" r="r" b="b"/>
              <a:pathLst>
                <a:path w="1137127" h="3600674">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6" name="组合 55">
              <a:extLst>
                <a:ext uri="{FF2B5EF4-FFF2-40B4-BE49-F238E27FC236}">
                  <a16:creationId xmlns:a16="http://schemas.microsoft.com/office/drawing/2014/main" id="{143A92B0-D514-4EF1-BEF6-022F2698D6C1}"/>
                </a:ext>
              </a:extLst>
            </p:cNvPr>
            <p:cNvGrpSpPr/>
            <p:nvPr/>
          </p:nvGrpSpPr>
          <p:grpSpPr>
            <a:xfrm>
              <a:off x="3523117" y="1733261"/>
              <a:ext cx="244890" cy="2125880"/>
              <a:chOff x="1404969" y="2714017"/>
              <a:chExt cx="274202" cy="2464677"/>
            </a:xfrm>
          </p:grpSpPr>
          <p:cxnSp>
            <p:nvCxnSpPr>
              <p:cNvPr id="57" name="直接连接符 56">
                <a:extLst>
                  <a:ext uri="{FF2B5EF4-FFF2-40B4-BE49-F238E27FC236}">
                    <a16:creationId xmlns:a16="http://schemas.microsoft.com/office/drawing/2014/main" id="{8DC8BCE4-E30F-4916-9750-900FF5BB26C6}"/>
                  </a:ext>
                </a:extLst>
              </p:cNvPr>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38D213A2-3929-473B-BA79-D3E64F49B9A3}"/>
                  </a:ext>
                </a:extLst>
              </p:cNvPr>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0E581FD2-067E-494F-8AB7-10AFB0CB8E5F}"/>
                  </a:ext>
                </a:extLst>
              </p:cNvPr>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1BDD595A-7D11-4328-AE0B-F67BF6449584}"/>
                  </a:ext>
                </a:extLst>
              </p:cNvPr>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4F74AA67-E6C3-4439-A576-55C7564F080C}"/>
                  </a:ext>
                </a:extLst>
              </p:cNvPr>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64AA2B46-8011-4182-9F9C-5398245F4B28}"/>
                  </a:ext>
                </a:extLst>
              </p:cNvPr>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1E8F0F50-AF6A-437B-BC9B-1E30013AC15E}"/>
                  </a:ext>
                </a:extLst>
              </p:cNvPr>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301122C-E675-4156-8473-F6610B45C4CC}"/>
                  </a:ext>
                </a:extLst>
              </p:cNvPr>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6B3FAE80-DF3B-45C8-A3DA-FBB28240931F}"/>
                  </a:ext>
                </a:extLst>
              </p:cNvPr>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19068DC3-2FF9-45F1-8C3A-9A4DDB189B9A}"/>
                  </a:ext>
                </a:extLst>
              </p:cNvPr>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46B2C473-7F93-49E1-8062-27251E921A9B}"/>
                  </a:ext>
                </a:extLst>
              </p:cNvPr>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8" name="组合 67">
            <a:extLst>
              <a:ext uri="{FF2B5EF4-FFF2-40B4-BE49-F238E27FC236}">
                <a16:creationId xmlns:a16="http://schemas.microsoft.com/office/drawing/2014/main" id="{FAF897C6-E747-416E-BB1D-5619DC64276B}"/>
              </a:ext>
            </a:extLst>
          </p:cNvPr>
          <p:cNvGrpSpPr/>
          <p:nvPr/>
        </p:nvGrpSpPr>
        <p:grpSpPr>
          <a:xfrm>
            <a:off x="3206115" y="3395844"/>
            <a:ext cx="652142" cy="1871874"/>
            <a:chOff x="3584210" y="2482150"/>
            <a:chExt cx="652142" cy="1871874"/>
          </a:xfrm>
          <a:blipFill>
            <a:blip r:embed="rId2">
              <a:duotone>
                <a:schemeClr val="accent6">
                  <a:shade val="45000"/>
                  <a:satMod val="135000"/>
                </a:schemeClr>
                <a:prstClr val="white"/>
              </a:duotone>
            </a:blip>
            <a:stretch>
              <a:fillRect/>
            </a:stretch>
          </a:blipFill>
        </p:grpSpPr>
        <p:sp>
          <p:nvSpPr>
            <p:cNvPr id="69" name="同侧圆角矩形 48">
              <a:extLst>
                <a:ext uri="{FF2B5EF4-FFF2-40B4-BE49-F238E27FC236}">
                  <a16:creationId xmlns:a16="http://schemas.microsoft.com/office/drawing/2014/main" id="{916BFCF4-C4EC-47AD-B46D-F1CBE804CE65}"/>
                </a:ext>
              </a:extLst>
            </p:cNvPr>
            <p:cNvSpPr/>
            <p:nvPr/>
          </p:nvSpPr>
          <p:spPr>
            <a:xfrm flipV="1">
              <a:off x="3584210" y="2482150"/>
              <a:ext cx="652142" cy="187187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0" name="任意多边形 14">
              <a:extLst>
                <a:ext uri="{FF2B5EF4-FFF2-40B4-BE49-F238E27FC236}">
                  <a16:creationId xmlns:a16="http://schemas.microsoft.com/office/drawing/2014/main" id="{A6E129B2-73EC-4864-9946-385E0A97EA25}"/>
                </a:ext>
              </a:extLst>
            </p:cNvPr>
            <p:cNvSpPr>
              <a:spLocks/>
            </p:cNvSpPr>
            <p:nvPr/>
          </p:nvSpPr>
          <p:spPr bwMode="auto">
            <a:xfrm>
              <a:off x="3733653" y="3839429"/>
              <a:ext cx="372708" cy="372709"/>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grpFill/>
            <a:ln>
              <a:noFill/>
            </a:ln>
          </p:spPr>
          <p:txBody>
            <a:bodyPr anchor="ctr"/>
            <a:lstStyle/>
            <a:p>
              <a:pPr algn="ctr"/>
              <a:endParaRPr>
                <a:cs typeface="+mn-ea"/>
                <a:sym typeface="+mn-lt"/>
              </a:endParaRPr>
            </a:p>
          </p:txBody>
        </p:sp>
      </p:grpSp>
      <p:grpSp>
        <p:nvGrpSpPr>
          <p:cNvPr id="71" name="组合 70">
            <a:extLst>
              <a:ext uri="{FF2B5EF4-FFF2-40B4-BE49-F238E27FC236}">
                <a16:creationId xmlns:a16="http://schemas.microsoft.com/office/drawing/2014/main" id="{80C86A81-CE01-4A23-810C-A4A1B0EA34C0}"/>
              </a:ext>
            </a:extLst>
          </p:cNvPr>
          <p:cNvGrpSpPr/>
          <p:nvPr/>
        </p:nvGrpSpPr>
        <p:grpSpPr>
          <a:xfrm>
            <a:off x="4428547" y="2222670"/>
            <a:ext cx="1015570" cy="3105721"/>
            <a:chOff x="5812013" y="1308976"/>
            <a:chExt cx="1015570" cy="3105721"/>
          </a:xfrm>
        </p:grpSpPr>
        <p:sp>
          <p:nvSpPr>
            <p:cNvPr id="72" name="任意多边形 75">
              <a:extLst>
                <a:ext uri="{FF2B5EF4-FFF2-40B4-BE49-F238E27FC236}">
                  <a16:creationId xmlns:a16="http://schemas.microsoft.com/office/drawing/2014/main" id="{962F5FF2-9F02-484A-A4F1-DBC7B5B2E5DB}"/>
                </a:ext>
              </a:extLst>
            </p:cNvPr>
            <p:cNvSpPr/>
            <p:nvPr/>
          </p:nvSpPr>
          <p:spPr>
            <a:xfrm flipV="1">
              <a:off x="5812013" y="1308976"/>
              <a:ext cx="1015570" cy="3105721"/>
            </a:xfrm>
            <a:custGeom>
              <a:avLst/>
              <a:gdLst/>
              <a:ahLst/>
              <a:cxnLst/>
              <a:rect l="l" t="t" r="r" b="b"/>
              <a:pathLst>
                <a:path w="1137127" h="3600674">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73" name="组合 72">
              <a:extLst>
                <a:ext uri="{FF2B5EF4-FFF2-40B4-BE49-F238E27FC236}">
                  <a16:creationId xmlns:a16="http://schemas.microsoft.com/office/drawing/2014/main" id="{636E90D1-6C82-4A3F-8359-18E5EC1A0459}"/>
                </a:ext>
              </a:extLst>
            </p:cNvPr>
            <p:cNvGrpSpPr/>
            <p:nvPr/>
          </p:nvGrpSpPr>
          <p:grpSpPr>
            <a:xfrm>
              <a:off x="5932634" y="1733261"/>
              <a:ext cx="244890" cy="2125880"/>
              <a:chOff x="1404969" y="2714017"/>
              <a:chExt cx="274202" cy="2464677"/>
            </a:xfrm>
          </p:grpSpPr>
          <p:cxnSp>
            <p:nvCxnSpPr>
              <p:cNvPr id="74" name="直接连接符 73">
                <a:extLst>
                  <a:ext uri="{FF2B5EF4-FFF2-40B4-BE49-F238E27FC236}">
                    <a16:creationId xmlns:a16="http://schemas.microsoft.com/office/drawing/2014/main" id="{FCBC8593-6FCF-4D3D-957F-C2B5960B7501}"/>
                  </a:ext>
                </a:extLst>
              </p:cNvPr>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BC6D090E-402A-456D-98D1-AEB864571706}"/>
                  </a:ext>
                </a:extLst>
              </p:cNvPr>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424E1813-0482-4E3A-86DC-FD3817CC4931}"/>
                  </a:ext>
                </a:extLst>
              </p:cNvPr>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F3F63690-5D53-4EFB-A8BB-E5AF46BAFD69}"/>
                  </a:ext>
                </a:extLst>
              </p:cNvPr>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A0CCED1C-4BE0-4F4B-B1AC-6D9CAD578995}"/>
                  </a:ext>
                </a:extLst>
              </p:cNvPr>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F40EF3C2-B70C-46DA-8AE5-10AE6EC99832}"/>
                  </a:ext>
                </a:extLst>
              </p:cNvPr>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7885BBEA-FA89-4BDC-8642-FDD74A385268}"/>
                  </a:ext>
                </a:extLst>
              </p:cNvPr>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9049DEE9-F453-4795-A12F-21B9FE9ACA2E}"/>
                  </a:ext>
                </a:extLst>
              </p:cNvPr>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DEA5F235-6AE5-4420-8354-D026308081BD}"/>
                  </a:ext>
                </a:extLst>
              </p:cNvPr>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6256C7C1-8840-4D78-A3A5-F79A1DC0D7D1}"/>
                  </a:ext>
                </a:extLst>
              </p:cNvPr>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299A7DC3-A7B1-48E6-A53A-B1822BD9ABBE}"/>
                  </a:ext>
                </a:extLst>
              </p:cNvPr>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 name="组合 84">
            <a:extLst>
              <a:ext uri="{FF2B5EF4-FFF2-40B4-BE49-F238E27FC236}">
                <a16:creationId xmlns:a16="http://schemas.microsoft.com/office/drawing/2014/main" id="{20C50B69-51C9-48F0-90D7-5DC08AE57138}"/>
              </a:ext>
            </a:extLst>
          </p:cNvPr>
          <p:cNvGrpSpPr/>
          <p:nvPr/>
        </p:nvGrpSpPr>
        <p:grpSpPr>
          <a:xfrm>
            <a:off x="4610261" y="2866781"/>
            <a:ext cx="652141" cy="2400937"/>
            <a:chOff x="5993727" y="2041114"/>
            <a:chExt cx="652141" cy="2312910"/>
          </a:xfrm>
          <a:blipFill>
            <a:blip r:embed="rId2">
              <a:duotone>
                <a:schemeClr val="accent6">
                  <a:shade val="45000"/>
                  <a:satMod val="135000"/>
                </a:schemeClr>
                <a:prstClr val="white"/>
              </a:duotone>
            </a:blip>
            <a:stretch>
              <a:fillRect/>
            </a:stretch>
          </a:blipFill>
        </p:grpSpPr>
        <p:sp>
          <p:nvSpPr>
            <p:cNvPr id="86" name="同侧圆角矩形 76">
              <a:extLst>
                <a:ext uri="{FF2B5EF4-FFF2-40B4-BE49-F238E27FC236}">
                  <a16:creationId xmlns:a16="http://schemas.microsoft.com/office/drawing/2014/main" id="{5DE78335-6468-4C48-AE25-77BCDE92985C}"/>
                </a:ext>
              </a:extLst>
            </p:cNvPr>
            <p:cNvSpPr/>
            <p:nvPr/>
          </p:nvSpPr>
          <p:spPr>
            <a:xfrm flipV="1">
              <a:off x="5993727" y="2041114"/>
              <a:ext cx="652141" cy="231291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7" name="任意多边形 8">
              <a:extLst>
                <a:ext uri="{FF2B5EF4-FFF2-40B4-BE49-F238E27FC236}">
                  <a16:creationId xmlns:a16="http://schemas.microsoft.com/office/drawing/2014/main" id="{EC127B0C-D52B-4FF4-AD64-0EC33A17F080}"/>
                </a:ext>
              </a:extLst>
            </p:cNvPr>
            <p:cNvSpPr>
              <a:spLocks/>
            </p:cNvSpPr>
            <p:nvPr/>
          </p:nvSpPr>
          <p:spPr bwMode="auto">
            <a:xfrm>
              <a:off x="6133445" y="3839429"/>
              <a:ext cx="372708" cy="372709"/>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grpFill/>
            <a:ln>
              <a:noFill/>
            </a:ln>
          </p:spPr>
          <p:txBody>
            <a:bodyPr anchor="ctr"/>
            <a:lstStyle/>
            <a:p>
              <a:pPr algn="ctr"/>
              <a:endParaRPr>
                <a:cs typeface="+mn-ea"/>
                <a:sym typeface="+mn-lt"/>
              </a:endParaRPr>
            </a:p>
          </p:txBody>
        </p:sp>
      </p:grpSp>
      <p:sp>
        <p:nvSpPr>
          <p:cNvPr id="88" name="Content Placeholder 4">
            <a:extLst>
              <a:ext uri="{FF2B5EF4-FFF2-40B4-BE49-F238E27FC236}">
                <a16:creationId xmlns:a16="http://schemas.microsoft.com/office/drawing/2014/main" id="{18B27368-DB4C-4919-A296-66E3977E6063}"/>
              </a:ext>
            </a:extLst>
          </p:cNvPr>
          <p:cNvSpPr txBox="1"/>
          <p:nvPr/>
        </p:nvSpPr>
        <p:spPr>
          <a:xfrm>
            <a:off x="1712268" y="5426350"/>
            <a:ext cx="1130418" cy="249299"/>
          </a:xfrm>
          <a:prstGeom prst="rect">
            <a:avLst/>
          </a:prstGeom>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14730">
              <a:buNone/>
              <a:defRPr/>
            </a:pPr>
            <a:r>
              <a:rPr lang="en-US" altLang="zh-CN" sz="1800" dirty="0">
                <a:solidFill>
                  <a:schemeClr val="tx1">
                    <a:lumMod val="75000"/>
                    <a:lumOff val="25000"/>
                  </a:schemeClr>
                </a:solidFill>
                <a:cs typeface="+mn-ea"/>
                <a:sym typeface="+mn-lt"/>
              </a:rPr>
              <a:t>60%</a:t>
            </a:r>
            <a:endParaRPr lang="en-US" sz="1800" dirty="0">
              <a:solidFill>
                <a:schemeClr val="tx1">
                  <a:lumMod val="75000"/>
                  <a:lumOff val="25000"/>
                </a:schemeClr>
              </a:solidFill>
              <a:cs typeface="+mn-ea"/>
              <a:sym typeface="+mn-lt"/>
            </a:endParaRPr>
          </a:p>
        </p:txBody>
      </p:sp>
      <p:sp>
        <p:nvSpPr>
          <p:cNvPr id="89" name="Content Placeholder 4">
            <a:extLst>
              <a:ext uri="{FF2B5EF4-FFF2-40B4-BE49-F238E27FC236}">
                <a16:creationId xmlns:a16="http://schemas.microsoft.com/office/drawing/2014/main" id="{0481AF91-0F15-4EA4-B307-283F3A9EDFE3}"/>
              </a:ext>
            </a:extLst>
          </p:cNvPr>
          <p:cNvSpPr txBox="1"/>
          <p:nvPr/>
        </p:nvSpPr>
        <p:spPr>
          <a:xfrm>
            <a:off x="3024401" y="5426351"/>
            <a:ext cx="1130418" cy="249299"/>
          </a:xfrm>
          <a:prstGeom prst="rect">
            <a:avLst/>
          </a:prstGeom>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14730">
              <a:buNone/>
              <a:defRPr/>
            </a:pPr>
            <a:r>
              <a:rPr lang="en-US" altLang="zh-CN" sz="1800" dirty="0">
                <a:solidFill>
                  <a:schemeClr val="tx1">
                    <a:lumMod val="75000"/>
                    <a:lumOff val="25000"/>
                  </a:schemeClr>
                </a:solidFill>
                <a:cs typeface="+mn-ea"/>
                <a:sym typeface="+mn-lt"/>
              </a:rPr>
              <a:t>70%</a:t>
            </a:r>
            <a:endParaRPr lang="en-US" sz="1800" dirty="0">
              <a:solidFill>
                <a:schemeClr val="tx1">
                  <a:lumMod val="75000"/>
                  <a:lumOff val="25000"/>
                </a:schemeClr>
              </a:solidFill>
              <a:cs typeface="+mn-ea"/>
              <a:sym typeface="+mn-lt"/>
            </a:endParaRPr>
          </a:p>
        </p:txBody>
      </p:sp>
      <p:sp>
        <p:nvSpPr>
          <p:cNvPr id="90" name="Content Placeholder 4">
            <a:extLst>
              <a:ext uri="{FF2B5EF4-FFF2-40B4-BE49-F238E27FC236}">
                <a16:creationId xmlns:a16="http://schemas.microsoft.com/office/drawing/2014/main" id="{7B0AF96C-99C8-48C9-A0D6-90E456A43DD4}"/>
              </a:ext>
            </a:extLst>
          </p:cNvPr>
          <p:cNvSpPr txBox="1"/>
          <p:nvPr/>
        </p:nvSpPr>
        <p:spPr>
          <a:xfrm>
            <a:off x="4428547" y="5426352"/>
            <a:ext cx="1130418" cy="249299"/>
          </a:xfrm>
          <a:prstGeom prst="rect">
            <a:avLst/>
          </a:prstGeom>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14730">
              <a:buNone/>
              <a:defRPr/>
            </a:pPr>
            <a:r>
              <a:rPr lang="en-US" altLang="zh-CN" sz="1800" dirty="0">
                <a:solidFill>
                  <a:schemeClr val="tx1">
                    <a:lumMod val="75000"/>
                    <a:lumOff val="25000"/>
                  </a:schemeClr>
                </a:solidFill>
                <a:cs typeface="+mn-ea"/>
                <a:sym typeface="+mn-lt"/>
              </a:rPr>
              <a:t>90%</a:t>
            </a:r>
            <a:endParaRPr lang="en-US" sz="1800" dirty="0">
              <a:solidFill>
                <a:schemeClr val="tx1">
                  <a:lumMod val="75000"/>
                  <a:lumOff val="25000"/>
                </a:schemeClr>
              </a:solidFill>
              <a:cs typeface="+mn-ea"/>
              <a:sym typeface="+mn-lt"/>
            </a:endParaRPr>
          </a:p>
        </p:txBody>
      </p:sp>
      <p:sp>
        <p:nvSpPr>
          <p:cNvPr id="113" name="Rectangle: Rounded Corners 16">
            <a:extLst>
              <a:ext uri="{FF2B5EF4-FFF2-40B4-BE49-F238E27FC236}">
                <a16:creationId xmlns:a16="http://schemas.microsoft.com/office/drawing/2014/main" id="{C1F2BF89-70EA-4C0A-AC8E-264A976434B7}"/>
              </a:ext>
            </a:extLst>
          </p:cNvPr>
          <p:cNvSpPr/>
          <p:nvPr/>
        </p:nvSpPr>
        <p:spPr>
          <a:xfrm>
            <a:off x="8774606" y="1336210"/>
            <a:ext cx="1276835" cy="341225"/>
          </a:xfrm>
          <a:prstGeom prst="roundRect">
            <a:avLst>
              <a:gd name="adj" fmla="val 50000"/>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Booking</a:t>
            </a:r>
            <a:endParaRPr lang="id-ID" sz="1200" dirty="0">
              <a:cs typeface="+mn-ea"/>
              <a:sym typeface="+mn-lt"/>
            </a:endParaRPr>
          </a:p>
        </p:txBody>
      </p:sp>
      <p:grpSp>
        <p:nvGrpSpPr>
          <p:cNvPr id="114" name="Group 13">
            <a:extLst>
              <a:ext uri="{FF2B5EF4-FFF2-40B4-BE49-F238E27FC236}">
                <a16:creationId xmlns:a16="http://schemas.microsoft.com/office/drawing/2014/main" id="{6B658664-EE89-47A2-BADC-F832ED28995A}"/>
              </a:ext>
            </a:extLst>
          </p:cNvPr>
          <p:cNvGrpSpPr/>
          <p:nvPr/>
        </p:nvGrpSpPr>
        <p:grpSpPr>
          <a:xfrm>
            <a:off x="7055513" y="1113131"/>
            <a:ext cx="1435794" cy="848938"/>
            <a:chOff x="6463952" y="2415129"/>
            <a:chExt cx="1435794" cy="848938"/>
          </a:xfrm>
        </p:grpSpPr>
        <p:sp>
          <p:nvSpPr>
            <p:cNvPr id="115" name="Rectangle 14">
              <a:extLst>
                <a:ext uri="{FF2B5EF4-FFF2-40B4-BE49-F238E27FC236}">
                  <a16:creationId xmlns:a16="http://schemas.microsoft.com/office/drawing/2014/main" id="{50AFAD81-95E3-4C65-81CD-2A3254F976FF}"/>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15$</a:t>
              </a:r>
            </a:p>
          </p:txBody>
        </p:sp>
        <p:sp>
          <p:nvSpPr>
            <p:cNvPr id="116" name="Rectangle 15">
              <a:extLst>
                <a:ext uri="{FF2B5EF4-FFF2-40B4-BE49-F238E27FC236}">
                  <a16:creationId xmlns:a16="http://schemas.microsoft.com/office/drawing/2014/main" id="{5F50D337-A8BC-4EB9-BCC4-3814768BDAD6}"/>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117" name="Rectangle: Rounded Corners 16">
            <a:extLst>
              <a:ext uri="{FF2B5EF4-FFF2-40B4-BE49-F238E27FC236}">
                <a16:creationId xmlns:a16="http://schemas.microsoft.com/office/drawing/2014/main" id="{0058F9A6-8831-4CE6-921B-1BE5EB25D266}"/>
              </a:ext>
            </a:extLst>
          </p:cNvPr>
          <p:cNvSpPr/>
          <p:nvPr/>
        </p:nvSpPr>
        <p:spPr>
          <a:xfrm>
            <a:off x="8774606" y="3017471"/>
            <a:ext cx="1276835" cy="341225"/>
          </a:xfrm>
          <a:prstGeom prst="roundRect">
            <a:avLst>
              <a:gd name="adj" fmla="val 50000"/>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Booking</a:t>
            </a:r>
            <a:endParaRPr lang="id-ID" sz="1200" dirty="0">
              <a:cs typeface="+mn-ea"/>
              <a:sym typeface="+mn-lt"/>
            </a:endParaRPr>
          </a:p>
        </p:txBody>
      </p:sp>
      <p:grpSp>
        <p:nvGrpSpPr>
          <p:cNvPr id="118" name="Group 13">
            <a:extLst>
              <a:ext uri="{FF2B5EF4-FFF2-40B4-BE49-F238E27FC236}">
                <a16:creationId xmlns:a16="http://schemas.microsoft.com/office/drawing/2014/main" id="{FCD13579-6E23-46C7-BDEF-A3E5217086D2}"/>
              </a:ext>
            </a:extLst>
          </p:cNvPr>
          <p:cNvGrpSpPr/>
          <p:nvPr/>
        </p:nvGrpSpPr>
        <p:grpSpPr>
          <a:xfrm>
            <a:off x="7055513" y="2794392"/>
            <a:ext cx="1435794" cy="848938"/>
            <a:chOff x="6463952" y="2415129"/>
            <a:chExt cx="1435794" cy="848938"/>
          </a:xfrm>
        </p:grpSpPr>
        <p:sp>
          <p:nvSpPr>
            <p:cNvPr id="119" name="Rectangle 14">
              <a:extLst>
                <a:ext uri="{FF2B5EF4-FFF2-40B4-BE49-F238E27FC236}">
                  <a16:creationId xmlns:a16="http://schemas.microsoft.com/office/drawing/2014/main" id="{FE3263E2-795A-479B-ADE3-83EFE36D9E5E}"/>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25$</a:t>
              </a:r>
            </a:p>
          </p:txBody>
        </p:sp>
        <p:sp>
          <p:nvSpPr>
            <p:cNvPr id="120" name="Rectangle 15">
              <a:extLst>
                <a:ext uri="{FF2B5EF4-FFF2-40B4-BE49-F238E27FC236}">
                  <a16:creationId xmlns:a16="http://schemas.microsoft.com/office/drawing/2014/main" id="{17227187-12B1-4547-A7E5-B8F8B5B0D6C8}"/>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121" name="Rectangle: Rounded Corners 16">
            <a:extLst>
              <a:ext uri="{FF2B5EF4-FFF2-40B4-BE49-F238E27FC236}">
                <a16:creationId xmlns:a16="http://schemas.microsoft.com/office/drawing/2014/main" id="{4940F750-3F8A-4F0C-9E5F-0A20D2F5D9BC}"/>
              </a:ext>
            </a:extLst>
          </p:cNvPr>
          <p:cNvSpPr/>
          <p:nvPr/>
        </p:nvSpPr>
        <p:spPr>
          <a:xfrm>
            <a:off x="8774606" y="4702532"/>
            <a:ext cx="1276835" cy="341225"/>
          </a:xfrm>
          <a:prstGeom prst="roundRect">
            <a:avLst>
              <a:gd name="adj" fmla="val 50000"/>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Booking</a:t>
            </a:r>
            <a:endParaRPr lang="id-ID" sz="1200" dirty="0">
              <a:cs typeface="+mn-ea"/>
              <a:sym typeface="+mn-lt"/>
            </a:endParaRPr>
          </a:p>
        </p:txBody>
      </p:sp>
      <p:grpSp>
        <p:nvGrpSpPr>
          <p:cNvPr id="122" name="Group 13">
            <a:extLst>
              <a:ext uri="{FF2B5EF4-FFF2-40B4-BE49-F238E27FC236}">
                <a16:creationId xmlns:a16="http://schemas.microsoft.com/office/drawing/2014/main" id="{5C614854-4483-4A82-BB1E-73F4193F0C6E}"/>
              </a:ext>
            </a:extLst>
          </p:cNvPr>
          <p:cNvGrpSpPr/>
          <p:nvPr/>
        </p:nvGrpSpPr>
        <p:grpSpPr>
          <a:xfrm>
            <a:off x="7055513" y="4479453"/>
            <a:ext cx="1435794" cy="848938"/>
            <a:chOff x="6463952" y="2415129"/>
            <a:chExt cx="1435794" cy="848938"/>
          </a:xfrm>
        </p:grpSpPr>
        <p:sp>
          <p:nvSpPr>
            <p:cNvPr id="123" name="Rectangle 14">
              <a:extLst>
                <a:ext uri="{FF2B5EF4-FFF2-40B4-BE49-F238E27FC236}">
                  <a16:creationId xmlns:a16="http://schemas.microsoft.com/office/drawing/2014/main" id="{E76DF4C5-AF18-4B73-B14F-18624F4130D2}"/>
                </a:ext>
              </a:extLst>
            </p:cNvPr>
            <p:cNvSpPr/>
            <p:nvPr/>
          </p:nvSpPr>
          <p:spPr>
            <a:xfrm>
              <a:off x="6463952" y="2617736"/>
              <a:ext cx="1435794" cy="646331"/>
            </a:xfrm>
            <a:prstGeom prst="rect">
              <a:avLst/>
            </a:prstGeom>
            <a:effectLst/>
          </p:spPr>
          <p:txBody>
            <a:bodyPr wrap="square">
              <a:spAutoFit/>
            </a:bodyPr>
            <a:lstStyle/>
            <a:p>
              <a:pPr algn="ctr"/>
              <a:r>
                <a:rPr lang="en-US" sz="3600" b="1" dirty="0">
                  <a:solidFill>
                    <a:schemeClr val="tx1">
                      <a:lumMod val="95000"/>
                      <a:lumOff val="5000"/>
                    </a:schemeClr>
                  </a:solidFill>
                  <a:cs typeface="+mn-ea"/>
                  <a:sym typeface="+mn-lt"/>
                </a:rPr>
                <a:t>32$</a:t>
              </a:r>
            </a:p>
          </p:txBody>
        </p:sp>
        <p:sp>
          <p:nvSpPr>
            <p:cNvPr id="124" name="Rectangle 15">
              <a:extLst>
                <a:ext uri="{FF2B5EF4-FFF2-40B4-BE49-F238E27FC236}">
                  <a16:creationId xmlns:a16="http://schemas.microsoft.com/office/drawing/2014/main" id="{35AD191D-1639-4CDD-99BB-608185958C8E}"/>
                </a:ext>
              </a:extLst>
            </p:cNvPr>
            <p:cNvSpPr/>
            <p:nvPr/>
          </p:nvSpPr>
          <p:spPr>
            <a:xfrm>
              <a:off x="6463952" y="2415129"/>
              <a:ext cx="1435794" cy="307777"/>
            </a:xfrm>
            <a:prstGeom prst="rect">
              <a:avLst/>
            </a:prstGeom>
            <a:effectLst/>
          </p:spPr>
          <p:txBody>
            <a:bodyPr wrap="square">
              <a:spAutoFit/>
            </a:bodyPr>
            <a:lstStyle/>
            <a:p>
              <a:pPr algn="ctr"/>
              <a:r>
                <a:rPr lang="en-US" sz="1400" dirty="0">
                  <a:solidFill>
                    <a:schemeClr val="tx1">
                      <a:lumMod val="95000"/>
                      <a:lumOff val="5000"/>
                    </a:schemeClr>
                  </a:solidFill>
                  <a:cs typeface="+mn-ea"/>
                  <a:sym typeface="+mn-lt"/>
                </a:rPr>
                <a:t>Special Price</a:t>
              </a:r>
            </a:p>
          </p:txBody>
        </p:sp>
      </p:grpSp>
      <p:sp>
        <p:nvSpPr>
          <p:cNvPr id="125" name="Shape 992">
            <a:extLst>
              <a:ext uri="{FF2B5EF4-FFF2-40B4-BE49-F238E27FC236}">
                <a16:creationId xmlns:a16="http://schemas.microsoft.com/office/drawing/2014/main" id="{075BAD21-7E79-445B-9F6D-9B156A152338}"/>
              </a:ext>
            </a:extLst>
          </p:cNvPr>
          <p:cNvSpPr/>
          <p:nvPr/>
        </p:nvSpPr>
        <p:spPr>
          <a:xfrm>
            <a:off x="7424371" y="1848419"/>
            <a:ext cx="3045162" cy="757643"/>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000" dirty="0">
                <a:solidFill>
                  <a:schemeClr val="bg1">
                    <a:lumMod val="50000"/>
                  </a:schemeClr>
                </a:solidFill>
                <a:cs typeface="+mn-ea"/>
                <a:sym typeface="+mn-lt"/>
              </a:rPr>
              <a:t>Add a detailed text description here, suggesting that it is relevant to the title and consistent with the overall language style</a:t>
            </a:r>
            <a:endParaRPr lang="en-US" altLang="zh-CN" sz="1000" dirty="0">
              <a:solidFill>
                <a:schemeClr val="bg1">
                  <a:lumMod val="50000"/>
                </a:schemeClr>
              </a:solidFill>
              <a:cs typeface="+mn-ea"/>
              <a:sym typeface="+mn-lt"/>
            </a:endParaRPr>
          </a:p>
        </p:txBody>
      </p:sp>
      <p:sp>
        <p:nvSpPr>
          <p:cNvPr id="126" name="Shape 994">
            <a:extLst>
              <a:ext uri="{FF2B5EF4-FFF2-40B4-BE49-F238E27FC236}">
                <a16:creationId xmlns:a16="http://schemas.microsoft.com/office/drawing/2014/main" id="{87786324-5AF3-4A58-AF26-744FDC344823}"/>
              </a:ext>
            </a:extLst>
          </p:cNvPr>
          <p:cNvSpPr/>
          <p:nvPr/>
        </p:nvSpPr>
        <p:spPr>
          <a:xfrm>
            <a:off x="7424371" y="3550605"/>
            <a:ext cx="3045162" cy="757643"/>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000" dirty="0">
                <a:solidFill>
                  <a:schemeClr val="bg1">
                    <a:lumMod val="50000"/>
                  </a:schemeClr>
                </a:solidFill>
                <a:cs typeface="+mn-ea"/>
                <a:sym typeface="+mn-lt"/>
              </a:rPr>
              <a:t>Add a detailed text description here, suggesting that it is relevant to the title and consistent with the overall language style</a:t>
            </a:r>
            <a:endParaRPr lang="en-US" altLang="zh-CN" sz="1000" dirty="0">
              <a:solidFill>
                <a:schemeClr val="bg1">
                  <a:lumMod val="50000"/>
                </a:schemeClr>
              </a:solidFill>
              <a:cs typeface="+mn-ea"/>
              <a:sym typeface="+mn-lt"/>
            </a:endParaRPr>
          </a:p>
        </p:txBody>
      </p:sp>
      <p:sp>
        <p:nvSpPr>
          <p:cNvPr id="127" name="Shape 996">
            <a:extLst>
              <a:ext uri="{FF2B5EF4-FFF2-40B4-BE49-F238E27FC236}">
                <a16:creationId xmlns:a16="http://schemas.microsoft.com/office/drawing/2014/main" id="{7985F74B-BBDD-41E6-9131-E878AF7FDB90}"/>
              </a:ext>
            </a:extLst>
          </p:cNvPr>
          <p:cNvSpPr/>
          <p:nvPr/>
        </p:nvSpPr>
        <p:spPr>
          <a:xfrm>
            <a:off x="7424371" y="5252791"/>
            <a:ext cx="3045162" cy="757643"/>
          </a:xfrm>
          <a:prstGeom prst="rect">
            <a:avLst/>
          </a:prstGeom>
          <a:ln w="12700">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6="http://schemas.microsoft.com/office/drawing/2014/main" xmlns="" val="1"/>
            </a:ext>
          </a:extLst>
        </p:spPr>
        <p:txBody>
          <a:bodyPr wrap="square" lIns="45719" rIns="45719">
            <a:spAutoFit/>
          </a:bodyPr>
          <a:lstStyle>
            <a:lvl1pPr>
              <a:lnSpc>
                <a:spcPct val="150000"/>
              </a:lnSpc>
              <a:defRPr sz="1600">
                <a:solidFill>
                  <a:srgbClr val="FFFFFF"/>
                </a:solidFill>
              </a:defRPr>
            </a:lvl1pPr>
          </a:lstStyle>
          <a:p>
            <a:pPr fontAlgn="base">
              <a:spcBef>
                <a:spcPct val="0"/>
              </a:spcBef>
              <a:spcAft>
                <a:spcPct val="0"/>
              </a:spcAft>
            </a:pPr>
            <a:r>
              <a:rPr lang="zh-CN" altLang="en-US" sz="1000" dirty="0">
                <a:solidFill>
                  <a:schemeClr val="bg1">
                    <a:lumMod val="50000"/>
                  </a:schemeClr>
                </a:solidFill>
                <a:cs typeface="+mn-ea"/>
                <a:sym typeface="+mn-lt"/>
              </a:rPr>
              <a:t>Add a detailed text description here, suggesting that it is relevant to the title and consistent with the overall language style</a:t>
            </a:r>
            <a:endParaRPr lang="en-US" altLang="zh-CN" sz="1000" dirty="0">
              <a:solidFill>
                <a:schemeClr val="bg1">
                  <a:lumMod val="50000"/>
                </a:schemeClr>
              </a:solidFill>
              <a:cs typeface="+mn-ea"/>
              <a:sym typeface="+mn-lt"/>
            </a:endParaRPr>
          </a:p>
        </p:txBody>
      </p:sp>
    </p:spTree>
    <p:extLst>
      <p:ext uri="{BB962C8B-B14F-4D97-AF65-F5344CB8AC3E}">
        <p14:creationId xmlns:p14="http://schemas.microsoft.com/office/powerpoint/2010/main" val="658351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ma14="http://schemas.microsoft.com/office/mac/drawingml/2011/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2" decel="10000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500" fill="hold"/>
                                        <p:tgtEl>
                                          <p:spTgt spid="37"/>
                                        </p:tgtEl>
                                        <p:attrNameLst>
                                          <p:attrName>ppt_x</p:attrName>
                                        </p:attrNameLst>
                                      </p:cBhvr>
                                      <p:tavLst>
                                        <p:tav tm="0">
                                          <p:val>
                                            <p:strVal val="1+#ppt_w/2"/>
                                          </p:val>
                                        </p:tav>
                                        <p:tav tm="100000">
                                          <p:val>
                                            <p:strVal val="#ppt_x"/>
                                          </p:val>
                                        </p:tav>
                                      </p:tavLst>
                                    </p:anim>
                                    <p:anim calcmode="lin" valueType="num">
                                      <p:cBhvr additive="base">
                                        <p:cTn id="19" dur="1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50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1500" fill="hold"/>
                                        <p:tgtEl>
                                          <p:spTgt spid="54"/>
                                        </p:tgtEl>
                                        <p:attrNameLst>
                                          <p:attrName>ppt_x</p:attrName>
                                        </p:attrNameLst>
                                      </p:cBhvr>
                                      <p:tavLst>
                                        <p:tav tm="0">
                                          <p:val>
                                            <p:strVal val="1+#ppt_w/2"/>
                                          </p:val>
                                        </p:tav>
                                        <p:tav tm="100000">
                                          <p:val>
                                            <p:strVal val="#ppt_x"/>
                                          </p:val>
                                        </p:tav>
                                      </p:tavLst>
                                    </p:anim>
                                    <p:anim calcmode="lin" valueType="num">
                                      <p:cBhvr additive="base">
                                        <p:cTn id="23" dur="1500" fill="hold"/>
                                        <p:tgtEl>
                                          <p:spTgt spid="54"/>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100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1500" fill="hold"/>
                                        <p:tgtEl>
                                          <p:spTgt spid="71"/>
                                        </p:tgtEl>
                                        <p:attrNameLst>
                                          <p:attrName>ppt_x</p:attrName>
                                        </p:attrNameLst>
                                      </p:cBhvr>
                                      <p:tavLst>
                                        <p:tav tm="0">
                                          <p:val>
                                            <p:strVal val="1+#ppt_w/2"/>
                                          </p:val>
                                        </p:tav>
                                        <p:tav tm="100000">
                                          <p:val>
                                            <p:strVal val="#ppt_x"/>
                                          </p:val>
                                        </p:tav>
                                      </p:tavLst>
                                    </p:anim>
                                    <p:anim calcmode="lin" valueType="num">
                                      <p:cBhvr additive="base">
                                        <p:cTn id="27" dur="1500" fill="hold"/>
                                        <p:tgtEl>
                                          <p:spTgt spid="71"/>
                                        </p:tgtEl>
                                        <p:attrNameLst>
                                          <p:attrName>ppt_y</p:attrName>
                                        </p:attrNameLst>
                                      </p:cBhvr>
                                      <p:tavLst>
                                        <p:tav tm="0">
                                          <p:val>
                                            <p:strVal val="#ppt_y"/>
                                          </p:val>
                                        </p:tav>
                                        <p:tav tm="100000">
                                          <p:val>
                                            <p:strVal val="#ppt_y"/>
                                          </p:val>
                                        </p:tav>
                                      </p:tavLst>
                                    </p:anim>
                                  </p:childTnLst>
                                </p:cTn>
                              </p:par>
                            </p:childTnLst>
                          </p:cTn>
                        </p:par>
                        <p:par>
                          <p:cTn id="28" fill="hold">
                            <p:stCondLst>
                              <p:cond delay="3750"/>
                            </p:stCondLst>
                            <p:childTnLst>
                              <p:par>
                                <p:cTn id="29" presetID="22" presetClass="entr" presetSubtype="4"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down)">
                                      <p:cBhvr>
                                        <p:cTn id="31" dur="500"/>
                                        <p:tgtEl>
                                          <p:spTgt spid="51"/>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500" fill="hold"/>
                                        <p:tgtEl>
                                          <p:spTgt spid="88"/>
                                        </p:tgtEl>
                                        <p:attrNameLst>
                                          <p:attrName>ppt_w</p:attrName>
                                        </p:attrNameLst>
                                      </p:cBhvr>
                                      <p:tavLst>
                                        <p:tav tm="0">
                                          <p:val>
                                            <p:fltVal val="0"/>
                                          </p:val>
                                        </p:tav>
                                        <p:tav tm="100000">
                                          <p:val>
                                            <p:strVal val="#ppt_w"/>
                                          </p:val>
                                        </p:tav>
                                      </p:tavLst>
                                    </p:anim>
                                    <p:anim calcmode="lin" valueType="num">
                                      <p:cBhvr>
                                        <p:cTn id="36" dur="500" fill="hold"/>
                                        <p:tgtEl>
                                          <p:spTgt spid="88"/>
                                        </p:tgtEl>
                                        <p:attrNameLst>
                                          <p:attrName>ppt_h</p:attrName>
                                        </p:attrNameLst>
                                      </p:cBhvr>
                                      <p:tavLst>
                                        <p:tav tm="0">
                                          <p:val>
                                            <p:fltVal val="0"/>
                                          </p:val>
                                        </p:tav>
                                        <p:tav tm="100000">
                                          <p:val>
                                            <p:strVal val="#ppt_h"/>
                                          </p:val>
                                        </p:tav>
                                      </p:tavLst>
                                    </p:anim>
                                    <p:animEffect transition="in" filter="fade">
                                      <p:cBhvr>
                                        <p:cTn id="37" dur="500"/>
                                        <p:tgtEl>
                                          <p:spTgt spid="88"/>
                                        </p:tgtEl>
                                      </p:cBhvr>
                                    </p:animEffect>
                                  </p:childTnLst>
                                </p:cTn>
                              </p:par>
                            </p:childTnLst>
                          </p:cTn>
                        </p:par>
                        <p:par>
                          <p:cTn id="38" fill="hold">
                            <p:stCondLst>
                              <p:cond delay="4750"/>
                            </p:stCondLst>
                            <p:childTnLst>
                              <p:par>
                                <p:cTn id="39" presetID="22" presetClass="entr" presetSubtype="4"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down)">
                                      <p:cBhvr>
                                        <p:cTn id="41" dur="500"/>
                                        <p:tgtEl>
                                          <p:spTgt spid="68"/>
                                        </p:tgtEl>
                                      </p:cBhvr>
                                    </p:animEffect>
                                  </p:childTnLst>
                                </p:cTn>
                              </p:par>
                            </p:childTnLst>
                          </p:cTn>
                        </p:par>
                        <p:par>
                          <p:cTn id="42" fill="hold">
                            <p:stCondLst>
                              <p:cond delay="5250"/>
                            </p:stCondLst>
                            <p:childTnLst>
                              <p:par>
                                <p:cTn id="43" presetID="53" presetClass="entr" presetSubtype="16" fill="hold" grpId="0" nodeType="afterEffect">
                                  <p:stCondLst>
                                    <p:cond delay="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childTnLst>
                                </p:cTn>
                              </p:par>
                            </p:childTnLst>
                          </p:cTn>
                        </p:par>
                        <p:par>
                          <p:cTn id="48" fill="hold">
                            <p:stCondLst>
                              <p:cond delay="5750"/>
                            </p:stCondLst>
                            <p:childTnLst>
                              <p:par>
                                <p:cTn id="49" presetID="22" presetClass="entr" presetSubtype="4"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childTnLst>
                          </p:cTn>
                        </p:par>
                        <p:par>
                          <p:cTn id="52" fill="hold">
                            <p:stCondLst>
                              <p:cond delay="6250"/>
                            </p:stCondLst>
                            <p:childTnLst>
                              <p:par>
                                <p:cTn id="53" presetID="53" presetClass="entr" presetSubtype="16" fill="hold" grpId="0" nodeType="after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p:cTn id="55" dur="500" fill="hold"/>
                                        <p:tgtEl>
                                          <p:spTgt spid="90"/>
                                        </p:tgtEl>
                                        <p:attrNameLst>
                                          <p:attrName>ppt_w</p:attrName>
                                        </p:attrNameLst>
                                      </p:cBhvr>
                                      <p:tavLst>
                                        <p:tav tm="0">
                                          <p:val>
                                            <p:fltVal val="0"/>
                                          </p:val>
                                        </p:tav>
                                        <p:tav tm="100000">
                                          <p:val>
                                            <p:strVal val="#ppt_w"/>
                                          </p:val>
                                        </p:tav>
                                      </p:tavLst>
                                    </p:anim>
                                    <p:anim calcmode="lin" valueType="num">
                                      <p:cBhvr>
                                        <p:cTn id="56" dur="500" fill="hold"/>
                                        <p:tgtEl>
                                          <p:spTgt spid="90"/>
                                        </p:tgtEl>
                                        <p:attrNameLst>
                                          <p:attrName>ppt_h</p:attrName>
                                        </p:attrNameLst>
                                      </p:cBhvr>
                                      <p:tavLst>
                                        <p:tav tm="0">
                                          <p:val>
                                            <p:fltVal val="0"/>
                                          </p:val>
                                        </p:tav>
                                        <p:tav tm="100000">
                                          <p:val>
                                            <p:strVal val="#ppt_h"/>
                                          </p:val>
                                        </p:tav>
                                      </p:tavLst>
                                    </p:anim>
                                    <p:animEffect transition="in" filter="fade">
                                      <p:cBhvr>
                                        <p:cTn id="57" dur="500"/>
                                        <p:tgtEl>
                                          <p:spTgt spid="90"/>
                                        </p:tgtEl>
                                      </p:cBhvr>
                                    </p:animEffect>
                                  </p:childTnLst>
                                </p:cTn>
                              </p:par>
                              <p:par>
                                <p:cTn id="58" presetID="2" presetClass="entr" presetSubtype="2" decel="100000" fill="hold" nodeType="withEffect">
                                  <p:stCondLst>
                                    <p:cond delay="1000"/>
                                  </p:stCondLst>
                                  <p:childTnLst>
                                    <p:set>
                                      <p:cBhvr>
                                        <p:cTn id="59" dur="1" fill="hold">
                                          <p:stCondLst>
                                            <p:cond delay="0"/>
                                          </p:stCondLst>
                                        </p:cTn>
                                        <p:tgtEl>
                                          <p:spTgt spid="114"/>
                                        </p:tgtEl>
                                        <p:attrNameLst>
                                          <p:attrName>style.visibility</p:attrName>
                                        </p:attrNameLst>
                                      </p:cBhvr>
                                      <p:to>
                                        <p:strVal val="visible"/>
                                      </p:to>
                                    </p:set>
                                    <p:anim calcmode="lin" valueType="num">
                                      <p:cBhvr additive="base">
                                        <p:cTn id="60" dur="750" fill="hold"/>
                                        <p:tgtEl>
                                          <p:spTgt spid="114"/>
                                        </p:tgtEl>
                                        <p:attrNameLst>
                                          <p:attrName>ppt_x</p:attrName>
                                        </p:attrNameLst>
                                      </p:cBhvr>
                                      <p:tavLst>
                                        <p:tav tm="0">
                                          <p:val>
                                            <p:strVal val="1+#ppt_w/2"/>
                                          </p:val>
                                        </p:tav>
                                        <p:tav tm="100000">
                                          <p:val>
                                            <p:strVal val="#ppt_x"/>
                                          </p:val>
                                        </p:tav>
                                      </p:tavLst>
                                    </p:anim>
                                    <p:anim calcmode="lin" valueType="num">
                                      <p:cBhvr additive="base">
                                        <p:cTn id="61" dur="750" fill="hold"/>
                                        <p:tgtEl>
                                          <p:spTgt spid="114"/>
                                        </p:tgtEl>
                                        <p:attrNameLst>
                                          <p:attrName>ppt_y</p:attrName>
                                        </p:attrNameLst>
                                      </p:cBhvr>
                                      <p:tavLst>
                                        <p:tav tm="0">
                                          <p:val>
                                            <p:strVal val="#ppt_y"/>
                                          </p:val>
                                        </p:tav>
                                        <p:tav tm="100000">
                                          <p:val>
                                            <p:strVal val="#ppt_y"/>
                                          </p:val>
                                        </p:tav>
                                      </p:tavLst>
                                    </p:anim>
                                  </p:childTnLst>
                                </p:cTn>
                              </p:par>
                              <p:par>
                                <p:cTn id="62" presetID="53" presetClass="entr" presetSubtype="16" fill="hold" grpId="0" nodeType="withEffect">
                                  <p:stCondLst>
                                    <p:cond delay="1500"/>
                                  </p:stCondLst>
                                  <p:childTnLst>
                                    <p:set>
                                      <p:cBhvr>
                                        <p:cTn id="63" dur="1" fill="hold">
                                          <p:stCondLst>
                                            <p:cond delay="0"/>
                                          </p:stCondLst>
                                        </p:cTn>
                                        <p:tgtEl>
                                          <p:spTgt spid="113"/>
                                        </p:tgtEl>
                                        <p:attrNameLst>
                                          <p:attrName>style.visibility</p:attrName>
                                        </p:attrNameLst>
                                      </p:cBhvr>
                                      <p:to>
                                        <p:strVal val="visible"/>
                                      </p:to>
                                    </p:set>
                                    <p:anim calcmode="lin" valueType="num">
                                      <p:cBhvr>
                                        <p:cTn id="64" dur="500" fill="hold"/>
                                        <p:tgtEl>
                                          <p:spTgt spid="113"/>
                                        </p:tgtEl>
                                        <p:attrNameLst>
                                          <p:attrName>ppt_w</p:attrName>
                                        </p:attrNameLst>
                                      </p:cBhvr>
                                      <p:tavLst>
                                        <p:tav tm="0">
                                          <p:val>
                                            <p:fltVal val="0"/>
                                          </p:val>
                                        </p:tav>
                                        <p:tav tm="100000">
                                          <p:val>
                                            <p:strVal val="#ppt_w"/>
                                          </p:val>
                                        </p:tav>
                                      </p:tavLst>
                                    </p:anim>
                                    <p:anim calcmode="lin" valueType="num">
                                      <p:cBhvr>
                                        <p:cTn id="65" dur="500" fill="hold"/>
                                        <p:tgtEl>
                                          <p:spTgt spid="113"/>
                                        </p:tgtEl>
                                        <p:attrNameLst>
                                          <p:attrName>ppt_h</p:attrName>
                                        </p:attrNameLst>
                                      </p:cBhvr>
                                      <p:tavLst>
                                        <p:tav tm="0">
                                          <p:val>
                                            <p:fltVal val="0"/>
                                          </p:val>
                                        </p:tav>
                                        <p:tav tm="100000">
                                          <p:val>
                                            <p:strVal val="#ppt_h"/>
                                          </p:val>
                                        </p:tav>
                                      </p:tavLst>
                                    </p:anim>
                                    <p:animEffect transition="in" filter="fade">
                                      <p:cBhvr>
                                        <p:cTn id="66" dur="500"/>
                                        <p:tgtEl>
                                          <p:spTgt spid="113"/>
                                        </p:tgtEl>
                                      </p:cBhvr>
                                    </p:animEffect>
                                  </p:childTnLst>
                                </p:cTn>
                              </p:par>
                              <p:par>
                                <p:cTn id="67" presetID="2" presetClass="entr" presetSubtype="2" decel="100000" fill="hold" nodeType="withEffect">
                                  <p:stCondLst>
                                    <p:cond delay="1000"/>
                                  </p:stCondLst>
                                  <p:childTnLst>
                                    <p:set>
                                      <p:cBhvr>
                                        <p:cTn id="68" dur="1" fill="hold">
                                          <p:stCondLst>
                                            <p:cond delay="0"/>
                                          </p:stCondLst>
                                        </p:cTn>
                                        <p:tgtEl>
                                          <p:spTgt spid="118"/>
                                        </p:tgtEl>
                                        <p:attrNameLst>
                                          <p:attrName>style.visibility</p:attrName>
                                        </p:attrNameLst>
                                      </p:cBhvr>
                                      <p:to>
                                        <p:strVal val="visible"/>
                                      </p:to>
                                    </p:set>
                                    <p:anim calcmode="lin" valueType="num">
                                      <p:cBhvr additive="base">
                                        <p:cTn id="69" dur="750" fill="hold"/>
                                        <p:tgtEl>
                                          <p:spTgt spid="118"/>
                                        </p:tgtEl>
                                        <p:attrNameLst>
                                          <p:attrName>ppt_x</p:attrName>
                                        </p:attrNameLst>
                                      </p:cBhvr>
                                      <p:tavLst>
                                        <p:tav tm="0">
                                          <p:val>
                                            <p:strVal val="1+#ppt_w/2"/>
                                          </p:val>
                                        </p:tav>
                                        <p:tav tm="100000">
                                          <p:val>
                                            <p:strVal val="#ppt_x"/>
                                          </p:val>
                                        </p:tav>
                                      </p:tavLst>
                                    </p:anim>
                                    <p:anim calcmode="lin" valueType="num">
                                      <p:cBhvr additive="base">
                                        <p:cTn id="70" dur="750" fill="hold"/>
                                        <p:tgtEl>
                                          <p:spTgt spid="118"/>
                                        </p:tgtEl>
                                        <p:attrNameLst>
                                          <p:attrName>ppt_y</p:attrName>
                                        </p:attrNameLst>
                                      </p:cBhvr>
                                      <p:tavLst>
                                        <p:tav tm="0">
                                          <p:val>
                                            <p:strVal val="#ppt_y"/>
                                          </p:val>
                                        </p:tav>
                                        <p:tav tm="100000">
                                          <p:val>
                                            <p:strVal val="#ppt_y"/>
                                          </p:val>
                                        </p:tav>
                                      </p:tavLst>
                                    </p:anim>
                                  </p:childTnLst>
                                </p:cTn>
                              </p:par>
                              <p:par>
                                <p:cTn id="71" presetID="53" presetClass="entr" presetSubtype="16" fill="hold" grpId="0" nodeType="withEffect">
                                  <p:stCondLst>
                                    <p:cond delay="1500"/>
                                  </p:stCondLst>
                                  <p:childTnLst>
                                    <p:set>
                                      <p:cBhvr>
                                        <p:cTn id="72" dur="1" fill="hold">
                                          <p:stCondLst>
                                            <p:cond delay="0"/>
                                          </p:stCondLst>
                                        </p:cTn>
                                        <p:tgtEl>
                                          <p:spTgt spid="117"/>
                                        </p:tgtEl>
                                        <p:attrNameLst>
                                          <p:attrName>style.visibility</p:attrName>
                                        </p:attrNameLst>
                                      </p:cBhvr>
                                      <p:to>
                                        <p:strVal val="visible"/>
                                      </p:to>
                                    </p:set>
                                    <p:anim calcmode="lin" valueType="num">
                                      <p:cBhvr>
                                        <p:cTn id="73" dur="500" fill="hold"/>
                                        <p:tgtEl>
                                          <p:spTgt spid="117"/>
                                        </p:tgtEl>
                                        <p:attrNameLst>
                                          <p:attrName>ppt_w</p:attrName>
                                        </p:attrNameLst>
                                      </p:cBhvr>
                                      <p:tavLst>
                                        <p:tav tm="0">
                                          <p:val>
                                            <p:fltVal val="0"/>
                                          </p:val>
                                        </p:tav>
                                        <p:tav tm="100000">
                                          <p:val>
                                            <p:strVal val="#ppt_w"/>
                                          </p:val>
                                        </p:tav>
                                      </p:tavLst>
                                    </p:anim>
                                    <p:anim calcmode="lin" valueType="num">
                                      <p:cBhvr>
                                        <p:cTn id="74" dur="500" fill="hold"/>
                                        <p:tgtEl>
                                          <p:spTgt spid="117"/>
                                        </p:tgtEl>
                                        <p:attrNameLst>
                                          <p:attrName>ppt_h</p:attrName>
                                        </p:attrNameLst>
                                      </p:cBhvr>
                                      <p:tavLst>
                                        <p:tav tm="0">
                                          <p:val>
                                            <p:fltVal val="0"/>
                                          </p:val>
                                        </p:tav>
                                        <p:tav tm="100000">
                                          <p:val>
                                            <p:strVal val="#ppt_h"/>
                                          </p:val>
                                        </p:tav>
                                      </p:tavLst>
                                    </p:anim>
                                    <p:animEffect transition="in" filter="fade">
                                      <p:cBhvr>
                                        <p:cTn id="75" dur="500"/>
                                        <p:tgtEl>
                                          <p:spTgt spid="117"/>
                                        </p:tgtEl>
                                      </p:cBhvr>
                                    </p:animEffect>
                                  </p:childTnLst>
                                </p:cTn>
                              </p:par>
                              <p:par>
                                <p:cTn id="76" presetID="2" presetClass="entr" presetSubtype="2" decel="100000" fill="hold" nodeType="withEffect">
                                  <p:stCondLst>
                                    <p:cond delay="1000"/>
                                  </p:stCondLst>
                                  <p:childTnLst>
                                    <p:set>
                                      <p:cBhvr>
                                        <p:cTn id="77" dur="1" fill="hold">
                                          <p:stCondLst>
                                            <p:cond delay="0"/>
                                          </p:stCondLst>
                                        </p:cTn>
                                        <p:tgtEl>
                                          <p:spTgt spid="122"/>
                                        </p:tgtEl>
                                        <p:attrNameLst>
                                          <p:attrName>style.visibility</p:attrName>
                                        </p:attrNameLst>
                                      </p:cBhvr>
                                      <p:to>
                                        <p:strVal val="visible"/>
                                      </p:to>
                                    </p:set>
                                    <p:anim calcmode="lin" valueType="num">
                                      <p:cBhvr additive="base">
                                        <p:cTn id="78" dur="750" fill="hold"/>
                                        <p:tgtEl>
                                          <p:spTgt spid="122"/>
                                        </p:tgtEl>
                                        <p:attrNameLst>
                                          <p:attrName>ppt_x</p:attrName>
                                        </p:attrNameLst>
                                      </p:cBhvr>
                                      <p:tavLst>
                                        <p:tav tm="0">
                                          <p:val>
                                            <p:strVal val="1+#ppt_w/2"/>
                                          </p:val>
                                        </p:tav>
                                        <p:tav tm="100000">
                                          <p:val>
                                            <p:strVal val="#ppt_x"/>
                                          </p:val>
                                        </p:tav>
                                      </p:tavLst>
                                    </p:anim>
                                    <p:anim calcmode="lin" valueType="num">
                                      <p:cBhvr additive="base">
                                        <p:cTn id="79" dur="750" fill="hold"/>
                                        <p:tgtEl>
                                          <p:spTgt spid="122"/>
                                        </p:tgtEl>
                                        <p:attrNameLst>
                                          <p:attrName>ppt_y</p:attrName>
                                        </p:attrNameLst>
                                      </p:cBhvr>
                                      <p:tavLst>
                                        <p:tav tm="0">
                                          <p:val>
                                            <p:strVal val="#ppt_y"/>
                                          </p:val>
                                        </p:tav>
                                        <p:tav tm="100000">
                                          <p:val>
                                            <p:strVal val="#ppt_y"/>
                                          </p:val>
                                        </p:tav>
                                      </p:tavLst>
                                    </p:anim>
                                  </p:childTnLst>
                                </p:cTn>
                              </p:par>
                              <p:par>
                                <p:cTn id="80" presetID="53" presetClass="entr" presetSubtype="16" fill="hold" grpId="0" nodeType="withEffect">
                                  <p:stCondLst>
                                    <p:cond delay="1500"/>
                                  </p:stCondLst>
                                  <p:childTnLst>
                                    <p:set>
                                      <p:cBhvr>
                                        <p:cTn id="81" dur="1" fill="hold">
                                          <p:stCondLst>
                                            <p:cond delay="0"/>
                                          </p:stCondLst>
                                        </p:cTn>
                                        <p:tgtEl>
                                          <p:spTgt spid="121"/>
                                        </p:tgtEl>
                                        <p:attrNameLst>
                                          <p:attrName>style.visibility</p:attrName>
                                        </p:attrNameLst>
                                      </p:cBhvr>
                                      <p:to>
                                        <p:strVal val="visible"/>
                                      </p:to>
                                    </p:set>
                                    <p:anim calcmode="lin" valueType="num">
                                      <p:cBhvr>
                                        <p:cTn id="82" dur="500" fill="hold"/>
                                        <p:tgtEl>
                                          <p:spTgt spid="121"/>
                                        </p:tgtEl>
                                        <p:attrNameLst>
                                          <p:attrName>ppt_w</p:attrName>
                                        </p:attrNameLst>
                                      </p:cBhvr>
                                      <p:tavLst>
                                        <p:tav tm="0">
                                          <p:val>
                                            <p:fltVal val="0"/>
                                          </p:val>
                                        </p:tav>
                                        <p:tav tm="100000">
                                          <p:val>
                                            <p:strVal val="#ppt_w"/>
                                          </p:val>
                                        </p:tav>
                                      </p:tavLst>
                                    </p:anim>
                                    <p:anim calcmode="lin" valueType="num">
                                      <p:cBhvr>
                                        <p:cTn id="83" dur="500" fill="hold"/>
                                        <p:tgtEl>
                                          <p:spTgt spid="121"/>
                                        </p:tgtEl>
                                        <p:attrNameLst>
                                          <p:attrName>ppt_h</p:attrName>
                                        </p:attrNameLst>
                                      </p:cBhvr>
                                      <p:tavLst>
                                        <p:tav tm="0">
                                          <p:val>
                                            <p:fltVal val="0"/>
                                          </p:val>
                                        </p:tav>
                                        <p:tav tm="100000">
                                          <p:val>
                                            <p:strVal val="#ppt_h"/>
                                          </p:val>
                                        </p:tav>
                                      </p:tavLst>
                                    </p:anim>
                                    <p:animEffect transition="in" filter="fade">
                                      <p:cBhvr>
                                        <p:cTn id="84" dur="500"/>
                                        <p:tgtEl>
                                          <p:spTgt spid="121"/>
                                        </p:tgtEl>
                                      </p:cBhvr>
                                    </p:animEffect>
                                  </p:childTnLst>
                                </p:cTn>
                              </p:par>
                            </p:childTnLst>
                          </p:cTn>
                        </p:par>
                        <p:par>
                          <p:cTn id="85" fill="hold">
                            <p:stCondLst>
                              <p:cond delay="8250"/>
                            </p:stCondLst>
                            <p:childTnLst>
                              <p:par>
                                <p:cTn id="86" presetID="9" presetClass="entr" fill="hold" grpId="0" nodeType="afterEffect">
                                  <p:stCondLst>
                                    <p:cond delay="0"/>
                                  </p:stCondLst>
                                  <p:iterate>
                                    <p:tmAbs val="0"/>
                                  </p:iterate>
                                  <p:childTnLst>
                                    <p:set>
                                      <p:cBhvr>
                                        <p:cTn id="87" fill="hold"/>
                                        <p:tgtEl>
                                          <p:spTgt spid="125"/>
                                        </p:tgtEl>
                                        <p:attrNameLst>
                                          <p:attrName>style.visibility</p:attrName>
                                        </p:attrNameLst>
                                      </p:cBhvr>
                                      <p:to>
                                        <p:strVal val="visible"/>
                                      </p:to>
                                    </p:set>
                                    <p:animEffect transition="in" filter="dissolve">
                                      <p:cBhvr>
                                        <p:cTn id="88" dur="500"/>
                                        <p:tgtEl>
                                          <p:spTgt spid="125"/>
                                        </p:tgtEl>
                                      </p:cBhvr>
                                    </p:animEffect>
                                  </p:childTnLst>
                                </p:cTn>
                              </p:par>
                            </p:childTnLst>
                          </p:cTn>
                        </p:par>
                        <p:par>
                          <p:cTn id="89" fill="hold">
                            <p:stCondLst>
                              <p:cond delay="8750"/>
                            </p:stCondLst>
                            <p:childTnLst>
                              <p:par>
                                <p:cTn id="90" presetID="9" presetClass="entr" fill="hold" grpId="0" nodeType="afterEffect">
                                  <p:stCondLst>
                                    <p:cond delay="0"/>
                                  </p:stCondLst>
                                  <p:iterate>
                                    <p:tmAbs val="0"/>
                                  </p:iterate>
                                  <p:childTnLst>
                                    <p:set>
                                      <p:cBhvr>
                                        <p:cTn id="91" fill="hold"/>
                                        <p:tgtEl>
                                          <p:spTgt spid="126"/>
                                        </p:tgtEl>
                                        <p:attrNameLst>
                                          <p:attrName>style.visibility</p:attrName>
                                        </p:attrNameLst>
                                      </p:cBhvr>
                                      <p:to>
                                        <p:strVal val="visible"/>
                                      </p:to>
                                    </p:set>
                                    <p:animEffect transition="in" filter="dissolve">
                                      <p:cBhvr>
                                        <p:cTn id="92" dur="500"/>
                                        <p:tgtEl>
                                          <p:spTgt spid="126"/>
                                        </p:tgtEl>
                                      </p:cBhvr>
                                    </p:animEffect>
                                  </p:childTnLst>
                                </p:cTn>
                              </p:par>
                            </p:childTnLst>
                          </p:cTn>
                        </p:par>
                        <p:par>
                          <p:cTn id="93" fill="hold">
                            <p:stCondLst>
                              <p:cond delay="9250"/>
                            </p:stCondLst>
                            <p:childTnLst>
                              <p:par>
                                <p:cTn id="94" presetID="9" presetClass="entr" fill="hold" grpId="0" nodeType="afterEffect">
                                  <p:stCondLst>
                                    <p:cond delay="0"/>
                                  </p:stCondLst>
                                  <p:iterate>
                                    <p:tmAbs val="0"/>
                                  </p:iterate>
                                  <p:childTnLst>
                                    <p:set>
                                      <p:cBhvr>
                                        <p:cTn id="95" fill="hold"/>
                                        <p:tgtEl>
                                          <p:spTgt spid="127"/>
                                        </p:tgtEl>
                                        <p:attrNameLst>
                                          <p:attrName>style.visibility</p:attrName>
                                        </p:attrNameLst>
                                      </p:cBhvr>
                                      <p:to>
                                        <p:strVal val="visible"/>
                                      </p:to>
                                    </p:set>
                                    <p:animEffect transition="in" filter="dissolve">
                                      <p:cBhvr>
                                        <p:cTn id="9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88" grpId="0"/>
      <p:bldP spid="89" grpId="0"/>
      <p:bldP spid="90" grpId="0"/>
      <p:bldP spid="113" grpId="0" animBg="1"/>
      <p:bldP spid="117" grpId="0" animBg="1"/>
      <p:bldP spid="121" grpId="0" animBg="1"/>
      <p:bldP spid="125" grpId="0" animBg="1" advAuto="0"/>
      <p:bldP spid="126" grpId="0" animBg="1" advAuto="0"/>
      <p:bldP spid="127" grpId="0" animBg="1" advAuto="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tisbdtz">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TotalTime>
  <Words>2010</Words>
  <Application>Microsoft Office PowerPoint</Application>
  <PresentationFormat>宽屏</PresentationFormat>
  <Paragraphs>286</Paragraphs>
  <Slides>29</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29</vt:i4>
      </vt:variant>
    </vt:vector>
  </HeadingPairs>
  <TitlesOfParts>
    <vt:vector size="37" baseType="lpstr">
      <vt:lpstr>Gill Sans</vt:lpstr>
      <vt:lpstr>微软雅黑</vt:lpstr>
      <vt:lpstr>Agency FB</vt:lpstr>
      <vt:lpstr>Arial</vt:lpstr>
      <vt:lpstr>Calibri</vt:lpstr>
      <vt:lpstr>Source Sans Pro ExtraLight</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164</cp:revision>
  <dcterms:created xsi:type="dcterms:W3CDTF">2020-04-06T05:27:43Z</dcterms:created>
  <dcterms:modified xsi:type="dcterms:W3CDTF">2021-08-30T08:43:16Z</dcterms:modified>
</cp:coreProperties>
</file>