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39"/>
  </p:notesMasterIdLst>
  <p:sldIdLst>
    <p:sldId id="382" r:id="rId3"/>
    <p:sldId id="333" r:id="rId4"/>
    <p:sldId id="376" r:id="rId5"/>
    <p:sldId id="381" r:id="rId6"/>
    <p:sldId id="335" r:id="rId7"/>
    <p:sldId id="336" r:id="rId8"/>
    <p:sldId id="345" r:id="rId9"/>
    <p:sldId id="339" r:id="rId10"/>
    <p:sldId id="337" r:id="rId11"/>
    <p:sldId id="377" r:id="rId12"/>
    <p:sldId id="350" r:id="rId13"/>
    <p:sldId id="340" r:id="rId14"/>
    <p:sldId id="372" r:id="rId15"/>
    <p:sldId id="347" r:id="rId16"/>
    <p:sldId id="348" r:id="rId17"/>
    <p:sldId id="349" r:id="rId18"/>
    <p:sldId id="351" r:id="rId19"/>
    <p:sldId id="378" r:id="rId20"/>
    <p:sldId id="352" r:id="rId21"/>
    <p:sldId id="354" r:id="rId22"/>
    <p:sldId id="369" r:id="rId23"/>
    <p:sldId id="355" r:id="rId24"/>
    <p:sldId id="356" r:id="rId25"/>
    <p:sldId id="370" r:id="rId26"/>
    <p:sldId id="342" r:id="rId27"/>
    <p:sldId id="358" r:id="rId28"/>
    <p:sldId id="379" r:id="rId29"/>
    <p:sldId id="360" r:id="rId30"/>
    <p:sldId id="361" r:id="rId31"/>
    <p:sldId id="364" r:id="rId32"/>
    <p:sldId id="385" r:id="rId33"/>
    <p:sldId id="363" r:id="rId34"/>
    <p:sldId id="383" r:id="rId35"/>
    <p:sldId id="304" r:id="rId36"/>
    <p:sldId id="305" r:id="rId37"/>
    <p:sldId id="306" r:id="rId38"/>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E37"/>
    <a:srgbClr val="124D66"/>
    <a:srgbClr val="1A86A0"/>
    <a:srgbClr val="41A9AC"/>
    <a:srgbClr val="ADCFD7"/>
    <a:srgbClr val="6FB2C2"/>
    <a:srgbClr val="79A943"/>
    <a:srgbClr val="4594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99816" autoAdjust="0"/>
  </p:normalViewPr>
  <p:slideViewPr>
    <p:cSldViewPr>
      <p:cViewPr varScale="1">
        <p:scale>
          <a:sx n="95" d="100"/>
          <a:sy n="95" d="100"/>
        </p:scale>
        <p:origin x="492" y="108"/>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t>2021/8/31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t>‹#›</a:t>
            </a:fld>
            <a:endParaRPr lang="zh-CN" altLang="en-US"/>
          </a:p>
        </p:txBody>
      </p:sp>
    </p:spTree>
    <p:extLst>
      <p:ext uri="{BB962C8B-B14F-4D97-AF65-F5344CB8AC3E}">
        <p14:creationId xmlns:p14="http://schemas.microsoft.com/office/powerpoint/2010/main" val="5532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a:t>
            </a:fld>
            <a:endParaRPr lang="zh-CN" altLang="en-US"/>
          </a:p>
        </p:txBody>
      </p:sp>
    </p:spTree>
    <p:extLst>
      <p:ext uri="{BB962C8B-B14F-4D97-AF65-F5344CB8AC3E}">
        <p14:creationId xmlns:p14="http://schemas.microsoft.com/office/powerpoint/2010/main" val="2181414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extLst>
      <p:ext uri="{BB962C8B-B14F-4D97-AF65-F5344CB8AC3E}">
        <p14:creationId xmlns:p14="http://schemas.microsoft.com/office/powerpoint/2010/main" val="277910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11</a:t>
            </a:fld>
            <a:endParaRPr lang="zh-CN" altLang="en-US"/>
          </a:p>
        </p:txBody>
      </p:sp>
    </p:spTree>
    <p:extLst>
      <p:ext uri="{BB962C8B-B14F-4D97-AF65-F5344CB8AC3E}">
        <p14:creationId xmlns:p14="http://schemas.microsoft.com/office/powerpoint/2010/main" val="3034683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12</a:t>
            </a:fld>
            <a:endParaRPr lang="zh-CN" altLang="en-US"/>
          </a:p>
        </p:txBody>
      </p:sp>
    </p:spTree>
    <p:extLst>
      <p:ext uri="{BB962C8B-B14F-4D97-AF65-F5344CB8AC3E}">
        <p14:creationId xmlns:p14="http://schemas.microsoft.com/office/powerpoint/2010/main" val="176016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13</a:t>
            </a:fld>
            <a:endParaRPr lang="zh-CN" altLang="en-US"/>
          </a:p>
        </p:txBody>
      </p:sp>
    </p:spTree>
    <p:extLst>
      <p:ext uri="{BB962C8B-B14F-4D97-AF65-F5344CB8AC3E}">
        <p14:creationId xmlns:p14="http://schemas.microsoft.com/office/powerpoint/2010/main" val="2687737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14</a:t>
            </a:fld>
            <a:endParaRPr lang="zh-CN" altLang="en-US"/>
          </a:p>
        </p:txBody>
      </p:sp>
    </p:spTree>
    <p:extLst>
      <p:ext uri="{BB962C8B-B14F-4D97-AF65-F5344CB8AC3E}">
        <p14:creationId xmlns:p14="http://schemas.microsoft.com/office/powerpoint/2010/main" val="345908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15</a:t>
            </a:fld>
            <a:endParaRPr lang="zh-CN" altLang="en-US"/>
          </a:p>
        </p:txBody>
      </p:sp>
    </p:spTree>
    <p:extLst>
      <p:ext uri="{BB962C8B-B14F-4D97-AF65-F5344CB8AC3E}">
        <p14:creationId xmlns:p14="http://schemas.microsoft.com/office/powerpoint/2010/main" val="3097568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16</a:t>
            </a:fld>
            <a:endParaRPr lang="zh-CN" altLang="en-US"/>
          </a:p>
        </p:txBody>
      </p:sp>
    </p:spTree>
    <p:extLst>
      <p:ext uri="{BB962C8B-B14F-4D97-AF65-F5344CB8AC3E}">
        <p14:creationId xmlns:p14="http://schemas.microsoft.com/office/powerpoint/2010/main" val="877652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17</a:t>
            </a:fld>
            <a:endParaRPr lang="zh-CN" altLang="en-US"/>
          </a:p>
        </p:txBody>
      </p:sp>
    </p:spTree>
    <p:extLst>
      <p:ext uri="{BB962C8B-B14F-4D97-AF65-F5344CB8AC3E}">
        <p14:creationId xmlns:p14="http://schemas.microsoft.com/office/powerpoint/2010/main" val="81570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18</a:t>
            </a:fld>
            <a:endParaRPr lang="zh-CN" altLang="en-US" dirty="0"/>
          </a:p>
        </p:txBody>
      </p:sp>
    </p:spTree>
    <p:extLst>
      <p:ext uri="{BB962C8B-B14F-4D97-AF65-F5344CB8AC3E}">
        <p14:creationId xmlns:p14="http://schemas.microsoft.com/office/powerpoint/2010/main" val="2888921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19</a:t>
            </a:fld>
            <a:endParaRPr lang="zh-CN" altLang="en-US"/>
          </a:p>
        </p:txBody>
      </p:sp>
    </p:spTree>
    <p:extLst>
      <p:ext uri="{BB962C8B-B14F-4D97-AF65-F5344CB8AC3E}">
        <p14:creationId xmlns:p14="http://schemas.microsoft.com/office/powerpoint/2010/main" val="416172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a:t>
            </a:fld>
            <a:endParaRPr lang="zh-CN" altLang="en-US"/>
          </a:p>
        </p:txBody>
      </p:sp>
    </p:spTree>
    <p:extLst>
      <p:ext uri="{BB962C8B-B14F-4D97-AF65-F5344CB8AC3E}">
        <p14:creationId xmlns:p14="http://schemas.microsoft.com/office/powerpoint/2010/main" val="1679900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20</a:t>
            </a:fld>
            <a:endParaRPr lang="zh-CN" altLang="en-US"/>
          </a:p>
        </p:txBody>
      </p:sp>
    </p:spTree>
    <p:extLst>
      <p:ext uri="{BB962C8B-B14F-4D97-AF65-F5344CB8AC3E}">
        <p14:creationId xmlns:p14="http://schemas.microsoft.com/office/powerpoint/2010/main" val="132875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21</a:t>
            </a:fld>
            <a:endParaRPr lang="zh-CN" altLang="en-US"/>
          </a:p>
        </p:txBody>
      </p:sp>
    </p:spTree>
    <p:extLst>
      <p:ext uri="{BB962C8B-B14F-4D97-AF65-F5344CB8AC3E}">
        <p14:creationId xmlns:p14="http://schemas.microsoft.com/office/powerpoint/2010/main" val="1204799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22</a:t>
            </a:fld>
            <a:endParaRPr lang="zh-CN" altLang="en-US"/>
          </a:p>
        </p:txBody>
      </p:sp>
    </p:spTree>
    <p:extLst>
      <p:ext uri="{BB962C8B-B14F-4D97-AF65-F5344CB8AC3E}">
        <p14:creationId xmlns:p14="http://schemas.microsoft.com/office/powerpoint/2010/main" val="3803197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23</a:t>
            </a:fld>
            <a:endParaRPr lang="zh-CN" altLang="en-US"/>
          </a:p>
        </p:txBody>
      </p:sp>
    </p:spTree>
    <p:extLst>
      <p:ext uri="{BB962C8B-B14F-4D97-AF65-F5344CB8AC3E}">
        <p14:creationId xmlns:p14="http://schemas.microsoft.com/office/powerpoint/2010/main" val="138600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24</a:t>
            </a:fld>
            <a:endParaRPr lang="zh-CN" altLang="en-US"/>
          </a:p>
        </p:txBody>
      </p:sp>
    </p:spTree>
    <p:extLst>
      <p:ext uri="{BB962C8B-B14F-4D97-AF65-F5344CB8AC3E}">
        <p14:creationId xmlns:p14="http://schemas.microsoft.com/office/powerpoint/2010/main" val="292155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25</a:t>
            </a:fld>
            <a:endParaRPr lang="zh-CN" altLang="en-US"/>
          </a:p>
        </p:txBody>
      </p:sp>
    </p:spTree>
    <p:extLst>
      <p:ext uri="{BB962C8B-B14F-4D97-AF65-F5344CB8AC3E}">
        <p14:creationId xmlns:p14="http://schemas.microsoft.com/office/powerpoint/2010/main" val="1373207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26</a:t>
            </a:fld>
            <a:endParaRPr lang="zh-CN" altLang="en-US"/>
          </a:p>
        </p:txBody>
      </p:sp>
    </p:spTree>
    <p:extLst>
      <p:ext uri="{BB962C8B-B14F-4D97-AF65-F5344CB8AC3E}">
        <p14:creationId xmlns:p14="http://schemas.microsoft.com/office/powerpoint/2010/main" val="4020955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27</a:t>
            </a:fld>
            <a:endParaRPr lang="zh-CN" altLang="en-US" dirty="0"/>
          </a:p>
        </p:txBody>
      </p:sp>
    </p:spTree>
    <p:extLst>
      <p:ext uri="{BB962C8B-B14F-4D97-AF65-F5344CB8AC3E}">
        <p14:creationId xmlns:p14="http://schemas.microsoft.com/office/powerpoint/2010/main" val="3641309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28</a:t>
            </a:fld>
            <a:endParaRPr lang="zh-CN" altLang="en-US"/>
          </a:p>
        </p:txBody>
      </p:sp>
    </p:spTree>
    <p:extLst>
      <p:ext uri="{BB962C8B-B14F-4D97-AF65-F5344CB8AC3E}">
        <p14:creationId xmlns:p14="http://schemas.microsoft.com/office/powerpoint/2010/main" val="3776370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29</a:t>
            </a:fld>
            <a:endParaRPr lang="zh-CN" altLang="en-US"/>
          </a:p>
        </p:txBody>
      </p:sp>
    </p:spTree>
    <p:extLst>
      <p:ext uri="{BB962C8B-B14F-4D97-AF65-F5344CB8AC3E}">
        <p14:creationId xmlns:p14="http://schemas.microsoft.com/office/powerpoint/2010/main" val="385822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val="2501076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30</a:t>
            </a:fld>
            <a:endParaRPr lang="zh-CN" altLang="en-US"/>
          </a:p>
        </p:txBody>
      </p:sp>
    </p:spTree>
    <p:extLst>
      <p:ext uri="{BB962C8B-B14F-4D97-AF65-F5344CB8AC3E}">
        <p14:creationId xmlns:p14="http://schemas.microsoft.com/office/powerpoint/2010/main" val="4033823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9BF44-F5CE-455C-A9FE-73A15FC422D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3889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32</a:t>
            </a:fld>
            <a:endParaRPr lang="zh-CN" altLang="en-US"/>
          </a:p>
        </p:txBody>
      </p:sp>
    </p:spTree>
    <p:extLst>
      <p:ext uri="{BB962C8B-B14F-4D97-AF65-F5344CB8AC3E}">
        <p14:creationId xmlns:p14="http://schemas.microsoft.com/office/powerpoint/2010/main" val="59233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33</a:t>
            </a:fld>
            <a:endParaRPr lang="zh-CN" altLang="en-US"/>
          </a:p>
        </p:txBody>
      </p:sp>
    </p:spTree>
    <p:extLst>
      <p:ext uri="{BB962C8B-B14F-4D97-AF65-F5344CB8AC3E}">
        <p14:creationId xmlns:p14="http://schemas.microsoft.com/office/powerpoint/2010/main" val="399701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4</a:t>
            </a:fld>
            <a:endParaRPr lang="zh-CN" altLang="en-US"/>
          </a:p>
        </p:txBody>
      </p:sp>
    </p:spTree>
    <p:extLst>
      <p:ext uri="{BB962C8B-B14F-4D97-AF65-F5344CB8AC3E}">
        <p14:creationId xmlns:p14="http://schemas.microsoft.com/office/powerpoint/2010/main" val="86450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5</a:t>
            </a:fld>
            <a:endParaRPr lang="zh-CN" altLang="en-US"/>
          </a:p>
        </p:txBody>
      </p:sp>
    </p:spTree>
    <p:extLst>
      <p:ext uri="{BB962C8B-B14F-4D97-AF65-F5344CB8AC3E}">
        <p14:creationId xmlns:p14="http://schemas.microsoft.com/office/powerpoint/2010/main" val="267171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6</a:t>
            </a:fld>
            <a:endParaRPr lang="zh-CN" altLang="en-US"/>
          </a:p>
        </p:txBody>
      </p:sp>
    </p:spTree>
    <p:extLst>
      <p:ext uri="{BB962C8B-B14F-4D97-AF65-F5344CB8AC3E}">
        <p14:creationId xmlns:p14="http://schemas.microsoft.com/office/powerpoint/2010/main" val="300507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7</a:t>
            </a:fld>
            <a:endParaRPr lang="zh-CN" altLang="en-US"/>
          </a:p>
        </p:txBody>
      </p:sp>
    </p:spTree>
    <p:extLst>
      <p:ext uri="{BB962C8B-B14F-4D97-AF65-F5344CB8AC3E}">
        <p14:creationId xmlns:p14="http://schemas.microsoft.com/office/powerpoint/2010/main" val="97339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8</a:t>
            </a:fld>
            <a:endParaRPr lang="zh-CN" altLang="en-US"/>
          </a:p>
        </p:txBody>
      </p:sp>
    </p:spTree>
    <p:extLst>
      <p:ext uri="{BB962C8B-B14F-4D97-AF65-F5344CB8AC3E}">
        <p14:creationId xmlns:p14="http://schemas.microsoft.com/office/powerpoint/2010/main" val="375357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9</a:t>
            </a:fld>
            <a:endParaRPr lang="zh-CN" altLang="en-US"/>
          </a:p>
        </p:txBody>
      </p:sp>
    </p:spTree>
    <p:extLst>
      <p:ext uri="{BB962C8B-B14F-4D97-AF65-F5344CB8AC3E}">
        <p14:creationId xmlns:p14="http://schemas.microsoft.com/office/powerpoint/2010/main" val="929964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microsoft.com/office/2007/relationships/hdphoto" Target="../media/hdphoto2.wdp"/><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microsoft.com/office/2007/relationships/hdphoto" Target="../media/hdphoto2.wdp"/><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cxnSp>
        <p:nvCxnSpPr>
          <p:cNvPr id="8" name="直接连接符 7"/>
          <p:cNvCxnSpPr/>
          <p:nvPr userDrawn="1"/>
        </p:nvCxnSpPr>
        <p:spPr>
          <a:xfrm flipV="1">
            <a:off x="953128" y="654064"/>
            <a:ext cx="7147876" cy="1"/>
          </a:xfrm>
          <a:prstGeom prst="line">
            <a:avLst/>
          </a:prstGeom>
          <a:noFill/>
          <a:ln w="15875" cap="flat" cmpd="sng" algn="ctr">
            <a:solidFill>
              <a:schemeClr val="accent1"/>
            </a:solidFill>
            <a:prstDash val="solid"/>
          </a:ln>
          <a:effectLst/>
        </p:spPr>
      </p:cxnSp>
      <p:sp>
        <p:nvSpPr>
          <p:cNvPr id="9"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1"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2" name="椭圆 11"/>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Tree>
    <p:extLst>
      <p:ext uri="{BB962C8B-B14F-4D97-AF65-F5344CB8AC3E}">
        <p14:creationId xmlns:p14="http://schemas.microsoft.com/office/powerpoint/2010/main" val="180841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7039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22306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6241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4653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1272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82655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www.freeppt7.com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017900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2021/8/31</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13281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2021/8/31</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77147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28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封面/目录">
    <p:spTree>
      <p:nvGrpSpPr>
        <p:cNvPr id="1" name=""/>
        <p:cNvGrpSpPr/>
        <p:nvPr/>
      </p:nvGrpSpPr>
      <p:grpSpPr>
        <a:xfrm>
          <a:off x="0" y="0"/>
          <a:ext cx="0" cy="0"/>
          <a:chOff x="0" y="0"/>
          <a:chExt cx="0" cy="0"/>
        </a:xfrm>
      </p:grpSpPr>
      <p:cxnSp>
        <p:nvCxnSpPr>
          <p:cNvPr id="8" name="直接连接符 7"/>
          <p:cNvCxnSpPr/>
          <p:nvPr userDrawn="1"/>
        </p:nvCxnSpPr>
        <p:spPr>
          <a:xfrm flipV="1">
            <a:off x="953128" y="654064"/>
            <a:ext cx="7147876" cy="1"/>
          </a:xfrm>
          <a:prstGeom prst="line">
            <a:avLst/>
          </a:prstGeom>
          <a:noFill/>
          <a:ln w="15875" cap="flat" cmpd="sng" algn="ctr">
            <a:solidFill>
              <a:schemeClr val="accent1"/>
            </a:solidFill>
            <a:prstDash val="solid"/>
          </a:ln>
          <a:effectLst/>
        </p:spPr>
      </p:cxnSp>
      <p:sp>
        <p:nvSpPr>
          <p:cNvPr id="9"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1"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2" name="椭圆 11"/>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Tree>
    <p:extLst>
      <p:ext uri="{BB962C8B-B14F-4D97-AF65-F5344CB8AC3E}">
        <p14:creationId xmlns:p14="http://schemas.microsoft.com/office/powerpoint/2010/main" val="99451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封面/目录">
    <p:spTree>
      <p:nvGrpSpPr>
        <p:cNvPr id="1" name=""/>
        <p:cNvGrpSpPr/>
        <p:nvPr/>
      </p:nvGrpSpPr>
      <p:grpSpPr>
        <a:xfrm>
          <a:off x="0" y="0"/>
          <a:ext cx="0" cy="0"/>
          <a:chOff x="0" y="0"/>
          <a:chExt cx="0" cy="0"/>
        </a:xfrm>
      </p:grpSpPr>
      <p:cxnSp>
        <p:nvCxnSpPr>
          <p:cNvPr id="8" name="直接连接符 7"/>
          <p:cNvCxnSpPr/>
          <p:nvPr userDrawn="1"/>
        </p:nvCxnSpPr>
        <p:spPr>
          <a:xfrm flipV="1">
            <a:off x="953128" y="654064"/>
            <a:ext cx="7147876" cy="1"/>
          </a:xfrm>
          <a:prstGeom prst="line">
            <a:avLst/>
          </a:prstGeom>
          <a:noFill/>
          <a:ln w="15875" cap="flat" cmpd="sng" algn="ctr">
            <a:solidFill>
              <a:schemeClr val="accent1"/>
            </a:solidFill>
            <a:prstDash val="solid"/>
          </a:ln>
          <a:effectLst/>
        </p:spPr>
      </p:cxnSp>
      <p:sp>
        <p:nvSpPr>
          <p:cNvPr id="9"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1"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2" name="椭圆 11"/>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Tree>
    <p:extLst>
      <p:ext uri="{BB962C8B-B14F-4D97-AF65-F5344CB8AC3E}">
        <p14:creationId xmlns:p14="http://schemas.microsoft.com/office/powerpoint/2010/main" val="296481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备用">
    <p:spTree>
      <p:nvGrpSpPr>
        <p:cNvPr id="1" name=""/>
        <p:cNvGrpSpPr/>
        <p:nvPr/>
      </p:nvGrpSpPr>
      <p:grpSpPr>
        <a:xfrm>
          <a:off x="0" y="0"/>
          <a:ext cx="0" cy="0"/>
          <a:chOff x="0" y="0"/>
          <a:chExt cx="0" cy="0"/>
        </a:xfrm>
      </p:grpSpPr>
      <p:cxnSp>
        <p:nvCxnSpPr>
          <p:cNvPr id="8" name="直接连接符 7"/>
          <p:cNvCxnSpPr/>
          <p:nvPr userDrawn="1"/>
        </p:nvCxnSpPr>
        <p:spPr>
          <a:xfrm flipV="1">
            <a:off x="953128" y="654064"/>
            <a:ext cx="7147876" cy="1"/>
          </a:xfrm>
          <a:prstGeom prst="line">
            <a:avLst/>
          </a:prstGeom>
          <a:noFill/>
          <a:ln w="15875" cap="flat" cmpd="sng" algn="ctr">
            <a:solidFill>
              <a:schemeClr val="accent1"/>
            </a:solidFill>
            <a:prstDash val="solid"/>
          </a:ln>
          <a:effectLst/>
        </p:spPr>
      </p:cxnSp>
      <p:sp>
        <p:nvSpPr>
          <p:cNvPr id="9"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1"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12" name="椭圆 11"/>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Tree>
    <p:extLst>
      <p:ext uri="{BB962C8B-B14F-4D97-AF65-F5344CB8AC3E}">
        <p14:creationId xmlns:p14="http://schemas.microsoft.com/office/powerpoint/2010/main" val="409948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2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43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教学设计">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cxnSp>
        <p:nvCxnSpPr>
          <p:cNvPr id="26" name="直接连接符 25"/>
          <p:cNvCxnSpPr/>
          <p:nvPr userDrawn="1"/>
        </p:nvCxnSpPr>
        <p:spPr>
          <a:xfrm flipV="1">
            <a:off x="953128" y="654064"/>
            <a:ext cx="7147876" cy="1"/>
          </a:xfrm>
          <a:prstGeom prst="line">
            <a:avLst/>
          </a:prstGeom>
          <a:noFill/>
          <a:ln w="15875" cap="flat" cmpd="sng" algn="ctr">
            <a:solidFill>
              <a:srgbClr val="118C3B"/>
            </a:solidFill>
            <a:prstDash val="solid"/>
          </a:ln>
          <a:effectLst/>
        </p:spPr>
      </p:cxnSp>
      <p:sp>
        <p:nvSpPr>
          <p:cNvPr id="41"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4" name="椭圆 43"/>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5"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4" name="矩形 3"/>
          <p:cNvSpPr>
            <a:spLocks noChangeArrowheads="1"/>
          </p:cNvSpPr>
          <p:nvPr userDrawn="1"/>
        </p:nvSpPr>
        <p:spPr bwMode="auto">
          <a:xfrm>
            <a:off x="1081655" y="386794"/>
            <a:ext cx="1546773"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pPr marL="0" lvl="1" algn="ctr"/>
            <a:r>
              <a:rPr lang="en-US" altLang="zh-CN" sz="1400" dirty="0">
                <a:solidFill>
                  <a:schemeClr val="tx1">
                    <a:lumMod val="50000"/>
                    <a:lumOff val="50000"/>
                  </a:schemeClr>
                </a:solidFill>
                <a:latin typeface="微软雅黑" pitchFamily="34" charset="-122"/>
                <a:ea typeface="微软雅黑" pitchFamily="34" charset="-122"/>
              </a:rPr>
              <a:t>Teaching Design</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65" name="标题 1"/>
          <p:cNvSpPr txBox="1">
            <a:spLocks/>
          </p:cNvSpPr>
          <p:nvPr userDrawn="1"/>
        </p:nvSpPr>
        <p:spPr>
          <a:xfrm>
            <a:off x="1075043" y="67257"/>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000" b="1" kern="0" dirty="0">
                <a:solidFill>
                  <a:schemeClr val="accent1">
                    <a:lumMod val="75000"/>
                  </a:schemeClr>
                </a:solidFill>
              </a:rPr>
              <a:t>教学设计</a:t>
            </a:r>
          </a:p>
        </p:txBody>
      </p:sp>
    </p:spTree>
    <p:extLst>
      <p:ext uri="{BB962C8B-B14F-4D97-AF65-F5344CB8AC3E}">
        <p14:creationId xmlns:p14="http://schemas.microsoft.com/office/powerpoint/2010/main" val="2350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cxnSp>
        <p:nvCxnSpPr>
          <p:cNvPr id="26" name="直接连接符 25"/>
          <p:cNvCxnSpPr/>
          <p:nvPr userDrawn="1"/>
        </p:nvCxnSpPr>
        <p:spPr>
          <a:xfrm flipV="1">
            <a:off x="953128" y="654064"/>
            <a:ext cx="7147876" cy="1"/>
          </a:xfrm>
          <a:prstGeom prst="line">
            <a:avLst/>
          </a:prstGeom>
          <a:noFill/>
          <a:ln w="15875" cap="flat" cmpd="sng" algn="ctr">
            <a:solidFill>
              <a:srgbClr val="118C3B"/>
            </a:solidFill>
            <a:prstDash val="solid"/>
          </a:ln>
          <a:effectLst/>
        </p:spPr>
      </p:cxnSp>
      <p:sp>
        <p:nvSpPr>
          <p:cNvPr id="41"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4" name="椭圆 43"/>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5"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4" name="矩形 3"/>
          <p:cNvSpPr>
            <a:spLocks noChangeArrowheads="1"/>
          </p:cNvSpPr>
          <p:nvPr userDrawn="1"/>
        </p:nvSpPr>
        <p:spPr bwMode="auto">
          <a:xfrm>
            <a:off x="1098426" y="386794"/>
            <a:ext cx="1600315"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pPr marL="0" lvl="1" algn="ctr"/>
            <a:r>
              <a:rPr lang="en-US" altLang="zh-CN" sz="1400" dirty="0">
                <a:solidFill>
                  <a:schemeClr val="tx1">
                    <a:lumMod val="50000"/>
                    <a:lumOff val="50000"/>
                  </a:schemeClr>
                </a:solidFill>
                <a:latin typeface="微软雅黑" pitchFamily="34" charset="-122"/>
                <a:ea typeface="微软雅黑" pitchFamily="34" charset="-122"/>
              </a:rPr>
              <a:t>Teaching Process</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65" name="标题 1"/>
          <p:cNvSpPr txBox="1">
            <a:spLocks/>
          </p:cNvSpPr>
          <p:nvPr userDrawn="1"/>
        </p:nvSpPr>
        <p:spPr>
          <a:xfrm>
            <a:off x="1075043" y="67257"/>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000" b="1" kern="0" dirty="0">
                <a:solidFill>
                  <a:schemeClr val="accent1">
                    <a:lumMod val="75000"/>
                  </a:schemeClr>
                </a:solidFill>
              </a:rPr>
              <a:t>教学过程</a:t>
            </a:r>
          </a:p>
        </p:txBody>
      </p:sp>
    </p:spTree>
    <p:extLst>
      <p:ext uri="{BB962C8B-B14F-4D97-AF65-F5344CB8AC3E}">
        <p14:creationId xmlns:p14="http://schemas.microsoft.com/office/powerpoint/2010/main" val="42801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cxnSp>
        <p:nvCxnSpPr>
          <p:cNvPr id="26" name="直接连接符 25"/>
          <p:cNvCxnSpPr/>
          <p:nvPr userDrawn="1"/>
        </p:nvCxnSpPr>
        <p:spPr>
          <a:xfrm flipV="1">
            <a:off x="953128" y="654064"/>
            <a:ext cx="7147876" cy="1"/>
          </a:xfrm>
          <a:prstGeom prst="line">
            <a:avLst/>
          </a:prstGeom>
          <a:noFill/>
          <a:ln w="15875" cap="flat" cmpd="sng" algn="ctr">
            <a:solidFill>
              <a:srgbClr val="118C3B"/>
            </a:solidFill>
            <a:prstDash val="solid"/>
          </a:ln>
          <a:effectLst/>
        </p:spPr>
      </p:cxnSp>
      <p:sp>
        <p:nvSpPr>
          <p:cNvPr id="41" name="KSO_Shape"/>
          <p:cNvSpPr>
            <a:spLocks/>
          </p:cNvSpPr>
          <p:nvPr userDrawn="1"/>
        </p:nvSpPr>
        <p:spPr bwMode="auto">
          <a:xfrm>
            <a:off x="8205387" y="300504"/>
            <a:ext cx="219592" cy="402941"/>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MH_Other_4"/>
          <p:cNvSpPr/>
          <p:nvPr userDrawn="1">
            <p:custDataLst>
              <p:tags r:id="rId1"/>
            </p:custDataLst>
          </p:nvPr>
        </p:nvSpPr>
        <p:spPr>
          <a:xfrm>
            <a:off x="235547" y="165586"/>
            <a:ext cx="416148" cy="416148"/>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MH_Other_4"/>
          <p:cNvSpPr/>
          <p:nvPr userDrawn="1">
            <p:custDataLst>
              <p:tags r:id="rId2"/>
            </p:custDataLst>
          </p:nvPr>
        </p:nvSpPr>
        <p:spPr>
          <a:xfrm>
            <a:off x="-68560" y="505752"/>
            <a:ext cx="271937" cy="271937"/>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4" name="椭圆 43"/>
          <p:cNvSpPr/>
          <p:nvPr userDrawn="1"/>
        </p:nvSpPr>
        <p:spPr>
          <a:xfrm>
            <a:off x="585093" y="31306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5" name="MH_Other_4"/>
          <p:cNvSpPr/>
          <p:nvPr userDrawn="1">
            <p:custDataLst>
              <p:tags r:id="rId3"/>
            </p:custDataLst>
          </p:nvPr>
        </p:nvSpPr>
        <p:spPr>
          <a:xfrm>
            <a:off x="158706" y="11905"/>
            <a:ext cx="153681" cy="153681"/>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4" name="矩形 3"/>
          <p:cNvSpPr>
            <a:spLocks noChangeArrowheads="1"/>
          </p:cNvSpPr>
          <p:nvPr userDrawn="1"/>
        </p:nvSpPr>
        <p:spPr bwMode="auto">
          <a:xfrm>
            <a:off x="1083298" y="386794"/>
            <a:ext cx="1717655" cy="2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pPr marL="0" lvl="1" algn="ctr"/>
            <a:r>
              <a:rPr lang="en-US" altLang="zh-CN" sz="1400" dirty="0">
                <a:solidFill>
                  <a:schemeClr val="tx1">
                    <a:lumMod val="50000"/>
                    <a:lumOff val="50000"/>
                  </a:schemeClr>
                </a:solidFill>
                <a:latin typeface="微软雅黑" pitchFamily="34" charset="-122"/>
                <a:ea typeface="微软雅黑" pitchFamily="34" charset="-122"/>
              </a:rPr>
              <a:t>Teaching Refletion</a:t>
            </a:r>
          </a:p>
        </p:txBody>
      </p:sp>
      <p:sp>
        <p:nvSpPr>
          <p:cNvPr id="65" name="标题 1"/>
          <p:cNvSpPr txBox="1">
            <a:spLocks/>
          </p:cNvSpPr>
          <p:nvPr userDrawn="1"/>
        </p:nvSpPr>
        <p:spPr>
          <a:xfrm>
            <a:off x="1075043" y="67257"/>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000" b="1" kern="0" dirty="0">
                <a:solidFill>
                  <a:schemeClr val="accent1">
                    <a:lumMod val="75000"/>
                  </a:schemeClr>
                </a:solidFill>
              </a:rPr>
              <a:t>教学反思</a:t>
            </a:r>
          </a:p>
        </p:txBody>
      </p:sp>
    </p:spTree>
    <p:extLst>
      <p:ext uri="{BB962C8B-B14F-4D97-AF65-F5344CB8AC3E}">
        <p14:creationId xmlns:p14="http://schemas.microsoft.com/office/powerpoint/2010/main" val="54457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60550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9" cstate="screen">
            <a:extLst>
              <a:ext uri="{BEBA8EAE-BF5A-486C-A8C5-ECC9F3942E4B}">
                <a14:imgProps xmlns:a14="http://schemas.microsoft.com/office/drawing/2010/main">
                  <a14:imgLayer r:embed="rId20">
                    <a14:imgEffect>
                      <a14:brightnessContrast bright="-2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85373023"/>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7" r:id="rId3"/>
    <p:sldLayoutId id="2147483673" r:id="rId4"/>
    <p:sldLayoutId id="2147483671" r:id="rId5"/>
    <p:sldLayoutId id="2147483674" r:id="rId6"/>
    <p:sldLayoutId id="2147483675" r:id="rId7"/>
    <p:sldLayoutId id="2147483676" r:id="rId8"/>
    <p:sldLayoutId id="2147483678" r:id="rId9"/>
    <p:sldLayoutId id="2147483679" r:id="rId10"/>
    <p:sldLayoutId id="2147483680" r:id="rId11"/>
    <p:sldLayoutId id="2147483681" r:id="rId12"/>
    <p:sldLayoutId id="2147483682" r:id="rId13"/>
    <p:sldLayoutId id="2147483683" r:id="rId14"/>
    <p:sldLayoutId id="2147483684" r:id="rId15"/>
    <p:sldLayoutId id="2147483689" r:id="rId16"/>
  </p:sldLayoutIdLst>
  <p:txStyles>
    <p:titleStyle>
      <a:lvl1pPr algn="ctr" defTabSz="1023252" rtl="0" eaLnBrk="1" latinLnBrk="0" hangingPunct="1">
        <a:spcBef>
          <a:spcPct val="0"/>
        </a:spcBef>
        <a:buNone/>
        <a:defRPr sz="5000" kern="1200">
          <a:solidFill>
            <a:schemeClr val="tx1"/>
          </a:solidFill>
          <a:latin typeface="+mj-lt"/>
          <a:ea typeface="+mj-ea"/>
          <a:cs typeface="+mj-cs"/>
        </a:defRPr>
      </a:lvl1pPr>
    </p:titleStyle>
    <p:body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252" rtl="0" eaLnBrk="1" latinLnBrk="0" hangingPunct="1">
        <a:defRPr sz="2000" kern="1200">
          <a:solidFill>
            <a:schemeClr val="tx1"/>
          </a:solidFill>
          <a:latin typeface="+mn-lt"/>
          <a:ea typeface="+mn-ea"/>
          <a:cs typeface="+mn-cs"/>
        </a:defRPr>
      </a:lvl1pPr>
      <a:lvl2pPr marL="511626" algn="l" defTabSz="1023252" rtl="0" eaLnBrk="1" latinLnBrk="0" hangingPunct="1">
        <a:defRPr sz="2000" kern="1200">
          <a:solidFill>
            <a:schemeClr val="tx1"/>
          </a:solidFill>
          <a:latin typeface="+mn-lt"/>
          <a:ea typeface="+mn-ea"/>
          <a:cs typeface="+mn-cs"/>
        </a:defRPr>
      </a:lvl2pPr>
      <a:lvl3pPr marL="1023252" algn="l" defTabSz="1023252" rtl="0" eaLnBrk="1" latinLnBrk="0" hangingPunct="1">
        <a:defRPr sz="2000" kern="1200">
          <a:solidFill>
            <a:schemeClr val="tx1"/>
          </a:solidFill>
          <a:latin typeface="+mn-lt"/>
          <a:ea typeface="+mn-ea"/>
          <a:cs typeface="+mn-cs"/>
        </a:defRPr>
      </a:lvl3pPr>
      <a:lvl4pPr marL="1534879" algn="l" defTabSz="1023252" rtl="0" eaLnBrk="1" latinLnBrk="0" hangingPunct="1">
        <a:defRPr sz="2000" kern="1200">
          <a:solidFill>
            <a:schemeClr val="tx1"/>
          </a:solidFill>
          <a:latin typeface="+mn-lt"/>
          <a:ea typeface="+mn-ea"/>
          <a:cs typeface="+mn-cs"/>
        </a:defRPr>
      </a:lvl4pPr>
      <a:lvl5pPr marL="2046502" algn="l" defTabSz="1023252" rtl="0" eaLnBrk="1" latinLnBrk="0" hangingPunct="1">
        <a:defRPr sz="2000" kern="1200">
          <a:solidFill>
            <a:schemeClr val="tx1"/>
          </a:solidFill>
          <a:latin typeface="+mn-lt"/>
          <a:ea typeface="+mn-ea"/>
          <a:cs typeface="+mn-cs"/>
        </a:defRPr>
      </a:lvl5pPr>
      <a:lvl6pPr marL="2558128" algn="l" defTabSz="1023252" rtl="0" eaLnBrk="1" latinLnBrk="0" hangingPunct="1">
        <a:defRPr sz="2000" kern="1200">
          <a:solidFill>
            <a:schemeClr val="tx1"/>
          </a:solidFill>
          <a:latin typeface="+mn-lt"/>
          <a:ea typeface="+mn-ea"/>
          <a:cs typeface="+mn-cs"/>
        </a:defRPr>
      </a:lvl6pPr>
      <a:lvl7pPr marL="3069752" algn="l" defTabSz="1023252" rtl="0" eaLnBrk="1" latinLnBrk="0" hangingPunct="1">
        <a:defRPr sz="2000" kern="1200">
          <a:solidFill>
            <a:schemeClr val="tx1"/>
          </a:solidFill>
          <a:latin typeface="+mn-lt"/>
          <a:ea typeface="+mn-ea"/>
          <a:cs typeface="+mn-cs"/>
        </a:defRPr>
      </a:lvl7pPr>
      <a:lvl8pPr marL="3581376" algn="l" defTabSz="1023252" rtl="0" eaLnBrk="1" latinLnBrk="0" hangingPunct="1">
        <a:defRPr sz="2000" kern="1200">
          <a:solidFill>
            <a:schemeClr val="tx1"/>
          </a:solidFill>
          <a:latin typeface="+mn-lt"/>
          <a:ea typeface="+mn-ea"/>
          <a:cs typeface="+mn-cs"/>
        </a:defRPr>
      </a:lvl8pPr>
      <a:lvl9pPr marL="4093003" algn="l" defTabSz="102325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3567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hyperlink" Target="https://www.freeppt7.co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10.xml"/><Relationship Id="rId5" Type="http://schemas.openxmlformats.org/officeDocument/2006/relationships/image" Target="../media/image2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hemeOverride" Target="../theme/themeOverride18.xml"/><Relationship Id="rId5" Type="http://schemas.openxmlformats.org/officeDocument/2006/relationships/image" Target="../media/image26.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hemeOverride" Target="../theme/themeOverride19.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hemeOverride" Target="../theme/themeOverride21.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hemeOverride" Target="../theme/themeOverride2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hemeOverride" Target="../theme/themeOverride2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hemeOverride" Target="../theme/themeOverride25.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image" Target="../media/image43.jpeg"/><Relationship Id="rId2" Type="http://schemas.openxmlformats.org/officeDocument/2006/relationships/tags" Target="../tags/tag23.xml"/><Relationship Id="rId16" Type="http://schemas.openxmlformats.org/officeDocument/2006/relationships/notesSlide" Target="../notesSlides/notesSlide26.xml"/><Relationship Id="rId1" Type="http://schemas.openxmlformats.org/officeDocument/2006/relationships/themeOverride" Target="../theme/themeOverride26.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slideLayout" Target="../slideLayouts/slideLayout4.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hemeOverride" Target="../theme/themeOverride27.xml"/><Relationship Id="rId5" Type="http://schemas.openxmlformats.org/officeDocument/2006/relationships/image" Target="../media/image4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3.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0.xml"/><Relationship Id="rId5" Type="http://schemas.openxmlformats.org/officeDocument/2006/relationships/image" Target="../media/image47.jpe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hemeOverride" Target="../theme/themeOverride3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www.freeppt7.com/" TargetMode="Externa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52" y="2781549"/>
            <a:ext cx="9150152" cy="2384239"/>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0925" y="2892071"/>
            <a:ext cx="3302810" cy="1874152"/>
          </a:xfrm>
          <a:prstGeom prst="rect">
            <a:avLst/>
          </a:prstGeom>
        </p:spPr>
      </p:pic>
      <p:sp>
        <p:nvSpPr>
          <p:cNvPr id="13" name="文本框 3"/>
          <p:cNvSpPr txBox="1">
            <a:spLocks noChangeArrowheads="1"/>
          </p:cNvSpPr>
          <p:nvPr/>
        </p:nvSpPr>
        <p:spPr bwMode="auto">
          <a:xfrm>
            <a:off x="2875805" y="2139702"/>
            <a:ext cx="4981336" cy="359491"/>
          </a:xfrm>
          <a:prstGeom prst="rect">
            <a:avLst/>
          </a:prstGeom>
          <a:noFill/>
          <a:ln w="9525">
            <a:noFill/>
            <a:miter lim="800000"/>
            <a:headEnd/>
            <a:tailEnd/>
          </a:ln>
        </p:spPr>
        <p:txBody>
          <a:bodyPr wrap="square" lIns="81693" tIns="40847" rIns="81693" bIns="40847">
            <a:spAutoFit/>
          </a:bodyPr>
          <a:lstStyle/>
          <a:p>
            <a:pPr algn="ctr" defTabSz="685800"/>
            <a:r>
              <a:rPr lang="en-US" altLang="zh-CN" dirty="0">
                <a:solidFill>
                  <a:schemeClr val="tx1">
                    <a:lumMod val="65000"/>
                    <a:lumOff val="35000"/>
                  </a:schemeClr>
                </a:solidFill>
                <a:cs typeface="+mn-ea"/>
                <a:sym typeface="+mn-lt"/>
              </a:rPr>
              <a:t>Insert the Subtitle of Your Presentation</a:t>
            </a:r>
          </a:p>
        </p:txBody>
      </p:sp>
      <p:sp>
        <p:nvSpPr>
          <p:cNvPr id="14" name="TextBox 49"/>
          <p:cNvSpPr txBox="1"/>
          <p:nvPr/>
        </p:nvSpPr>
        <p:spPr>
          <a:xfrm>
            <a:off x="2088596" y="1376555"/>
            <a:ext cx="6555754" cy="707886"/>
          </a:xfrm>
          <a:prstGeom prst="rect">
            <a:avLst/>
          </a:prstGeom>
          <a:noFill/>
        </p:spPr>
        <p:txBody>
          <a:bodyPr wrap="square" rtlCol="0">
            <a:spAutoFit/>
          </a:bodyPr>
          <a:lstStyle/>
          <a:p>
            <a:r>
              <a:rPr lang="en-US" altLang="zh-CN" sz="4000" b="1" dirty="0">
                <a:solidFill>
                  <a:schemeClr val="accent1"/>
                </a:solidFill>
                <a:cs typeface="+mn-ea"/>
                <a:sym typeface="+mn-lt"/>
              </a:rPr>
              <a:t>High-end PPT templates</a:t>
            </a:r>
            <a:endParaRPr lang="zh-CN" altLang="en-US" sz="4000" b="1" dirty="0">
              <a:solidFill>
                <a:schemeClr val="accent1"/>
              </a:solidFill>
              <a:cs typeface="+mn-ea"/>
              <a:sym typeface="+mn-lt"/>
            </a:endParaRPr>
          </a:p>
        </p:txBody>
      </p:sp>
      <p:sp>
        <p:nvSpPr>
          <p:cNvPr id="15" name="圆角矩形 14"/>
          <p:cNvSpPr/>
          <p:nvPr/>
        </p:nvSpPr>
        <p:spPr>
          <a:xfrm>
            <a:off x="4450153" y="2816966"/>
            <a:ext cx="1864543" cy="330848"/>
          </a:xfrm>
          <a:prstGeom prst="roundRect">
            <a:avLst>
              <a:gd name="adj" fmla="val 50000"/>
            </a:avLst>
          </a:prstGeom>
          <a:solidFill>
            <a:schemeClr val="accent1"/>
          </a:solidFill>
          <a:ln>
            <a:noFill/>
          </a:ln>
          <a:effectLst/>
        </p:spPr>
        <p:txBody>
          <a:bodyPr vert="horz" wrap="square" lIns="91440" tIns="45720" rIns="91440" bIns="45720" numCol="1" anchor="t" anchorCtr="0" compatLnSpc="1">
            <a:prstTxWarp prst="textNoShape">
              <a:avLst/>
            </a:prstTxWarp>
          </a:bodyPr>
          <a:lstStyle/>
          <a:p>
            <a:pPr algn="ctr"/>
            <a:endParaRPr lang="zh-CN" altLang="en-US" sz="4000">
              <a:solidFill>
                <a:schemeClr val="tx1"/>
              </a:solidFill>
              <a:cs typeface="+mn-ea"/>
              <a:sym typeface="+mn-lt"/>
            </a:endParaRPr>
          </a:p>
        </p:txBody>
      </p:sp>
      <p:sp>
        <p:nvSpPr>
          <p:cNvPr id="16" name="文本框 15"/>
          <p:cNvSpPr txBox="1"/>
          <p:nvPr/>
        </p:nvSpPr>
        <p:spPr>
          <a:xfrm>
            <a:off x="4568924" y="2829000"/>
            <a:ext cx="1656184" cy="295145"/>
          </a:xfrm>
          <a:prstGeom prst="rect">
            <a:avLst/>
          </a:prstGeom>
          <a:noFill/>
        </p:spPr>
        <p:txBody>
          <a:bodyPr wrap="square" rtlCol="0">
            <a:spAutoFit/>
          </a:bodyPr>
          <a:lstStyle/>
          <a:p>
            <a:pPr algn="ctr">
              <a:lnSpc>
                <a:spcPct val="120000"/>
              </a:lnSpc>
            </a:pPr>
            <a:r>
              <a:rPr lang="en-US" altLang="zh-CN" sz="1200" dirty="0">
                <a:solidFill>
                  <a:schemeClr val="bg1"/>
                </a:solidFill>
                <a:cs typeface="+mn-ea"/>
                <a:sym typeface="+mn-lt"/>
                <a:hlinkClick r:id="rId6">
                  <a:extLst>
                    <a:ext uri="{A12FA001-AC4F-418D-AE19-62706E023703}">
                      <ahyp:hlinkClr xmlns:ahyp="http://schemas.microsoft.com/office/drawing/2018/hyperlinkcolor" val="tx"/>
                    </a:ext>
                  </a:extLst>
                </a:hlinkClick>
              </a:rPr>
              <a:t>www.freeppt7.com</a:t>
            </a:r>
            <a:endParaRPr lang="zh-CN" altLang="en-US" sz="1200" dirty="0">
              <a:solidFill>
                <a:schemeClr val="bg1"/>
              </a:solidFill>
              <a:cs typeface="+mn-ea"/>
              <a:sym typeface="+mn-lt"/>
            </a:endParaRPr>
          </a:p>
        </p:txBody>
      </p:sp>
      <p:pic>
        <p:nvPicPr>
          <p:cNvPr id="17" name="图片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32463" y="3265323"/>
            <a:ext cx="1123960" cy="852772"/>
          </a:xfrm>
          <a:prstGeom prst="rect">
            <a:avLst/>
          </a:prstGeom>
        </p:spPr>
      </p:pic>
      <p:sp>
        <p:nvSpPr>
          <p:cNvPr id="10" name="Rounded Rectangle 7">
            <a:extLst>
              <a:ext uri="{FF2B5EF4-FFF2-40B4-BE49-F238E27FC236}">
                <a16:creationId xmlns:a16="http://schemas.microsoft.com/office/drawing/2014/main" id="{3F5C9B9B-4CBA-490F-9814-B706FAD78637}"/>
              </a:ext>
            </a:extLst>
          </p:cNvPr>
          <p:cNvSpPr/>
          <p:nvPr/>
        </p:nvSpPr>
        <p:spPr>
          <a:xfrm>
            <a:off x="370777" y="265885"/>
            <a:ext cx="1320904" cy="289642"/>
          </a:xfrm>
          <a:prstGeom prst="roundRect">
            <a:avLst>
              <a:gd name="adj" fmla="val 50000"/>
            </a:avLst>
          </a:prstGeom>
          <a:solidFill>
            <a:schemeClr val="bg1">
              <a:alpha val="0"/>
            </a:schemeClr>
          </a:solidFill>
          <a:ln w="158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extLst>
      <p:ext uri="{BB962C8B-B14F-4D97-AF65-F5344CB8AC3E}">
        <p14:creationId xmlns:p14="http://schemas.microsoft.com/office/powerpoint/2010/main" val="673998585"/>
      </p:ext>
    </p:extLst>
  </p:cSld>
  <p:clrMapOvr>
    <a:masterClrMapping/>
  </p:clrMapOvr>
  <mc:AlternateContent xmlns:mc="http://schemas.openxmlformats.org/markup-compatibility/2006" xmlns:p14="http://schemas.microsoft.com/office/powerpoint/2010/main">
    <mc:Choice Requires="p14">
      <p:transition p14:dur="10" advTm="0"/>
    </mc:Choice>
    <mc:Fallback xmlns:a16="http://schemas.microsoft.com/office/drawing/2014/main" xmlns:ahyp="http://schemas.microsoft.com/office/drawing/2018/hyperlinkcolor" xmlns:a14="http://schemas.microsoft.com/office/drawing/2010/main"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1500"/>
                            </p:stCondLst>
                            <p:childTnLst>
                              <p:par>
                                <p:cTn id="22" presetID="23" presetClass="entr" presetSubtype="528" fill="hold" grpId="0" nodeType="after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750" fill="hold"/>
                                        <p:tgtEl>
                                          <p:spTgt spid="13"/>
                                        </p:tgtEl>
                                        <p:attrNameLst>
                                          <p:attrName>ppt_w</p:attrName>
                                        </p:attrNameLst>
                                      </p:cBhvr>
                                      <p:tavLst>
                                        <p:tav tm="0">
                                          <p:val>
                                            <p:fltVal val="0"/>
                                          </p:val>
                                        </p:tav>
                                        <p:tav tm="100000">
                                          <p:val>
                                            <p:strVal val="#ppt_w"/>
                                          </p:val>
                                        </p:tav>
                                      </p:tavLst>
                                    </p:anim>
                                    <p:anim calcmode="lin" valueType="num">
                                      <p:cBhvr>
                                        <p:cTn id="25" dur="750" fill="hold"/>
                                        <p:tgtEl>
                                          <p:spTgt spid="13"/>
                                        </p:tgtEl>
                                        <p:attrNameLst>
                                          <p:attrName>ppt_h</p:attrName>
                                        </p:attrNameLst>
                                      </p:cBhvr>
                                      <p:tavLst>
                                        <p:tav tm="0">
                                          <p:val>
                                            <p:fltVal val="0"/>
                                          </p:val>
                                        </p:tav>
                                        <p:tav tm="100000">
                                          <p:val>
                                            <p:strVal val="#ppt_h"/>
                                          </p:val>
                                        </p:tav>
                                      </p:tavLst>
                                    </p:anim>
                                    <p:anim calcmode="lin" valueType="num">
                                      <p:cBhvr>
                                        <p:cTn id="26" dur="750" fill="hold"/>
                                        <p:tgtEl>
                                          <p:spTgt spid="13"/>
                                        </p:tgtEl>
                                        <p:attrNameLst>
                                          <p:attrName>ppt_x</p:attrName>
                                        </p:attrNameLst>
                                      </p:cBhvr>
                                      <p:tavLst>
                                        <p:tav tm="0">
                                          <p:val>
                                            <p:fltVal val="0.5"/>
                                          </p:val>
                                        </p:tav>
                                        <p:tav tm="100000">
                                          <p:val>
                                            <p:strVal val="#ppt_x"/>
                                          </p:val>
                                        </p:tav>
                                      </p:tavLst>
                                    </p:anim>
                                    <p:anim calcmode="lin" valueType="num">
                                      <p:cBhvr>
                                        <p:cTn id="27" dur="75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9">
            <a:extLst>
              <a:ext uri="{FF2B5EF4-FFF2-40B4-BE49-F238E27FC236}">
                <a16:creationId xmlns:a16="http://schemas.microsoft.com/office/drawing/2014/main" id="{C8B4F286-C409-48C4-AB61-85D16F94D7AC}"/>
              </a:ext>
            </a:extLst>
          </p:cNvPr>
          <p:cNvSpPr>
            <a:spLocks noEditPoints="1"/>
          </p:cNvSpPr>
          <p:nvPr/>
        </p:nvSpPr>
        <p:spPr bwMode="auto">
          <a:xfrm>
            <a:off x="0" y="1496576"/>
            <a:ext cx="9143999" cy="1968667"/>
          </a:xfrm>
          <a:custGeom>
            <a:avLst/>
            <a:gdLst>
              <a:gd name="T0" fmla="*/ 1761 w 1926"/>
              <a:gd name="T1" fmla="*/ 1038 h 1038"/>
              <a:gd name="T2" fmla="*/ 1761 w 1926"/>
              <a:gd name="T3" fmla="*/ 1038 h 1038"/>
              <a:gd name="T4" fmla="*/ 1761 w 1926"/>
              <a:gd name="T5" fmla="*/ 1038 h 1038"/>
              <a:gd name="T6" fmla="*/ 1761 w 1926"/>
              <a:gd name="T7" fmla="*/ 1038 h 1038"/>
              <a:gd name="T8" fmla="*/ 1926 w 1926"/>
              <a:gd name="T9" fmla="*/ 1029 h 1038"/>
              <a:gd name="T10" fmla="*/ 1761 w 1926"/>
              <a:gd name="T11" fmla="*/ 1038 h 1038"/>
              <a:gd name="T12" fmla="*/ 1926 w 1926"/>
              <a:gd name="T13" fmla="*/ 1029 h 1038"/>
              <a:gd name="T14" fmla="*/ 3 w 1926"/>
              <a:gd name="T15" fmla="*/ 4 h 1038"/>
              <a:gd name="T16" fmla="*/ 4 w 1926"/>
              <a:gd name="T17" fmla="*/ 5 h 1038"/>
              <a:gd name="T18" fmla="*/ 3 w 1926"/>
              <a:gd name="T19" fmla="*/ 4 h 1038"/>
              <a:gd name="T20" fmla="*/ 3 w 1926"/>
              <a:gd name="T21" fmla="*/ 3 h 1038"/>
              <a:gd name="T22" fmla="*/ 3 w 1926"/>
              <a:gd name="T23" fmla="*/ 4 h 1038"/>
              <a:gd name="T24" fmla="*/ 3 w 1926"/>
              <a:gd name="T25" fmla="*/ 3 h 1038"/>
              <a:gd name="T26" fmla="*/ 2 w 1926"/>
              <a:gd name="T27" fmla="*/ 2 h 1038"/>
              <a:gd name="T28" fmla="*/ 2 w 1926"/>
              <a:gd name="T29" fmla="*/ 3 h 1038"/>
              <a:gd name="T30" fmla="*/ 2 w 1926"/>
              <a:gd name="T31" fmla="*/ 2 h 1038"/>
              <a:gd name="T32" fmla="*/ 1 w 1926"/>
              <a:gd name="T33" fmla="*/ 1 h 1038"/>
              <a:gd name="T34" fmla="*/ 2 w 1926"/>
              <a:gd name="T35" fmla="*/ 2 h 1038"/>
              <a:gd name="T36" fmla="*/ 1 w 1926"/>
              <a:gd name="T37" fmla="*/ 1 h 1038"/>
              <a:gd name="T38" fmla="*/ 0 w 1926"/>
              <a:gd name="T39" fmla="*/ 0 h 1038"/>
              <a:gd name="T40" fmla="*/ 1 w 1926"/>
              <a:gd name="T41" fmla="*/ 1 h 1038"/>
              <a:gd name="T42" fmla="*/ 0 w 1926"/>
              <a:gd name="T4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6" h="1038">
                <a:moveTo>
                  <a:pt x="1761" y="1038"/>
                </a:moveTo>
                <a:cubicBezTo>
                  <a:pt x="1761" y="1038"/>
                  <a:pt x="1761" y="1038"/>
                  <a:pt x="1761" y="1038"/>
                </a:cubicBezTo>
                <a:cubicBezTo>
                  <a:pt x="1761" y="1038"/>
                  <a:pt x="1761" y="1038"/>
                  <a:pt x="1761" y="1038"/>
                </a:cubicBezTo>
                <a:cubicBezTo>
                  <a:pt x="1761" y="1038"/>
                  <a:pt x="1761" y="1038"/>
                  <a:pt x="1761" y="1038"/>
                </a:cubicBezTo>
                <a:moveTo>
                  <a:pt x="1926" y="1029"/>
                </a:moveTo>
                <a:cubicBezTo>
                  <a:pt x="1871" y="1035"/>
                  <a:pt x="1816" y="1038"/>
                  <a:pt x="1761" y="1038"/>
                </a:cubicBezTo>
                <a:cubicBezTo>
                  <a:pt x="1816" y="1038"/>
                  <a:pt x="1871" y="1035"/>
                  <a:pt x="1926" y="1029"/>
                </a:cubicBezTo>
                <a:moveTo>
                  <a:pt x="3" y="4"/>
                </a:moveTo>
                <a:cubicBezTo>
                  <a:pt x="4" y="4"/>
                  <a:pt x="4" y="4"/>
                  <a:pt x="4" y="5"/>
                </a:cubicBezTo>
                <a:cubicBezTo>
                  <a:pt x="4" y="4"/>
                  <a:pt x="4" y="4"/>
                  <a:pt x="3" y="4"/>
                </a:cubicBezTo>
                <a:moveTo>
                  <a:pt x="3" y="3"/>
                </a:moveTo>
                <a:cubicBezTo>
                  <a:pt x="3" y="3"/>
                  <a:pt x="3" y="4"/>
                  <a:pt x="3" y="4"/>
                </a:cubicBezTo>
                <a:cubicBezTo>
                  <a:pt x="3" y="4"/>
                  <a:pt x="3" y="3"/>
                  <a:pt x="3" y="3"/>
                </a:cubicBezTo>
                <a:moveTo>
                  <a:pt x="2" y="2"/>
                </a:moveTo>
                <a:cubicBezTo>
                  <a:pt x="2" y="2"/>
                  <a:pt x="2" y="3"/>
                  <a:pt x="2" y="3"/>
                </a:cubicBezTo>
                <a:cubicBezTo>
                  <a:pt x="2" y="3"/>
                  <a:pt x="2" y="2"/>
                  <a:pt x="2" y="2"/>
                </a:cubicBezTo>
                <a:moveTo>
                  <a:pt x="1" y="1"/>
                </a:moveTo>
                <a:cubicBezTo>
                  <a:pt x="1" y="1"/>
                  <a:pt x="2" y="2"/>
                  <a:pt x="2" y="2"/>
                </a:cubicBezTo>
                <a:cubicBezTo>
                  <a:pt x="2" y="2"/>
                  <a:pt x="1" y="1"/>
                  <a:pt x="1" y="1"/>
                </a:cubicBezTo>
                <a:moveTo>
                  <a:pt x="0" y="0"/>
                </a:moveTo>
                <a:cubicBezTo>
                  <a:pt x="1" y="0"/>
                  <a:pt x="1" y="0"/>
                  <a:pt x="1" y="1"/>
                </a:cubicBezTo>
                <a:cubicBezTo>
                  <a:pt x="1" y="0"/>
                  <a:pt x="1" y="0"/>
                  <a:pt x="0" y="0"/>
                </a:cubicBezTo>
              </a:path>
            </a:pathLst>
          </a:custGeom>
          <a:solidFill>
            <a:srgbClr val="6774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3790188"/>
            <a:ext cx="9143998" cy="1353312"/>
          </a:xfrm>
          <a:prstGeom prst="rect">
            <a:avLst/>
          </a:prstGeom>
        </p:spPr>
      </p:pic>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3435271"/>
            <a:ext cx="2937589" cy="1666910"/>
          </a:xfrm>
          <a:prstGeom prst="rect">
            <a:avLst/>
          </a:prstGeom>
        </p:spPr>
      </p:pic>
      <p:sp>
        <p:nvSpPr>
          <p:cNvPr id="25" name="任意多边形 24"/>
          <p:cNvSpPr/>
          <p:nvPr/>
        </p:nvSpPr>
        <p:spPr>
          <a:xfrm>
            <a:off x="2585865" y="2015859"/>
            <a:ext cx="4103190" cy="543257"/>
          </a:xfrm>
          <a:custGeom>
            <a:avLst/>
            <a:gdLst>
              <a:gd name="connsiteX0" fmla="*/ 0 w 4142407"/>
              <a:gd name="connsiteY0" fmla="*/ 0 h 514869"/>
              <a:gd name="connsiteX1" fmla="*/ 4142407 w 4142407"/>
              <a:gd name="connsiteY1" fmla="*/ 0 h 514869"/>
              <a:gd name="connsiteX2" fmla="*/ 4142407 w 4142407"/>
              <a:gd name="connsiteY2" fmla="*/ 1466 h 514869"/>
              <a:gd name="connsiteX3" fmla="*/ 3880111 w 4142407"/>
              <a:gd name="connsiteY3" fmla="*/ 263762 h 514869"/>
              <a:gd name="connsiteX4" fmla="*/ 4131218 w 4142407"/>
              <a:gd name="connsiteY4" fmla="*/ 514869 h 514869"/>
              <a:gd name="connsiteX5" fmla="*/ 0 w 4142407"/>
              <a:gd name="connsiteY5" fmla="*/ 514869 h 514869"/>
              <a:gd name="connsiteX6" fmla="*/ 257434 w 4142407"/>
              <a:gd name="connsiteY6" fmla="*/ 257435 h 51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407" h="514869">
                <a:moveTo>
                  <a:pt x="0" y="0"/>
                </a:moveTo>
                <a:lnTo>
                  <a:pt x="4142407" y="0"/>
                </a:lnTo>
                <a:lnTo>
                  <a:pt x="4142407" y="1466"/>
                </a:lnTo>
                <a:lnTo>
                  <a:pt x="3880111" y="263762"/>
                </a:lnTo>
                <a:lnTo>
                  <a:pt x="4131218" y="514869"/>
                </a:lnTo>
                <a:lnTo>
                  <a:pt x="0" y="514869"/>
                </a:lnTo>
                <a:lnTo>
                  <a:pt x="257434" y="2574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
          <p:cNvSpPr txBox="1"/>
          <p:nvPr/>
        </p:nvSpPr>
        <p:spPr>
          <a:xfrm>
            <a:off x="3306492" y="764091"/>
            <a:ext cx="2285295" cy="1328373"/>
          </a:xfrm>
          <a:prstGeom prst="rect">
            <a:avLst/>
          </a:prstGeom>
          <a:noFill/>
        </p:spPr>
        <p:txBody>
          <a:bodyPr wrap="square" lIns="96700" tIns="48351" rIns="96700" bIns="48351" rtlCol="0">
            <a:spAutoFit/>
          </a:bodyPr>
          <a:lstStyle/>
          <a:p>
            <a:pPr algn="ctr" fontAlgn="auto">
              <a:spcBef>
                <a:spcPts val="0"/>
              </a:spcBef>
              <a:spcAft>
                <a:spcPts val="0"/>
              </a:spcAft>
              <a:defRPr/>
            </a:pPr>
            <a:r>
              <a:rPr lang="en-US" altLang="zh-CN" sz="7998" b="1" kern="0" dirty="0">
                <a:solidFill>
                  <a:schemeClr val="accent2"/>
                </a:solidFill>
                <a:effectLst>
                  <a:outerShdw blurRad="38100" dist="38100" dir="2700000" algn="tl">
                    <a:srgbClr val="000000">
                      <a:alpha val="43137"/>
                    </a:srgbClr>
                  </a:outerShdw>
                </a:effectLst>
                <a:cs typeface="+mn-ea"/>
                <a:sym typeface="+mn-lt"/>
              </a:rPr>
              <a:t>02</a:t>
            </a:r>
            <a:endParaRPr lang="zh-CN" altLang="en-US" sz="7998" b="1" kern="0" dirty="0">
              <a:solidFill>
                <a:schemeClr val="accent2"/>
              </a:solidFill>
              <a:effectLst>
                <a:outerShdw blurRad="38100" dist="38100" dir="2700000" algn="tl">
                  <a:srgbClr val="000000">
                    <a:alpha val="43137"/>
                  </a:srgbClr>
                </a:outerShdw>
              </a:effectLst>
              <a:cs typeface="+mn-ea"/>
              <a:sym typeface="+mn-lt"/>
            </a:endParaRPr>
          </a:p>
        </p:txBody>
      </p:sp>
      <p:sp>
        <p:nvSpPr>
          <p:cNvPr id="27" name="Rectangle 4"/>
          <p:cNvSpPr txBox="1">
            <a:spLocks noChangeArrowheads="1"/>
          </p:cNvSpPr>
          <p:nvPr/>
        </p:nvSpPr>
        <p:spPr bwMode="auto">
          <a:xfrm>
            <a:off x="2937589" y="1864872"/>
            <a:ext cx="3218587"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4" rIns="68550" bIns="34274"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zh-CN" altLang="en-US" sz="2499" kern="0" dirty="0">
                <a:latin typeface="+mn-lt"/>
                <a:ea typeface="+mn-ea"/>
                <a:cs typeface="+mn-ea"/>
                <a:sym typeface="+mn-lt"/>
              </a:rPr>
              <a:t>Teaching design</a:t>
            </a:r>
          </a:p>
        </p:txBody>
      </p:sp>
      <p:sp>
        <p:nvSpPr>
          <p:cNvPr id="28" name="Rectangle 28"/>
          <p:cNvSpPr/>
          <p:nvPr/>
        </p:nvSpPr>
        <p:spPr>
          <a:xfrm>
            <a:off x="2439735" y="2756259"/>
            <a:ext cx="2216969" cy="807924"/>
          </a:xfrm>
          <a:prstGeom prst="rect">
            <a:avLst/>
          </a:prstGeom>
        </p:spPr>
        <p:txBody>
          <a:bodyPr wrap="square" lIns="68589" tIns="34295" rIns="68589" bIns="34295">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kumimoji="0" lang="zh-CN" altLang="en-US" sz="1600" b="0" i="0" u="none" strike="noStrike" kern="0" cap="none" spc="0" normalizeH="0" baseline="0" noProof="0" dirty="0">
                <a:ln>
                  <a:noFill/>
                </a:ln>
                <a:solidFill>
                  <a:schemeClr val="tx1">
                    <a:lumMod val="50000"/>
                    <a:lumOff val="50000"/>
                  </a:schemeClr>
                </a:solidFill>
                <a:effectLst/>
                <a:uLnTx/>
                <a:uFillTx/>
                <a:cs typeface="+mn-ea"/>
                <a:sym typeface="+mn-lt"/>
              </a:rPr>
              <a:t>Chapter title</a:t>
            </a:r>
            <a:endParaRPr kumimoji="0" lang="en-US" altLang="zh-CN" sz="1600" b="0" i="0" u="none" strike="noStrike" kern="0" cap="none" spc="0" normalizeH="0" baseline="0" noProof="0" dirty="0">
              <a:ln>
                <a:noFill/>
              </a:ln>
              <a:solidFill>
                <a:schemeClr val="tx1">
                  <a:lumMod val="50000"/>
                  <a:lumOff val="50000"/>
                </a:schemeClr>
              </a:solidFill>
              <a:effectLst/>
              <a:uLnTx/>
              <a:uFillTx/>
              <a:cs typeface="+mn-ea"/>
              <a:sym typeface="+mn-lt"/>
            </a:endParaRPr>
          </a:p>
          <a:p>
            <a:pPr marL="285750" lvl="0" indent="-285750">
              <a:buFont typeface="Wingdings" pitchFamily="2" charset="2"/>
              <a:buChar char="u"/>
              <a:defRPr/>
            </a:pPr>
            <a:r>
              <a:rPr lang="zh-CN" altLang="en-US" sz="1600" kern="0" dirty="0">
                <a:solidFill>
                  <a:schemeClr val="tx1">
                    <a:lumMod val="50000"/>
                    <a:lumOff val="50000"/>
                  </a:schemeClr>
                </a:solidFill>
                <a:cs typeface="+mn-ea"/>
                <a:sym typeface="+mn-lt"/>
              </a:rPr>
              <a:t>Chapter title</a:t>
            </a:r>
            <a:endParaRPr lang="en-US" altLang="zh-CN" sz="1600" kern="0" dirty="0">
              <a:solidFill>
                <a:schemeClr val="tx1">
                  <a:lumMod val="50000"/>
                  <a:lumOff val="50000"/>
                </a:schemeClr>
              </a:solidFill>
              <a:cs typeface="+mn-ea"/>
              <a:sym typeface="+mn-lt"/>
            </a:endParaRPr>
          </a:p>
          <a:p>
            <a:pPr marL="285750" lvl="0" indent="-285750">
              <a:buFont typeface="Wingdings" pitchFamily="2" charset="2"/>
              <a:buChar char="u"/>
              <a:defRPr/>
            </a:pPr>
            <a:r>
              <a:rPr lang="zh-CN" altLang="en-US" sz="1600" kern="0" dirty="0">
                <a:solidFill>
                  <a:schemeClr val="tx1">
                    <a:lumMod val="50000"/>
                    <a:lumOff val="50000"/>
                  </a:schemeClr>
                </a:solidFill>
                <a:cs typeface="+mn-ea"/>
                <a:sym typeface="+mn-lt"/>
              </a:rPr>
              <a:t>Chapter title</a:t>
            </a:r>
            <a:endParaRPr lang="en-US" altLang="zh-CN" sz="1600" kern="0" dirty="0">
              <a:solidFill>
                <a:schemeClr val="tx1">
                  <a:lumMod val="50000"/>
                  <a:lumOff val="50000"/>
                </a:schemeClr>
              </a:solidFill>
              <a:cs typeface="+mn-ea"/>
              <a:sym typeface="+mn-lt"/>
            </a:endParaRPr>
          </a:p>
        </p:txBody>
      </p:sp>
      <p:sp>
        <p:nvSpPr>
          <p:cNvPr id="29" name="矩形 28"/>
          <p:cNvSpPr/>
          <p:nvPr/>
        </p:nvSpPr>
        <p:spPr>
          <a:xfrm>
            <a:off x="4644008" y="2756259"/>
            <a:ext cx="1293944" cy="830997"/>
          </a:xfrm>
          <a:prstGeom prst="rect">
            <a:avLst/>
          </a:prstGeom>
        </p:spPr>
        <p:txBody>
          <a:bodyPr wrap="none">
            <a:spAutoFit/>
          </a:bodyPr>
          <a:lstStyle/>
          <a:p>
            <a:pPr marL="285750" lvl="0" indent="-285750">
              <a:buFont typeface="Wingdings" pitchFamily="2" charset="2"/>
              <a:buChar char="u"/>
              <a:defRPr/>
            </a:pPr>
            <a:r>
              <a:rPr lang="zh-CN" altLang="en-US" sz="1600" kern="0" dirty="0">
                <a:solidFill>
                  <a:schemeClr val="tx1">
                    <a:lumMod val="50000"/>
                    <a:lumOff val="50000"/>
                  </a:schemeClr>
                </a:solidFill>
                <a:cs typeface="+mn-ea"/>
                <a:sym typeface="+mn-lt"/>
              </a:rPr>
              <a:t>Chapter title</a:t>
            </a:r>
            <a:endParaRPr lang="en-US" altLang="zh-CN" sz="1600" kern="0" dirty="0">
              <a:solidFill>
                <a:schemeClr val="tx1">
                  <a:lumMod val="50000"/>
                  <a:lumOff val="50000"/>
                </a:schemeClr>
              </a:solidFill>
              <a:cs typeface="+mn-ea"/>
              <a:sym typeface="+mn-lt"/>
            </a:endParaRPr>
          </a:p>
          <a:p>
            <a:pPr marL="285750" lvl="0" indent="-285750">
              <a:buFont typeface="Wingdings" pitchFamily="2" charset="2"/>
              <a:buChar char="u"/>
              <a:defRPr/>
            </a:pPr>
            <a:r>
              <a:rPr lang="zh-CN" altLang="en-US" sz="1600" kern="0" dirty="0">
                <a:solidFill>
                  <a:schemeClr val="tx1">
                    <a:lumMod val="50000"/>
                    <a:lumOff val="50000"/>
                  </a:schemeClr>
                </a:solidFill>
                <a:cs typeface="+mn-ea"/>
                <a:sym typeface="+mn-lt"/>
              </a:rPr>
              <a:t>Chapter title</a:t>
            </a:r>
            <a:endParaRPr lang="en-US" altLang="zh-CN" sz="1600" kern="0" dirty="0">
              <a:solidFill>
                <a:schemeClr val="tx1">
                  <a:lumMod val="50000"/>
                  <a:lumOff val="50000"/>
                </a:schemeClr>
              </a:solidFill>
              <a:cs typeface="+mn-ea"/>
              <a:sym typeface="+mn-lt"/>
            </a:endParaRPr>
          </a:p>
          <a:p>
            <a:pPr marL="285750" lvl="0" indent="-285750">
              <a:buFont typeface="Wingdings" pitchFamily="2" charset="2"/>
              <a:buChar char="u"/>
              <a:defRPr/>
            </a:pPr>
            <a:r>
              <a:rPr lang="zh-CN" altLang="en-US" sz="1600" kern="0" dirty="0">
                <a:solidFill>
                  <a:schemeClr val="tx1">
                    <a:lumMod val="50000"/>
                    <a:lumOff val="50000"/>
                  </a:schemeClr>
                </a:solidFill>
                <a:cs typeface="+mn-ea"/>
                <a:sym typeface="+mn-lt"/>
              </a:rPr>
              <a:t>Chapter title</a:t>
            </a:r>
            <a:endParaRPr lang="en-US" altLang="zh-CN" sz="1600" kern="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681482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iterate type="lt">
                                    <p:tmPct val="15000"/>
                                  </p:iterate>
                                  <p:childTnLst>
                                    <p:set>
                                      <p:cBhvr>
                                        <p:cTn id="12" dur="1" fill="hold">
                                          <p:stCondLst>
                                            <p:cond delay="0"/>
                                          </p:stCondLst>
                                        </p:cTn>
                                        <p:tgtEl>
                                          <p:spTgt spid="26"/>
                                        </p:tgtEl>
                                        <p:attrNameLst>
                                          <p:attrName>style.visibility</p:attrName>
                                        </p:attrNameLst>
                                      </p:cBhvr>
                                      <p:to>
                                        <p:strVal val="visible"/>
                                      </p:to>
                                    </p:set>
                                    <p:animScale>
                                      <p:cBhvr>
                                        <p:cTn id="13"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6"/>
                                        </p:tgtEl>
                                        <p:attrNameLst>
                                          <p:attrName>ppt_x</p:attrName>
                                          <p:attrName>ppt_y</p:attrName>
                                        </p:attrNameLst>
                                      </p:cBhvr>
                                    </p:animMotion>
                                    <p:animEffect transition="in" filter="fade">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00"/>
                                        <p:tgtEl>
                                          <p:spTgt spid="27"/>
                                        </p:tgtEl>
                                      </p:cBhvr>
                                    </p:animEffect>
                                  </p:childTnLst>
                                </p:cTn>
                              </p:par>
                            </p:childTnLst>
                          </p:cTn>
                        </p:par>
                        <p:par>
                          <p:cTn id="24" fill="hold">
                            <p:stCondLst>
                              <p:cond delay="700"/>
                            </p:stCondLst>
                            <p:childTnLst>
                              <p:par>
                                <p:cTn id="25" presetID="16" presetClass="entr" presetSubtype="2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par>
                          <p:cTn id="28" fill="hold">
                            <p:stCondLst>
                              <p:cond delay="12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203130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Teaching strategy design</a:t>
            </a:r>
          </a:p>
        </p:txBody>
      </p:sp>
      <p:grpSp>
        <p:nvGrpSpPr>
          <p:cNvPr id="19" name="组合 18"/>
          <p:cNvGrpSpPr/>
          <p:nvPr/>
        </p:nvGrpSpPr>
        <p:grpSpPr>
          <a:xfrm>
            <a:off x="4455919" y="4109042"/>
            <a:ext cx="529559" cy="529559"/>
            <a:chOff x="6588983" y="2230703"/>
            <a:chExt cx="533400" cy="533400"/>
          </a:xfrm>
        </p:grpSpPr>
        <p:sp>
          <p:nvSpPr>
            <p:cNvPr id="20" name="椭圆 19"/>
            <p:cNvSpPr/>
            <p:nvPr/>
          </p:nvSpPr>
          <p:spPr>
            <a:xfrm>
              <a:off x="6588983" y="2230703"/>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05" fontAlgn="ctr"/>
              <a:endParaRPr lang="zh-CN" altLang="en-US" sz="1400" dirty="0">
                <a:solidFill>
                  <a:schemeClr val="bg2"/>
                </a:solidFill>
                <a:cs typeface="+mn-ea"/>
                <a:sym typeface="+mn-lt"/>
              </a:endParaRPr>
            </a:p>
          </p:txBody>
        </p:sp>
        <p:sp>
          <p:nvSpPr>
            <p:cNvPr id="21" name="矩形 20"/>
            <p:cNvSpPr/>
            <p:nvPr/>
          </p:nvSpPr>
          <p:spPr>
            <a:xfrm>
              <a:off x="6602998" y="2264965"/>
              <a:ext cx="517192" cy="427813"/>
            </a:xfrm>
            <a:prstGeom prst="rect">
              <a:avLst/>
            </a:prstGeom>
            <a:noFill/>
          </p:spPr>
          <p:txBody>
            <a:bodyPr wrap="square" rtlCol="0" anchor="ctr">
              <a:spAutoFit/>
            </a:bodyPr>
            <a:lstStyle/>
            <a:p>
              <a:pPr algn="ctr" defTabSz="685705" fontAlgn="ctr">
                <a:lnSpc>
                  <a:spcPct val="120000"/>
                </a:lnSpc>
              </a:pPr>
              <a:r>
                <a:rPr lang="en-US" altLang="zh-CN" sz="1800" dirty="0">
                  <a:solidFill>
                    <a:schemeClr val="bg2"/>
                  </a:solidFill>
                  <a:cs typeface="+mn-ea"/>
                  <a:sym typeface="+mn-lt"/>
                </a:rPr>
                <a:t>02</a:t>
              </a:r>
              <a:endParaRPr lang="zh-CN" altLang="en-US" sz="1800" dirty="0">
                <a:solidFill>
                  <a:schemeClr val="bg2"/>
                </a:solidFill>
                <a:cs typeface="+mn-ea"/>
                <a:sym typeface="+mn-lt"/>
              </a:endParaRPr>
            </a:p>
          </p:txBody>
        </p:sp>
      </p:grpSp>
      <p:grpSp>
        <p:nvGrpSpPr>
          <p:cNvPr id="22" name="组合 21"/>
          <p:cNvGrpSpPr/>
          <p:nvPr/>
        </p:nvGrpSpPr>
        <p:grpSpPr>
          <a:xfrm>
            <a:off x="1319189" y="1039821"/>
            <a:ext cx="2803646" cy="493492"/>
            <a:chOff x="1794132" y="1751161"/>
            <a:chExt cx="3738195" cy="657989"/>
          </a:xfrm>
        </p:grpSpPr>
        <p:sp>
          <p:nvSpPr>
            <p:cNvPr id="23" name="矩形 22"/>
            <p:cNvSpPr/>
            <p:nvPr/>
          </p:nvSpPr>
          <p:spPr>
            <a:xfrm>
              <a:off x="1794132" y="1751161"/>
              <a:ext cx="3738195" cy="657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4" name="矩形 23"/>
            <p:cNvSpPr/>
            <p:nvPr/>
          </p:nvSpPr>
          <p:spPr>
            <a:xfrm>
              <a:off x="3916962" y="1875269"/>
              <a:ext cx="1415753" cy="461657"/>
            </a:xfrm>
            <a:prstGeom prst="rect">
              <a:avLst/>
            </a:prstGeom>
          </p:spPr>
          <p:txBody>
            <a:bodyPr wrap="none" lIns="68573" tIns="34287" rIns="68573" bIns="34287">
              <a:spAutoFit/>
            </a:bodyPr>
            <a:lstStyle/>
            <a:p>
              <a:pPr algn="r" defTabSz="685705"/>
              <a:r>
                <a:rPr lang="zh-CN" altLang="en-US" sz="1800" b="1" dirty="0">
                  <a:solidFill>
                    <a:schemeClr val="bg2"/>
                  </a:solidFill>
                  <a:cs typeface="+mn-ea"/>
                  <a:sym typeface="+mn-lt"/>
                </a:rPr>
                <a:t>Teaching strategy</a:t>
              </a:r>
              <a:endParaRPr lang="en-US" altLang="zh-CN" sz="1800" b="1" dirty="0">
                <a:solidFill>
                  <a:schemeClr val="bg2"/>
                </a:solidFill>
                <a:cs typeface="+mn-ea"/>
                <a:sym typeface="+mn-lt"/>
              </a:endParaRPr>
            </a:p>
          </p:txBody>
        </p:sp>
      </p:grpSp>
      <p:sp>
        <p:nvSpPr>
          <p:cNvPr id="25" name="矩形 47"/>
          <p:cNvSpPr>
            <a:spLocks noChangeArrowheads="1"/>
          </p:cNvSpPr>
          <p:nvPr/>
        </p:nvSpPr>
        <p:spPr bwMode="auto">
          <a:xfrm>
            <a:off x="1261487" y="3615604"/>
            <a:ext cx="2885096" cy="39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05">
              <a:spcBef>
                <a:spcPct val="0"/>
              </a:spcBef>
              <a:buNone/>
            </a:pPr>
            <a:r>
              <a:rPr lang="zh-CN" altLang="en-US" sz="1050" dirty="0">
                <a:solidFill>
                  <a:prstClr val="black">
                    <a:lumMod val="65000"/>
                    <a:lumOff val="35000"/>
                  </a:prstClr>
                </a:solidFill>
                <a:latin typeface="+mn-lt"/>
                <a:ea typeface="+mn-ea"/>
                <a:cs typeface="+mn-ea"/>
                <a:sym typeface="+mn-lt"/>
              </a:rPr>
              <a:t>Teaching strategy has the basic characteristics of comprehensiveness, operability and flexibility</a:t>
            </a:r>
          </a:p>
        </p:txBody>
      </p:sp>
      <p:sp>
        <p:nvSpPr>
          <p:cNvPr id="26" name="矩形 25"/>
          <p:cNvSpPr/>
          <p:nvPr/>
        </p:nvSpPr>
        <p:spPr>
          <a:xfrm>
            <a:off x="1319189" y="1663239"/>
            <a:ext cx="2769692" cy="1794985"/>
          </a:xfrm>
          <a:prstGeom prst="rect">
            <a:avLst/>
          </a:prstGeom>
          <a:blipFill>
            <a:blip r:embed="rId4" cstate="screen">
              <a:extLst>
                <a:ext uri="{28A0092B-C50C-407E-A947-70E740481C1C}">
                  <a14:useLocalDpi xmlns:a14="http://schemas.microsoft.com/office/drawing/2010/main"/>
                </a:ext>
              </a:extLst>
            </a:blip>
            <a:srcRect/>
            <a:stretch>
              <a:fillRect l="1" r="1"/>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defTabSz="685705"/>
            <a:endParaRPr lang="zh-CN" altLang="en-US" sz="1400">
              <a:solidFill>
                <a:prstClr val="white"/>
              </a:solidFill>
              <a:cs typeface="+mn-ea"/>
              <a:sym typeface="+mn-lt"/>
            </a:endParaRPr>
          </a:p>
        </p:txBody>
      </p:sp>
      <p:sp>
        <p:nvSpPr>
          <p:cNvPr id="27" name="矩形 26"/>
          <p:cNvSpPr/>
          <p:nvPr/>
        </p:nvSpPr>
        <p:spPr>
          <a:xfrm>
            <a:off x="5142934" y="2160505"/>
            <a:ext cx="2769692" cy="1794985"/>
          </a:xfrm>
          <a:prstGeom prst="rect">
            <a:avLst/>
          </a:prstGeom>
          <a:blipFill>
            <a:blip r:embed="rId5" cstate="screen">
              <a:extLst>
                <a:ext uri="{28A0092B-C50C-407E-A947-70E740481C1C}">
                  <a14:useLocalDpi xmlns:a14="http://schemas.microsoft.com/office/drawing/2010/main"/>
                </a:ext>
              </a:extLst>
            </a:blip>
            <a:srcRect/>
            <a:stretch>
              <a:fillRect l="1" r="1"/>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defTabSz="685705"/>
            <a:endParaRPr lang="zh-CN" altLang="en-US" sz="1400">
              <a:solidFill>
                <a:prstClr val="white"/>
              </a:solidFill>
              <a:cs typeface="+mn-ea"/>
              <a:sym typeface="+mn-lt"/>
            </a:endParaRPr>
          </a:p>
        </p:txBody>
      </p:sp>
      <p:sp>
        <p:nvSpPr>
          <p:cNvPr id="28" name="矩形 47"/>
          <p:cNvSpPr>
            <a:spLocks noChangeArrowheads="1"/>
          </p:cNvSpPr>
          <p:nvPr/>
        </p:nvSpPr>
        <p:spPr bwMode="auto">
          <a:xfrm>
            <a:off x="5061387" y="950179"/>
            <a:ext cx="2822242" cy="55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05">
              <a:spcBef>
                <a:spcPct val="0"/>
              </a:spcBef>
              <a:buNone/>
            </a:pPr>
            <a:r>
              <a:rPr lang="zh-CN" altLang="en-US" sz="1050" dirty="0">
                <a:solidFill>
                  <a:prstClr val="black">
                    <a:lumMod val="65000"/>
                    <a:lumOff val="35000"/>
                  </a:prstClr>
                </a:solidFill>
                <a:latin typeface="+mn-lt"/>
                <a:ea typeface="+mn-ea"/>
                <a:cs typeface="+mn-ea"/>
                <a:sym typeface="+mn-lt"/>
              </a:rPr>
              <a:t>Refers to a specific set of ways or methods that teachers take in class to achieve their curriculum goals. Teaching strategies should change at any time according to the requirements of teaching situation and the needs of students.</a:t>
            </a:r>
          </a:p>
        </p:txBody>
      </p:sp>
      <p:grpSp>
        <p:nvGrpSpPr>
          <p:cNvPr id="29" name="组合 28"/>
          <p:cNvGrpSpPr/>
          <p:nvPr/>
        </p:nvGrpSpPr>
        <p:grpSpPr>
          <a:xfrm>
            <a:off x="5140754" y="4127076"/>
            <a:ext cx="2771871" cy="493492"/>
            <a:chOff x="6889554" y="5867502"/>
            <a:chExt cx="3695828" cy="657989"/>
          </a:xfrm>
        </p:grpSpPr>
        <p:sp>
          <p:nvSpPr>
            <p:cNvPr id="30" name="矩形 29"/>
            <p:cNvSpPr/>
            <p:nvPr/>
          </p:nvSpPr>
          <p:spPr>
            <a:xfrm flipH="1">
              <a:off x="6892457" y="5867502"/>
              <a:ext cx="3692925" cy="657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2"/>
                </a:solidFill>
                <a:cs typeface="+mn-ea"/>
                <a:sym typeface="+mn-lt"/>
              </a:endParaRPr>
            </a:p>
          </p:txBody>
        </p:sp>
        <p:sp>
          <p:nvSpPr>
            <p:cNvPr id="31" name="矩形 30"/>
            <p:cNvSpPr/>
            <p:nvPr/>
          </p:nvSpPr>
          <p:spPr>
            <a:xfrm>
              <a:off x="6889554" y="5965666"/>
              <a:ext cx="3416559" cy="338546"/>
            </a:xfrm>
            <a:prstGeom prst="rect">
              <a:avLst/>
            </a:prstGeom>
          </p:spPr>
          <p:txBody>
            <a:bodyPr wrap="none" lIns="68573" tIns="34287" rIns="68573" bIns="34287">
              <a:spAutoFit/>
            </a:bodyPr>
            <a:lstStyle/>
            <a:p>
              <a:pPr defTabSz="685705"/>
              <a:r>
                <a:rPr lang="zh-CN" altLang="en-US" sz="1200" b="1" dirty="0">
                  <a:solidFill>
                    <a:schemeClr val="bg2"/>
                  </a:solidFill>
                  <a:cs typeface="+mn-ea"/>
                  <a:sym typeface="+mn-lt"/>
                </a:rPr>
                <a:t>The so-called teaching strategy</a:t>
              </a:r>
              <a:endParaRPr lang="en-US" altLang="zh-CN" sz="1200" b="1" dirty="0">
                <a:solidFill>
                  <a:schemeClr val="bg2"/>
                </a:solidFill>
                <a:cs typeface="+mn-ea"/>
                <a:sym typeface="+mn-lt"/>
              </a:endParaRPr>
            </a:p>
          </p:txBody>
        </p:sp>
      </p:grpSp>
      <p:grpSp>
        <p:nvGrpSpPr>
          <p:cNvPr id="32" name="组合 31"/>
          <p:cNvGrpSpPr/>
          <p:nvPr/>
        </p:nvGrpSpPr>
        <p:grpSpPr>
          <a:xfrm>
            <a:off x="4283382" y="1041244"/>
            <a:ext cx="529559" cy="529559"/>
            <a:chOff x="6588983" y="2230703"/>
            <a:chExt cx="533400" cy="533400"/>
          </a:xfrm>
        </p:grpSpPr>
        <p:sp>
          <p:nvSpPr>
            <p:cNvPr id="33" name="椭圆 32"/>
            <p:cNvSpPr/>
            <p:nvPr/>
          </p:nvSpPr>
          <p:spPr>
            <a:xfrm>
              <a:off x="6588983" y="2230703"/>
              <a:ext cx="533400" cy="533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05" fontAlgn="ctr"/>
              <a:endParaRPr lang="zh-CN" altLang="en-US" sz="1400" dirty="0">
                <a:solidFill>
                  <a:prstClr val="white"/>
                </a:solidFill>
                <a:cs typeface="+mn-ea"/>
                <a:sym typeface="+mn-lt"/>
              </a:endParaRPr>
            </a:p>
          </p:txBody>
        </p:sp>
        <p:sp>
          <p:nvSpPr>
            <p:cNvPr id="34" name="矩形 33"/>
            <p:cNvSpPr/>
            <p:nvPr/>
          </p:nvSpPr>
          <p:spPr>
            <a:xfrm>
              <a:off x="6602998" y="2264965"/>
              <a:ext cx="517192" cy="427813"/>
            </a:xfrm>
            <a:prstGeom prst="rect">
              <a:avLst/>
            </a:prstGeom>
            <a:noFill/>
          </p:spPr>
          <p:txBody>
            <a:bodyPr wrap="square" rtlCol="0" anchor="ctr">
              <a:spAutoFit/>
            </a:bodyPr>
            <a:lstStyle/>
            <a:p>
              <a:pPr algn="ctr" defTabSz="685705" fontAlgn="ctr">
                <a:lnSpc>
                  <a:spcPct val="120000"/>
                </a:lnSpc>
              </a:pPr>
              <a:r>
                <a:rPr lang="en-US" altLang="zh-CN" sz="1800" dirty="0">
                  <a:solidFill>
                    <a:prstClr val="white"/>
                  </a:solidFill>
                  <a:cs typeface="+mn-ea"/>
                  <a:sym typeface="+mn-lt"/>
                </a:rPr>
                <a:t>01</a:t>
              </a:r>
              <a:endParaRPr lang="zh-CN" altLang="en-US" sz="1800" dirty="0">
                <a:solidFill>
                  <a:prstClr val="white"/>
                </a:solidFill>
                <a:cs typeface="+mn-ea"/>
                <a:sym typeface="+mn-lt"/>
              </a:endParaRPr>
            </a:p>
          </p:txBody>
        </p:sp>
      </p:grpSp>
    </p:spTree>
    <p:extLst>
      <p:ext uri="{BB962C8B-B14F-4D97-AF65-F5344CB8AC3E}">
        <p14:creationId xmlns:p14="http://schemas.microsoft.com/office/powerpoint/2010/main" val="1981323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Scale>
                                      <p:cBhvr>
                                        <p:cTn id="1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26"/>
                                        </p:tgtEl>
                                        <p:attrNameLst>
                                          <p:attrName>ppt_x</p:attrName>
                                          <p:attrName>ppt_y</p:attrName>
                                        </p:attrNameLst>
                                      </p:cBhvr>
                                    </p:animMotion>
                                    <p:animEffect transition="in" filter="fade">
                                      <p:cBhvr>
                                        <p:cTn id="12" dur="1000"/>
                                        <p:tgtEl>
                                          <p:spTgt spid="26"/>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par>
                                <p:cTn id="28" presetID="52"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Scale>
                                      <p:cBhvr>
                                        <p:cTn id="30"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7"/>
                                        </p:tgtEl>
                                        <p:attrNameLst>
                                          <p:attrName>ppt_x</p:attrName>
                                          <p:attrName>ppt_y</p:attrName>
                                        </p:attrNameLst>
                                      </p:cBhvr>
                                    </p:animMotion>
                                    <p:animEffect transition="in" filter="fade">
                                      <p:cBhvr>
                                        <p:cTn id="32" dur="1000"/>
                                        <p:tgtEl>
                                          <p:spTgt spid="27"/>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4000"/>
                            </p:stCondLst>
                            <p:childTnLst>
                              <p:par>
                                <p:cTn id="44" presetID="2" presetClass="entr" presetSubtype="1"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5" grpId="0"/>
      <p:bldP spid="26" grpId="0" animBg="1"/>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
          <p:cNvSpPr>
            <a:spLocks noChangeArrowheads="1"/>
          </p:cNvSpPr>
          <p:nvPr/>
        </p:nvSpPr>
        <p:spPr bwMode="auto">
          <a:xfrm>
            <a:off x="971600" y="195486"/>
            <a:ext cx="203130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Teaching method design</a:t>
            </a:r>
          </a:p>
        </p:txBody>
      </p:sp>
      <p:grpSp>
        <p:nvGrpSpPr>
          <p:cNvPr id="46" name="Group 25"/>
          <p:cNvGrpSpPr/>
          <p:nvPr/>
        </p:nvGrpSpPr>
        <p:grpSpPr>
          <a:xfrm>
            <a:off x="6156495" y="2319689"/>
            <a:ext cx="1641978" cy="408408"/>
            <a:chOff x="1662668" y="916537"/>
            <a:chExt cx="1641978" cy="408407"/>
          </a:xfrm>
        </p:grpSpPr>
        <p:sp>
          <p:nvSpPr>
            <p:cNvPr id="47" name="Text Placeholder 3"/>
            <p:cNvSpPr txBox="1">
              <a:spLocks/>
            </p:cNvSpPr>
            <p:nvPr/>
          </p:nvSpPr>
          <p:spPr>
            <a:xfrm>
              <a:off x="1662668" y="916537"/>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8">
                <a:spcBef>
                  <a:spcPct val="20000"/>
                </a:spcBef>
                <a:defRPr/>
              </a:pPr>
              <a:r>
                <a:rPr lang="zh-CN" altLang="en-US" sz="1200" b="1" dirty="0">
                  <a:solidFill>
                    <a:schemeClr val="accent4"/>
                  </a:solidFill>
                  <a:cs typeface="+mn-ea"/>
                  <a:sym typeface="+mn-lt"/>
                </a:rPr>
                <a:t>Visual demonstration method</a:t>
              </a:r>
              <a:endParaRPr lang="en-US" sz="1200" b="1" dirty="0">
                <a:solidFill>
                  <a:schemeClr val="accent4"/>
                </a:solidFill>
                <a:cs typeface="+mn-ea"/>
                <a:sym typeface="+mn-lt"/>
              </a:endParaRPr>
            </a:p>
          </p:txBody>
        </p:sp>
        <p:sp>
          <p:nvSpPr>
            <p:cNvPr id="48" name="Text Placeholder 3"/>
            <p:cNvSpPr txBox="1">
              <a:spLocks/>
            </p:cNvSpPr>
            <p:nvPr/>
          </p:nvSpPr>
          <p:spPr>
            <a:xfrm>
              <a:off x="1662668" y="1171056"/>
              <a:ext cx="1641978"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000" dirty="0">
                  <a:solidFill>
                    <a:schemeClr val="tx1">
                      <a:lumMod val="60000"/>
                      <a:lumOff val="40000"/>
                    </a:schemeClr>
                  </a:solidFill>
                  <a:cs typeface="+mn-ea"/>
                  <a:sym typeface="+mn-lt"/>
                </a:rPr>
                <a:t>Click here to add your text</a:t>
              </a:r>
              <a:endParaRPr lang="en-US" altLang="zh-CN" sz="1000" dirty="0">
                <a:solidFill>
                  <a:schemeClr val="tx1">
                    <a:lumMod val="60000"/>
                    <a:lumOff val="40000"/>
                  </a:schemeClr>
                </a:solidFill>
                <a:cs typeface="+mn-ea"/>
                <a:sym typeface="+mn-lt"/>
              </a:endParaRPr>
            </a:p>
          </p:txBody>
        </p:sp>
      </p:grpSp>
      <p:grpSp>
        <p:nvGrpSpPr>
          <p:cNvPr id="49" name="Group 28"/>
          <p:cNvGrpSpPr/>
          <p:nvPr/>
        </p:nvGrpSpPr>
        <p:grpSpPr>
          <a:xfrm>
            <a:off x="1259632" y="2113244"/>
            <a:ext cx="1818026" cy="614853"/>
            <a:chOff x="968158" y="715781"/>
            <a:chExt cx="1818026" cy="614852"/>
          </a:xfrm>
        </p:grpSpPr>
        <p:sp>
          <p:nvSpPr>
            <p:cNvPr id="50" name="Text Placeholder 3"/>
            <p:cNvSpPr txBox="1">
              <a:spLocks/>
            </p:cNvSpPr>
            <p:nvPr/>
          </p:nvSpPr>
          <p:spPr>
            <a:xfrm>
              <a:off x="968158" y="715781"/>
              <a:ext cx="1818025" cy="184666"/>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378">
                <a:spcBef>
                  <a:spcPct val="20000"/>
                </a:spcBef>
                <a:defRPr/>
              </a:pPr>
              <a:r>
                <a:rPr lang="zh-CN" altLang="en-US" sz="1200" b="1" dirty="0">
                  <a:solidFill>
                    <a:srgbClr val="41A9AC"/>
                  </a:solidFill>
                  <a:cs typeface="+mn-ea"/>
                  <a:sym typeface="+mn-lt"/>
                </a:rPr>
                <a:t>Discussion method</a:t>
              </a:r>
              <a:endParaRPr lang="en-US" sz="1200" b="1" dirty="0">
                <a:solidFill>
                  <a:srgbClr val="41A9AC"/>
                </a:solidFill>
                <a:cs typeface="+mn-ea"/>
                <a:sym typeface="+mn-lt"/>
              </a:endParaRPr>
            </a:p>
          </p:txBody>
        </p:sp>
        <p:sp>
          <p:nvSpPr>
            <p:cNvPr id="51" name="Text Placeholder 3"/>
            <p:cNvSpPr txBox="1">
              <a:spLocks/>
            </p:cNvSpPr>
            <p:nvPr/>
          </p:nvSpPr>
          <p:spPr>
            <a:xfrm>
              <a:off x="1253094" y="1176745"/>
              <a:ext cx="153309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000" dirty="0">
                  <a:solidFill>
                    <a:schemeClr val="tx1">
                      <a:lumMod val="60000"/>
                      <a:lumOff val="40000"/>
                    </a:schemeClr>
                  </a:solidFill>
                  <a:cs typeface="+mn-ea"/>
                  <a:sym typeface="+mn-lt"/>
                </a:rPr>
                <a:t>Click here to add your text</a:t>
              </a:r>
              <a:endParaRPr lang="en-US" altLang="zh-CN" sz="1000" dirty="0">
                <a:solidFill>
                  <a:schemeClr val="tx1">
                    <a:lumMod val="60000"/>
                    <a:lumOff val="40000"/>
                  </a:schemeClr>
                </a:solidFill>
                <a:cs typeface="+mn-ea"/>
                <a:sym typeface="+mn-lt"/>
              </a:endParaRPr>
            </a:p>
          </p:txBody>
        </p:sp>
      </p:grpSp>
      <p:grpSp>
        <p:nvGrpSpPr>
          <p:cNvPr id="52" name="Group 61"/>
          <p:cNvGrpSpPr/>
          <p:nvPr/>
        </p:nvGrpSpPr>
        <p:grpSpPr>
          <a:xfrm>
            <a:off x="6015257" y="3271837"/>
            <a:ext cx="1641978" cy="408408"/>
            <a:chOff x="1662668" y="916537"/>
            <a:chExt cx="1641978" cy="408407"/>
          </a:xfrm>
        </p:grpSpPr>
        <p:sp>
          <p:nvSpPr>
            <p:cNvPr id="53" name="Text Placeholder 3"/>
            <p:cNvSpPr txBox="1">
              <a:spLocks/>
            </p:cNvSpPr>
            <p:nvPr/>
          </p:nvSpPr>
          <p:spPr>
            <a:xfrm>
              <a:off x="1662668" y="916537"/>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78">
                <a:spcBef>
                  <a:spcPct val="20000"/>
                </a:spcBef>
                <a:defRPr/>
              </a:pPr>
              <a:r>
                <a:rPr lang="zh-CN" altLang="en-US" sz="1200" b="1" dirty="0">
                  <a:solidFill>
                    <a:schemeClr val="accent3"/>
                  </a:solidFill>
                  <a:cs typeface="+mn-ea"/>
                  <a:sym typeface="+mn-lt"/>
                </a:rPr>
                <a:t>Reading guidance</a:t>
              </a:r>
            </a:p>
          </p:txBody>
        </p:sp>
        <p:sp>
          <p:nvSpPr>
            <p:cNvPr id="54" name="Text Placeholder 3"/>
            <p:cNvSpPr txBox="1">
              <a:spLocks/>
            </p:cNvSpPr>
            <p:nvPr/>
          </p:nvSpPr>
          <p:spPr>
            <a:xfrm>
              <a:off x="1662668" y="1171056"/>
              <a:ext cx="1641978"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000" dirty="0">
                  <a:solidFill>
                    <a:schemeClr val="tx1">
                      <a:lumMod val="60000"/>
                      <a:lumOff val="40000"/>
                    </a:schemeClr>
                  </a:solidFill>
                  <a:cs typeface="+mn-ea"/>
                  <a:sym typeface="+mn-lt"/>
                </a:rPr>
                <a:t>Click here to add your text</a:t>
              </a:r>
              <a:endParaRPr lang="en-US" altLang="zh-CN" sz="1000" dirty="0">
                <a:solidFill>
                  <a:schemeClr val="tx1">
                    <a:lumMod val="60000"/>
                    <a:lumOff val="40000"/>
                  </a:schemeClr>
                </a:solidFill>
                <a:cs typeface="+mn-ea"/>
                <a:sym typeface="+mn-lt"/>
              </a:endParaRPr>
            </a:p>
          </p:txBody>
        </p:sp>
      </p:grpSp>
      <p:grpSp>
        <p:nvGrpSpPr>
          <p:cNvPr id="55" name="Group 64"/>
          <p:cNvGrpSpPr/>
          <p:nvPr/>
        </p:nvGrpSpPr>
        <p:grpSpPr>
          <a:xfrm>
            <a:off x="1544568" y="3208541"/>
            <a:ext cx="1533090" cy="414096"/>
            <a:chOff x="1253094" y="916537"/>
            <a:chExt cx="1533090" cy="414095"/>
          </a:xfrm>
        </p:grpSpPr>
        <p:sp>
          <p:nvSpPr>
            <p:cNvPr id="56" name="Text Placeholder 3"/>
            <p:cNvSpPr txBox="1">
              <a:spLocks/>
            </p:cNvSpPr>
            <p:nvPr/>
          </p:nvSpPr>
          <p:spPr>
            <a:xfrm>
              <a:off x="2324517" y="916537"/>
              <a:ext cx="46166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378">
                <a:spcBef>
                  <a:spcPct val="20000"/>
                </a:spcBef>
                <a:defRPr/>
              </a:pPr>
              <a:r>
                <a:rPr lang="zh-CN" altLang="en-US" sz="1200" b="1" dirty="0">
                  <a:solidFill>
                    <a:srgbClr val="41A9AC"/>
                  </a:solidFill>
                  <a:cs typeface="+mn-ea"/>
                  <a:sym typeface="+mn-lt"/>
                </a:rPr>
                <a:t>Teaching methods</a:t>
              </a:r>
            </a:p>
          </p:txBody>
        </p:sp>
        <p:sp>
          <p:nvSpPr>
            <p:cNvPr id="57" name="Text Placeholder 3"/>
            <p:cNvSpPr txBox="1">
              <a:spLocks/>
            </p:cNvSpPr>
            <p:nvPr/>
          </p:nvSpPr>
          <p:spPr>
            <a:xfrm>
              <a:off x="1253094" y="1176744"/>
              <a:ext cx="153309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000" dirty="0">
                  <a:solidFill>
                    <a:schemeClr val="tx1">
                      <a:lumMod val="60000"/>
                      <a:lumOff val="40000"/>
                    </a:schemeClr>
                  </a:solidFill>
                  <a:cs typeface="+mn-ea"/>
                  <a:sym typeface="+mn-lt"/>
                </a:rPr>
                <a:t>Click here to add your text</a:t>
              </a:r>
              <a:endParaRPr lang="en-US" altLang="zh-CN" sz="1000" dirty="0">
                <a:solidFill>
                  <a:schemeClr val="tx1">
                    <a:lumMod val="60000"/>
                    <a:lumOff val="40000"/>
                  </a:schemeClr>
                </a:solidFill>
                <a:cs typeface="+mn-ea"/>
                <a:sym typeface="+mn-lt"/>
              </a:endParaRPr>
            </a:p>
          </p:txBody>
        </p:sp>
      </p:grpSp>
      <p:grpSp>
        <p:nvGrpSpPr>
          <p:cNvPr id="58" name="Group 28"/>
          <p:cNvGrpSpPr/>
          <p:nvPr/>
        </p:nvGrpSpPr>
        <p:grpSpPr>
          <a:xfrm>
            <a:off x="3779912" y="1412738"/>
            <a:ext cx="1533090" cy="414098"/>
            <a:chOff x="1253094" y="916537"/>
            <a:chExt cx="1533090" cy="414097"/>
          </a:xfrm>
        </p:grpSpPr>
        <p:sp>
          <p:nvSpPr>
            <p:cNvPr id="59" name="Text Placeholder 3"/>
            <p:cNvSpPr txBox="1">
              <a:spLocks/>
            </p:cNvSpPr>
            <p:nvPr/>
          </p:nvSpPr>
          <p:spPr>
            <a:xfrm>
              <a:off x="1788808" y="916537"/>
              <a:ext cx="46166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378">
                <a:spcBef>
                  <a:spcPct val="20000"/>
                </a:spcBef>
                <a:defRPr/>
              </a:pPr>
              <a:r>
                <a:rPr lang="zh-CN" altLang="en-US" sz="1200" b="1" dirty="0">
                  <a:solidFill>
                    <a:schemeClr val="accent3"/>
                  </a:solidFill>
                  <a:cs typeface="+mn-ea"/>
                  <a:sym typeface="+mn-lt"/>
                </a:rPr>
                <a:t>Practice</a:t>
              </a:r>
            </a:p>
          </p:txBody>
        </p:sp>
        <p:sp>
          <p:nvSpPr>
            <p:cNvPr id="60" name="Text Placeholder 3"/>
            <p:cNvSpPr txBox="1">
              <a:spLocks/>
            </p:cNvSpPr>
            <p:nvPr/>
          </p:nvSpPr>
          <p:spPr>
            <a:xfrm>
              <a:off x="1253094" y="1176746"/>
              <a:ext cx="153309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000" dirty="0">
                  <a:solidFill>
                    <a:schemeClr val="tx1">
                      <a:lumMod val="60000"/>
                      <a:lumOff val="40000"/>
                    </a:schemeClr>
                  </a:solidFill>
                  <a:cs typeface="+mn-ea"/>
                  <a:sym typeface="+mn-lt"/>
                </a:rPr>
                <a:t>Click here to add your text</a:t>
              </a:r>
            </a:p>
          </p:txBody>
        </p:sp>
      </p:grpSp>
      <p:sp>
        <p:nvSpPr>
          <p:cNvPr id="2" name="五边形 1">
            <a:extLst>
              <a:ext uri="{FF2B5EF4-FFF2-40B4-BE49-F238E27FC236}">
                <a16:creationId xmlns:a16="http://schemas.microsoft.com/office/drawing/2014/main" id="{447461B7-C036-461B-BEB1-02C6EB9D74D2}"/>
              </a:ext>
            </a:extLst>
          </p:cNvPr>
          <p:cNvSpPr/>
          <p:nvPr/>
        </p:nvSpPr>
        <p:spPr>
          <a:xfrm>
            <a:off x="3347864" y="1903781"/>
            <a:ext cx="2448271" cy="1936000"/>
          </a:xfrm>
          <a:prstGeom prst="pentagon">
            <a:avLst/>
          </a:prstGeom>
          <a:ln>
            <a:solidFill>
              <a:srgbClr val="124D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494338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anim calcmode="lin" valueType="num">
                                      <p:cBhvr>
                                        <p:cTn id="12" dur="500" fill="hold"/>
                                        <p:tgtEl>
                                          <p:spTgt spid="58"/>
                                        </p:tgtEl>
                                        <p:attrNameLst>
                                          <p:attrName>ppt_x</p:attrName>
                                        </p:attrNameLst>
                                      </p:cBhvr>
                                      <p:tavLst>
                                        <p:tav tm="0">
                                          <p:val>
                                            <p:strVal val="#ppt_x"/>
                                          </p:val>
                                        </p:tav>
                                        <p:tav tm="100000">
                                          <p:val>
                                            <p:strVal val="#ppt_x"/>
                                          </p:val>
                                        </p:tav>
                                      </p:tavLst>
                                    </p:anim>
                                    <p:anim calcmode="lin" valueType="num">
                                      <p:cBhvr>
                                        <p:cTn id="13" dur="500" fill="hold"/>
                                        <p:tgtEl>
                                          <p:spTgt spid="5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0-#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1+#ppt_w/2"/>
                                          </p:val>
                                        </p:tav>
                                        <p:tav tm="100000">
                                          <p:val>
                                            <p:strVal val="#ppt_x"/>
                                          </p:val>
                                        </p:tav>
                                      </p:tavLst>
                                    </p:anim>
                                    <p:anim calcmode="lin" valueType="num">
                                      <p:cBhvr additive="base">
                                        <p:cTn id="23" dur="500" fill="hold"/>
                                        <p:tgtEl>
                                          <p:spTgt spid="4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accel="50000" decel="50000"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1+#ppt_w/2"/>
                                          </p:val>
                                        </p:tav>
                                        <p:tav tm="100000">
                                          <p:val>
                                            <p:strVal val="#ppt_x"/>
                                          </p:val>
                                        </p:tav>
                                      </p:tavLst>
                                    </p:anim>
                                    <p:anim calcmode="lin" valueType="num">
                                      <p:cBhvr additive="base">
                                        <p:cTn id="28" dur="500" fill="hold"/>
                                        <p:tgtEl>
                                          <p:spTgt spid="5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accel="50000" decel="50000"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0-#ppt_w/2"/>
                                          </p:val>
                                        </p:tav>
                                        <p:tav tm="100000">
                                          <p:val>
                                            <p:strVal val="#ppt_x"/>
                                          </p:val>
                                        </p:tav>
                                      </p:tavLst>
                                    </p:anim>
                                    <p:anim calcmode="lin" valueType="num">
                                      <p:cBhvr additive="base">
                                        <p:cTn id="33"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3"/>
          <p:cNvSpPr>
            <a:spLocks noChangeArrowheads="1"/>
          </p:cNvSpPr>
          <p:nvPr/>
        </p:nvSpPr>
        <p:spPr bwMode="auto">
          <a:xfrm>
            <a:off x="971600" y="195486"/>
            <a:ext cx="203130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Teaching method design</a:t>
            </a:r>
          </a:p>
        </p:txBody>
      </p:sp>
      <p:sp>
        <p:nvSpPr>
          <p:cNvPr id="56" name="Trapezoid 7"/>
          <p:cNvSpPr/>
          <p:nvPr/>
        </p:nvSpPr>
        <p:spPr>
          <a:xfrm rot="16200000" flipH="1">
            <a:off x="2594997" y="2054688"/>
            <a:ext cx="2470546" cy="1516812"/>
          </a:xfrm>
          <a:prstGeom prst="trapezoid">
            <a:avLst>
              <a:gd name="adj" fmla="val 106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cs typeface="+mn-ea"/>
              <a:sym typeface="+mn-lt"/>
            </a:endParaRPr>
          </a:p>
        </p:txBody>
      </p:sp>
      <p:sp>
        <p:nvSpPr>
          <p:cNvPr id="57" name="Trapezoid 9"/>
          <p:cNvSpPr/>
          <p:nvPr/>
        </p:nvSpPr>
        <p:spPr>
          <a:xfrm rot="5400000">
            <a:off x="4080048" y="2054688"/>
            <a:ext cx="2470546" cy="1516812"/>
          </a:xfrm>
          <a:prstGeom prst="trapezoid">
            <a:avLst>
              <a:gd name="adj" fmla="val 106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pic>
        <p:nvPicPr>
          <p:cNvPr id="59" name="图片占位符 17"/>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73727" y="1707654"/>
            <a:ext cx="1666624" cy="2160240"/>
          </a:xfrm>
          <a:prstGeom prst="rect">
            <a:avLst/>
          </a:prstGeom>
          <a:solidFill>
            <a:schemeClr val="bg1">
              <a:lumMod val="85000"/>
            </a:schemeClr>
          </a:solidFill>
        </p:spPr>
      </p:pic>
      <p:pic>
        <p:nvPicPr>
          <p:cNvPr id="6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1403649" y="1779662"/>
            <a:ext cx="1668216" cy="2088232"/>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组合 61"/>
          <p:cNvGrpSpPr/>
          <p:nvPr/>
        </p:nvGrpSpPr>
        <p:grpSpPr>
          <a:xfrm>
            <a:off x="3103371" y="2144726"/>
            <a:ext cx="1367534" cy="1472482"/>
            <a:chOff x="1495854" y="5494905"/>
            <a:chExt cx="1367534" cy="1472482"/>
          </a:xfrm>
        </p:grpSpPr>
        <p:sp>
          <p:nvSpPr>
            <p:cNvPr id="63" name="Rectangle 14"/>
            <p:cNvSpPr/>
            <p:nvPr/>
          </p:nvSpPr>
          <p:spPr>
            <a:xfrm>
              <a:off x="1565754" y="6240004"/>
              <a:ext cx="1227737" cy="296225"/>
            </a:xfrm>
            <a:prstGeom prst="rect">
              <a:avLst/>
            </a:prstGeom>
          </p:spPr>
          <p:txBody>
            <a:bodyPr vert="horz" lIns="68589" tIns="34295" rIns="68589" bIns="34295" rtlCol="0" anchor="ctr">
              <a:noAutofit/>
            </a:bodyPr>
            <a:lstStyle/>
            <a:p>
              <a:pPr algn="ctr" defTabSz="685653">
                <a:spcBef>
                  <a:spcPct val="0"/>
                </a:spcBef>
              </a:pPr>
              <a:r>
                <a:rPr lang="zh-CN" altLang="en-US" sz="1500" noProof="1">
                  <a:solidFill>
                    <a:schemeClr val="bg1"/>
                  </a:solidFill>
                  <a:cs typeface="+mn-ea"/>
                  <a:sym typeface="+mn-lt"/>
                </a:rPr>
                <a:t>Task-driven method</a:t>
              </a:r>
              <a:endParaRPr lang="en-US" sz="1500" noProof="1">
                <a:solidFill>
                  <a:schemeClr val="bg1"/>
                </a:solidFill>
                <a:cs typeface="+mn-ea"/>
                <a:sym typeface="+mn-lt"/>
              </a:endParaRPr>
            </a:p>
          </p:txBody>
        </p:sp>
        <p:sp>
          <p:nvSpPr>
            <p:cNvPr id="64" name="Rectangle 51"/>
            <p:cNvSpPr/>
            <p:nvPr/>
          </p:nvSpPr>
          <p:spPr>
            <a:xfrm>
              <a:off x="1495854" y="6644122"/>
              <a:ext cx="1367534" cy="323265"/>
            </a:xfrm>
            <a:prstGeom prst="rect">
              <a:avLst/>
            </a:prstGeom>
          </p:spPr>
          <p:txBody>
            <a:bodyPr wrap="square" lIns="68589" tIns="34295" rIns="68589" bIns="34295">
              <a:spAutoFit/>
            </a:bodyPr>
            <a:lstStyle/>
            <a:p>
              <a:pPr algn="ctr">
                <a:spcBef>
                  <a:spcPts val="450"/>
                </a:spcBef>
                <a:buClr>
                  <a:srgbClr val="E24848"/>
                </a:buClr>
                <a:defRPr/>
              </a:pPr>
              <a:r>
                <a:rPr lang="zh-CN" altLang="en-US" sz="800" noProof="1">
                  <a:solidFill>
                    <a:schemeClr val="bg1"/>
                  </a:solidFill>
                  <a:cs typeface="+mn-ea"/>
                  <a:sym typeface="+mn-lt"/>
                </a:rPr>
                <a:t>Click here to add a subtitle or a detailed text description</a:t>
              </a:r>
            </a:p>
          </p:txBody>
        </p:sp>
        <p:sp>
          <p:nvSpPr>
            <p:cNvPr id="65" name="Freeform 38"/>
            <p:cNvSpPr>
              <a:spLocks noEditPoints="1"/>
            </p:cNvSpPr>
            <p:nvPr/>
          </p:nvSpPr>
          <p:spPr bwMode="auto">
            <a:xfrm>
              <a:off x="1978867" y="5494905"/>
              <a:ext cx="401509" cy="516499"/>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rgbClr val="FFFFFF"/>
            </a:solidFill>
            <a:ln>
              <a:noFill/>
            </a:ln>
          </p:spPr>
          <p:txBody>
            <a:bodyPr vert="horz" wrap="square" lIns="68571" tIns="34285" rIns="68571" bIns="34285" numCol="1" anchor="t" anchorCtr="0" compatLnSpc="1">
              <a:prstTxWarp prst="textNoShape">
                <a:avLst/>
              </a:prstTxWarp>
            </a:bodyPr>
            <a:lstStyle/>
            <a:p>
              <a:endParaRPr lang="zh-CN" altLang="en-US">
                <a:solidFill>
                  <a:schemeClr val="accent2"/>
                </a:solidFill>
                <a:cs typeface="+mn-ea"/>
                <a:sym typeface="+mn-lt"/>
              </a:endParaRPr>
            </a:p>
          </p:txBody>
        </p:sp>
      </p:grpSp>
      <p:grpSp>
        <p:nvGrpSpPr>
          <p:cNvPr id="66" name="组合 65"/>
          <p:cNvGrpSpPr/>
          <p:nvPr/>
        </p:nvGrpSpPr>
        <p:grpSpPr>
          <a:xfrm>
            <a:off x="4502414" y="2232264"/>
            <a:ext cx="1721869" cy="1315121"/>
            <a:chOff x="4443654" y="5772944"/>
            <a:chExt cx="1721869" cy="1315121"/>
          </a:xfrm>
        </p:grpSpPr>
        <p:sp>
          <p:nvSpPr>
            <p:cNvPr id="67" name="Rectangle 13"/>
            <p:cNvSpPr/>
            <p:nvPr/>
          </p:nvSpPr>
          <p:spPr>
            <a:xfrm>
              <a:off x="4572794" y="6764800"/>
              <a:ext cx="1367534" cy="323265"/>
            </a:xfrm>
            <a:prstGeom prst="rect">
              <a:avLst/>
            </a:prstGeom>
          </p:spPr>
          <p:txBody>
            <a:bodyPr wrap="square" lIns="68589" tIns="34295" rIns="68589" bIns="34295">
              <a:spAutoFit/>
            </a:bodyPr>
            <a:lstStyle/>
            <a:p>
              <a:pPr algn="ctr">
                <a:spcBef>
                  <a:spcPts val="450"/>
                </a:spcBef>
                <a:buClr>
                  <a:srgbClr val="E24848"/>
                </a:buClr>
                <a:defRPr/>
              </a:pPr>
              <a:r>
                <a:rPr lang="zh-CN" altLang="en-US" sz="800" noProof="1">
                  <a:solidFill>
                    <a:schemeClr val="bg1"/>
                  </a:solidFill>
                  <a:cs typeface="+mn-ea"/>
                  <a:sym typeface="+mn-lt"/>
                </a:rPr>
                <a:t>Click here to add a subtitle or a detailed text description</a:t>
              </a:r>
              <a:endParaRPr lang="en-US" sz="800" noProof="1">
                <a:solidFill>
                  <a:schemeClr val="bg1"/>
                </a:solidFill>
                <a:cs typeface="+mn-ea"/>
                <a:sym typeface="+mn-lt"/>
              </a:endParaRPr>
            </a:p>
          </p:txBody>
        </p:sp>
        <p:sp>
          <p:nvSpPr>
            <p:cNvPr id="68" name="Rectangle 36"/>
            <p:cNvSpPr/>
            <p:nvPr/>
          </p:nvSpPr>
          <p:spPr>
            <a:xfrm>
              <a:off x="4443654" y="6399688"/>
              <a:ext cx="1721869" cy="296225"/>
            </a:xfrm>
            <a:prstGeom prst="rect">
              <a:avLst/>
            </a:prstGeom>
          </p:spPr>
          <p:txBody>
            <a:bodyPr vert="horz" lIns="68589" tIns="34295" rIns="68589" bIns="34295" rtlCol="0" anchor="ctr">
              <a:noAutofit/>
            </a:bodyPr>
            <a:lstStyle/>
            <a:p>
              <a:pPr algn="ctr" defTabSz="685653">
                <a:spcBef>
                  <a:spcPct val="0"/>
                </a:spcBef>
              </a:pPr>
              <a:r>
                <a:rPr lang="zh-CN" altLang="en-US" sz="1500" noProof="1">
                  <a:solidFill>
                    <a:schemeClr val="bg1"/>
                  </a:solidFill>
                  <a:cs typeface="+mn-ea"/>
                  <a:sym typeface="+mn-lt"/>
                </a:rPr>
                <a:t>Visit the teaching method</a:t>
              </a:r>
              <a:endParaRPr lang="en-US" altLang="zh-CN" sz="1500" noProof="1">
                <a:solidFill>
                  <a:schemeClr val="bg1"/>
                </a:solidFill>
                <a:cs typeface="+mn-ea"/>
                <a:sym typeface="+mn-lt"/>
              </a:endParaRPr>
            </a:p>
          </p:txBody>
        </p:sp>
        <p:sp>
          <p:nvSpPr>
            <p:cNvPr id="69" name="Freeform 42"/>
            <p:cNvSpPr>
              <a:spLocks noEditPoints="1"/>
            </p:cNvSpPr>
            <p:nvPr/>
          </p:nvSpPr>
          <p:spPr bwMode="auto">
            <a:xfrm>
              <a:off x="5017920" y="5772944"/>
              <a:ext cx="486560" cy="476921"/>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rgbClr val="FFFFFF"/>
            </a:solidFill>
            <a:ln>
              <a:noFill/>
            </a:ln>
          </p:spPr>
          <p:txBody>
            <a:bodyPr vert="horz" wrap="square" lIns="68571" tIns="34285" rIns="68571" bIns="34285"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647128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right)">
                                      <p:cBhvr>
                                        <p:cTn id="14" dur="500"/>
                                        <p:tgtEl>
                                          <p:spTgt spid="57"/>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1000"/>
                                        <p:tgtEl>
                                          <p:spTgt spid="66"/>
                                        </p:tgtEl>
                                      </p:cBhvr>
                                    </p:animEffect>
                                    <p:anim calcmode="lin" valueType="num">
                                      <p:cBhvr>
                                        <p:cTn id="19" dur="1000" fill="hold"/>
                                        <p:tgtEl>
                                          <p:spTgt spid="66"/>
                                        </p:tgtEl>
                                        <p:attrNameLst>
                                          <p:attrName>ppt_x</p:attrName>
                                        </p:attrNameLst>
                                      </p:cBhvr>
                                      <p:tavLst>
                                        <p:tav tm="0">
                                          <p:val>
                                            <p:strVal val="#ppt_x"/>
                                          </p:val>
                                        </p:tav>
                                        <p:tav tm="100000">
                                          <p:val>
                                            <p:strVal val="#ppt_x"/>
                                          </p:val>
                                        </p:tav>
                                      </p:tavLst>
                                    </p:anim>
                                    <p:anim calcmode="lin" valueType="num">
                                      <p:cBhvr>
                                        <p:cTn id="20" dur="1000" fill="hold"/>
                                        <p:tgtEl>
                                          <p:spTgt spid="6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anim calcmode="lin" valueType="num">
                                      <p:cBhvr>
                                        <p:cTn id="24" dur="1000" fill="hold"/>
                                        <p:tgtEl>
                                          <p:spTgt spid="62"/>
                                        </p:tgtEl>
                                        <p:attrNameLst>
                                          <p:attrName>ppt_x</p:attrName>
                                        </p:attrNameLst>
                                      </p:cBhvr>
                                      <p:tavLst>
                                        <p:tav tm="0">
                                          <p:val>
                                            <p:strVal val="#ppt_x"/>
                                          </p:val>
                                        </p:tav>
                                        <p:tav tm="100000">
                                          <p:val>
                                            <p:strVal val="#ppt_x"/>
                                          </p:val>
                                        </p:tav>
                                      </p:tavLst>
                                    </p:anim>
                                    <p:anim calcmode="lin" valueType="num">
                                      <p:cBhvr>
                                        <p:cTn id="25" dur="1000" fill="hold"/>
                                        <p:tgtEl>
                                          <p:spTgt spid="62"/>
                                        </p:tgtEl>
                                        <p:attrNameLst>
                                          <p:attrName>ppt_y</p:attrName>
                                        </p:attrNameLst>
                                      </p:cBhvr>
                                      <p:tavLst>
                                        <p:tav tm="0">
                                          <p:val>
                                            <p:strVal val="#ppt_y+.1"/>
                                          </p:val>
                                        </p:tav>
                                        <p:tav tm="100000">
                                          <p:val>
                                            <p:strVal val="#ppt_y"/>
                                          </p:val>
                                        </p:tav>
                                      </p:tavLst>
                                    </p:anim>
                                  </p:childTnLst>
                                </p:cTn>
                              </p:par>
                              <p:par>
                                <p:cTn id="26" presetID="45"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250"/>
                                        <p:tgtEl>
                                          <p:spTgt spid="61"/>
                                        </p:tgtEl>
                                      </p:cBhvr>
                                    </p:animEffect>
                                    <p:anim calcmode="lin" valueType="num">
                                      <p:cBhvr>
                                        <p:cTn id="29" dur="1250" fill="hold"/>
                                        <p:tgtEl>
                                          <p:spTgt spid="61"/>
                                        </p:tgtEl>
                                        <p:attrNameLst>
                                          <p:attrName>ppt_w</p:attrName>
                                        </p:attrNameLst>
                                      </p:cBhvr>
                                      <p:tavLst>
                                        <p:tav tm="0" fmla="#ppt_w*sin(2.5*pi*$)">
                                          <p:val>
                                            <p:fltVal val="0"/>
                                          </p:val>
                                        </p:tav>
                                        <p:tav tm="100000">
                                          <p:val>
                                            <p:fltVal val="1"/>
                                          </p:val>
                                        </p:tav>
                                      </p:tavLst>
                                    </p:anim>
                                    <p:anim calcmode="lin" valueType="num">
                                      <p:cBhvr>
                                        <p:cTn id="30" dur="1250" fill="hold"/>
                                        <p:tgtEl>
                                          <p:spTgt spid="61"/>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250"/>
                                        <p:tgtEl>
                                          <p:spTgt spid="59"/>
                                        </p:tgtEl>
                                      </p:cBhvr>
                                    </p:animEffect>
                                    <p:anim calcmode="lin" valueType="num">
                                      <p:cBhvr>
                                        <p:cTn id="34" dur="1250" fill="hold"/>
                                        <p:tgtEl>
                                          <p:spTgt spid="59"/>
                                        </p:tgtEl>
                                        <p:attrNameLst>
                                          <p:attrName>ppt_w</p:attrName>
                                        </p:attrNameLst>
                                      </p:cBhvr>
                                      <p:tavLst>
                                        <p:tav tm="0" fmla="#ppt_w*sin(2.5*pi*$)">
                                          <p:val>
                                            <p:fltVal val="0"/>
                                          </p:val>
                                        </p:tav>
                                        <p:tav tm="100000">
                                          <p:val>
                                            <p:fltVal val="1"/>
                                          </p:val>
                                        </p:tav>
                                      </p:tavLst>
                                    </p:anim>
                                    <p:anim calcmode="lin" valueType="num">
                                      <p:cBhvr>
                                        <p:cTn id="35" dur="125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233908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Teaching methods and resources</a:t>
            </a:r>
          </a:p>
        </p:txBody>
      </p:sp>
      <p:grpSp>
        <p:nvGrpSpPr>
          <p:cNvPr id="186" name="Group 90"/>
          <p:cNvGrpSpPr/>
          <p:nvPr/>
        </p:nvGrpSpPr>
        <p:grpSpPr>
          <a:xfrm>
            <a:off x="5778352" y="1469501"/>
            <a:ext cx="2265463" cy="433543"/>
            <a:chOff x="6997959" y="2016447"/>
            <a:chExt cx="3020617" cy="578055"/>
          </a:xfrm>
        </p:grpSpPr>
        <p:sp>
          <p:nvSpPr>
            <p:cNvPr id="187" name="TextBox 91"/>
            <p:cNvSpPr txBox="1"/>
            <p:nvPr/>
          </p:nvSpPr>
          <p:spPr>
            <a:xfrm>
              <a:off x="6997960" y="2016447"/>
              <a:ext cx="656591" cy="369331"/>
            </a:xfrm>
            <a:prstGeom prst="rect">
              <a:avLst/>
            </a:prstGeom>
            <a:noFill/>
          </p:spPr>
          <p:txBody>
            <a:bodyPr wrap="none" rtlCol="0">
              <a:spAutoFit/>
            </a:bodyPr>
            <a:lstStyle/>
            <a:p>
              <a:pPr>
                <a:defRPr/>
              </a:pPr>
              <a:r>
                <a:rPr lang="zh-CN" altLang="en-US" sz="1200" b="1" dirty="0">
                  <a:solidFill>
                    <a:schemeClr val="tx1">
                      <a:lumMod val="50000"/>
                      <a:lumOff val="50000"/>
                    </a:schemeClr>
                  </a:solidFill>
                  <a:cs typeface="+mn-ea"/>
                  <a:sym typeface="+mn-lt"/>
                </a:rPr>
                <a:t>song</a:t>
              </a:r>
              <a:endParaRPr lang="id-ID" sz="1200" b="1" dirty="0">
                <a:solidFill>
                  <a:schemeClr val="tx1">
                    <a:lumMod val="50000"/>
                    <a:lumOff val="50000"/>
                  </a:schemeClr>
                </a:solidFill>
                <a:cs typeface="+mn-ea"/>
                <a:sym typeface="+mn-lt"/>
              </a:endParaRPr>
            </a:p>
          </p:txBody>
        </p:sp>
        <p:sp>
          <p:nvSpPr>
            <p:cNvPr id="188" name="TextBox 92"/>
            <p:cNvSpPr txBox="1"/>
            <p:nvPr/>
          </p:nvSpPr>
          <p:spPr>
            <a:xfrm>
              <a:off x="6997959" y="2268602"/>
              <a:ext cx="3020617" cy="325900"/>
            </a:xfrm>
            <a:prstGeom prst="rect">
              <a:avLst/>
            </a:prstGeom>
            <a:noFill/>
          </p:spPr>
          <p:txBody>
            <a:bodyPr wrap="square" rtlCol="0">
              <a:spAutoFit/>
            </a:bodyPr>
            <a:lstStyle/>
            <a:p>
              <a:pPr>
                <a:lnSpc>
                  <a:spcPct val="120000"/>
                </a:lnSpc>
                <a:defRPr/>
              </a:pPr>
              <a:r>
                <a:rPr lang="zh-CN" altLang="en-US" sz="900" dirty="0">
                  <a:solidFill>
                    <a:schemeClr val="tx1">
                      <a:lumMod val="50000"/>
                      <a:lumOff val="50000"/>
                    </a:schemeClr>
                  </a:solidFill>
                  <a:cs typeface="+mn-ea"/>
                  <a:sym typeface="+mn-lt"/>
                </a:rPr>
                <a:t>Click here to add a text title</a:t>
              </a:r>
              <a:endParaRPr lang="en-US" sz="900" dirty="0">
                <a:solidFill>
                  <a:schemeClr val="tx1">
                    <a:lumMod val="50000"/>
                    <a:lumOff val="50000"/>
                  </a:schemeClr>
                </a:solidFill>
                <a:cs typeface="+mn-ea"/>
                <a:sym typeface="+mn-lt"/>
              </a:endParaRPr>
            </a:p>
          </p:txBody>
        </p:sp>
      </p:grpSp>
      <p:grpSp>
        <p:nvGrpSpPr>
          <p:cNvPr id="189" name="Group 93"/>
          <p:cNvGrpSpPr/>
          <p:nvPr/>
        </p:nvGrpSpPr>
        <p:grpSpPr>
          <a:xfrm>
            <a:off x="5778352" y="2093901"/>
            <a:ext cx="2265463" cy="433542"/>
            <a:chOff x="6997959" y="2016448"/>
            <a:chExt cx="3020617" cy="578055"/>
          </a:xfrm>
        </p:grpSpPr>
        <p:sp>
          <p:nvSpPr>
            <p:cNvPr id="190" name="TextBox 94"/>
            <p:cNvSpPr txBox="1"/>
            <p:nvPr/>
          </p:nvSpPr>
          <p:spPr>
            <a:xfrm>
              <a:off x="6997959" y="2016448"/>
              <a:ext cx="1066959" cy="369331"/>
            </a:xfrm>
            <a:prstGeom prst="rect">
              <a:avLst/>
            </a:prstGeom>
            <a:noFill/>
          </p:spPr>
          <p:txBody>
            <a:bodyPr wrap="none" rtlCol="0">
              <a:spAutoFit/>
            </a:bodyPr>
            <a:lstStyle/>
            <a:p>
              <a:pPr>
                <a:defRPr/>
              </a:pPr>
              <a:r>
                <a:rPr lang="zh-CN" altLang="en-US" sz="1200" b="1" dirty="0">
                  <a:solidFill>
                    <a:schemeClr val="tx1">
                      <a:lumMod val="50000"/>
                      <a:lumOff val="50000"/>
                    </a:schemeClr>
                  </a:solidFill>
                  <a:cs typeface="+mn-ea"/>
                  <a:sym typeface="+mn-lt"/>
                </a:rPr>
                <a:t>Fun games</a:t>
              </a:r>
              <a:endParaRPr lang="id-ID" sz="1200" b="1" dirty="0">
                <a:solidFill>
                  <a:schemeClr val="tx1">
                    <a:lumMod val="50000"/>
                    <a:lumOff val="50000"/>
                  </a:schemeClr>
                </a:solidFill>
                <a:cs typeface="+mn-ea"/>
                <a:sym typeface="+mn-lt"/>
              </a:endParaRPr>
            </a:p>
          </p:txBody>
        </p:sp>
        <p:sp>
          <p:nvSpPr>
            <p:cNvPr id="191" name="TextBox 95"/>
            <p:cNvSpPr txBox="1"/>
            <p:nvPr/>
          </p:nvSpPr>
          <p:spPr>
            <a:xfrm>
              <a:off x="6997959" y="2268602"/>
              <a:ext cx="3020617" cy="325901"/>
            </a:xfrm>
            <a:prstGeom prst="rect">
              <a:avLst/>
            </a:prstGeom>
            <a:noFill/>
          </p:spPr>
          <p:txBody>
            <a:bodyPr wrap="square" rtlCol="0">
              <a:spAutoFit/>
            </a:bodyPr>
            <a:lstStyle/>
            <a:p>
              <a:pPr>
                <a:lnSpc>
                  <a:spcPct val="120000"/>
                </a:lnSpc>
                <a:defRPr/>
              </a:pPr>
              <a:r>
                <a:rPr lang="zh-CN" altLang="en-US" sz="900" dirty="0">
                  <a:solidFill>
                    <a:schemeClr val="tx1">
                      <a:lumMod val="50000"/>
                      <a:lumOff val="50000"/>
                    </a:schemeClr>
                  </a:solidFill>
                  <a:cs typeface="+mn-ea"/>
                  <a:sym typeface="+mn-lt"/>
                </a:rPr>
                <a:t>Click here to add a text title</a:t>
              </a:r>
              <a:endParaRPr lang="en-US" sz="900" dirty="0">
                <a:solidFill>
                  <a:schemeClr val="tx1">
                    <a:lumMod val="50000"/>
                    <a:lumOff val="50000"/>
                  </a:schemeClr>
                </a:solidFill>
                <a:cs typeface="+mn-ea"/>
                <a:sym typeface="+mn-lt"/>
              </a:endParaRPr>
            </a:p>
          </p:txBody>
        </p:sp>
      </p:grpSp>
      <p:grpSp>
        <p:nvGrpSpPr>
          <p:cNvPr id="192" name="Group 96"/>
          <p:cNvGrpSpPr/>
          <p:nvPr/>
        </p:nvGrpSpPr>
        <p:grpSpPr>
          <a:xfrm>
            <a:off x="5778352" y="2718303"/>
            <a:ext cx="2265463" cy="433542"/>
            <a:chOff x="6997959" y="2016448"/>
            <a:chExt cx="3020617" cy="578055"/>
          </a:xfrm>
        </p:grpSpPr>
        <p:sp>
          <p:nvSpPr>
            <p:cNvPr id="193" name="TextBox 97"/>
            <p:cNvSpPr txBox="1"/>
            <p:nvPr/>
          </p:nvSpPr>
          <p:spPr>
            <a:xfrm>
              <a:off x="6997959" y="2016448"/>
              <a:ext cx="656591" cy="369331"/>
            </a:xfrm>
            <a:prstGeom prst="rect">
              <a:avLst/>
            </a:prstGeom>
            <a:noFill/>
          </p:spPr>
          <p:txBody>
            <a:bodyPr wrap="none" rtlCol="0">
              <a:spAutoFit/>
            </a:bodyPr>
            <a:lstStyle/>
            <a:p>
              <a:pPr>
                <a:defRPr/>
              </a:pPr>
              <a:r>
                <a:rPr lang="zh-CN" altLang="en-US" sz="1200" b="1" dirty="0">
                  <a:solidFill>
                    <a:schemeClr val="tx1">
                      <a:lumMod val="50000"/>
                      <a:lumOff val="50000"/>
                    </a:schemeClr>
                  </a:solidFill>
                  <a:cs typeface="+mn-ea"/>
                  <a:sym typeface="+mn-lt"/>
                </a:rPr>
                <a:t>Micro-class</a:t>
              </a:r>
              <a:endParaRPr lang="id-ID" sz="1200" b="1" dirty="0">
                <a:solidFill>
                  <a:schemeClr val="tx1">
                    <a:lumMod val="50000"/>
                    <a:lumOff val="50000"/>
                  </a:schemeClr>
                </a:solidFill>
                <a:cs typeface="+mn-ea"/>
                <a:sym typeface="+mn-lt"/>
              </a:endParaRPr>
            </a:p>
          </p:txBody>
        </p:sp>
        <p:sp>
          <p:nvSpPr>
            <p:cNvPr id="194" name="TextBox 98"/>
            <p:cNvSpPr txBox="1"/>
            <p:nvPr/>
          </p:nvSpPr>
          <p:spPr>
            <a:xfrm>
              <a:off x="6997959" y="2268602"/>
              <a:ext cx="3020617" cy="325901"/>
            </a:xfrm>
            <a:prstGeom prst="rect">
              <a:avLst/>
            </a:prstGeom>
            <a:noFill/>
          </p:spPr>
          <p:txBody>
            <a:bodyPr wrap="square" rtlCol="0">
              <a:spAutoFit/>
            </a:bodyPr>
            <a:lstStyle/>
            <a:p>
              <a:pPr>
                <a:lnSpc>
                  <a:spcPct val="120000"/>
                </a:lnSpc>
                <a:defRPr/>
              </a:pPr>
              <a:r>
                <a:rPr lang="zh-CN" altLang="en-US" sz="900" dirty="0">
                  <a:solidFill>
                    <a:schemeClr val="tx1">
                      <a:lumMod val="50000"/>
                      <a:lumOff val="50000"/>
                    </a:schemeClr>
                  </a:solidFill>
                  <a:cs typeface="+mn-ea"/>
                  <a:sym typeface="+mn-lt"/>
                </a:rPr>
                <a:t>Click here to add a text title</a:t>
              </a:r>
              <a:endParaRPr lang="en-US" sz="900" dirty="0">
                <a:solidFill>
                  <a:schemeClr val="tx1">
                    <a:lumMod val="50000"/>
                    <a:lumOff val="50000"/>
                  </a:schemeClr>
                </a:solidFill>
                <a:cs typeface="+mn-ea"/>
                <a:sym typeface="+mn-lt"/>
              </a:endParaRPr>
            </a:p>
          </p:txBody>
        </p:sp>
      </p:grpSp>
      <p:grpSp>
        <p:nvGrpSpPr>
          <p:cNvPr id="195" name="Group 99"/>
          <p:cNvGrpSpPr/>
          <p:nvPr/>
        </p:nvGrpSpPr>
        <p:grpSpPr>
          <a:xfrm>
            <a:off x="5778352" y="3342705"/>
            <a:ext cx="2265463" cy="433542"/>
            <a:chOff x="6997959" y="2016448"/>
            <a:chExt cx="3020617" cy="578055"/>
          </a:xfrm>
        </p:grpSpPr>
        <p:sp>
          <p:nvSpPr>
            <p:cNvPr id="196" name="TextBox 100"/>
            <p:cNvSpPr txBox="1"/>
            <p:nvPr/>
          </p:nvSpPr>
          <p:spPr>
            <a:xfrm>
              <a:off x="6997959" y="2016448"/>
              <a:ext cx="861775" cy="369331"/>
            </a:xfrm>
            <a:prstGeom prst="rect">
              <a:avLst/>
            </a:prstGeom>
            <a:noFill/>
          </p:spPr>
          <p:txBody>
            <a:bodyPr wrap="none" rtlCol="0">
              <a:spAutoFit/>
            </a:bodyPr>
            <a:lstStyle/>
            <a:p>
              <a:pPr>
                <a:defRPr/>
              </a:pPr>
              <a:r>
                <a:rPr lang="zh-CN" altLang="en-US" sz="1200" b="1" dirty="0">
                  <a:solidFill>
                    <a:schemeClr val="tx1">
                      <a:lumMod val="50000"/>
                      <a:lumOff val="50000"/>
                    </a:schemeClr>
                  </a:solidFill>
                  <a:cs typeface="+mn-ea"/>
                  <a:sym typeface="+mn-lt"/>
                </a:rPr>
                <a:t>internet</a:t>
              </a:r>
              <a:endParaRPr lang="id-ID" sz="1200" b="1" dirty="0">
                <a:solidFill>
                  <a:schemeClr val="tx1">
                    <a:lumMod val="50000"/>
                    <a:lumOff val="50000"/>
                  </a:schemeClr>
                </a:solidFill>
                <a:cs typeface="+mn-ea"/>
                <a:sym typeface="+mn-lt"/>
              </a:endParaRPr>
            </a:p>
          </p:txBody>
        </p:sp>
        <p:sp>
          <p:nvSpPr>
            <p:cNvPr id="197" name="TextBox 101"/>
            <p:cNvSpPr txBox="1"/>
            <p:nvPr/>
          </p:nvSpPr>
          <p:spPr>
            <a:xfrm>
              <a:off x="6997959" y="2268602"/>
              <a:ext cx="3020617" cy="325901"/>
            </a:xfrm>
            <a:prstGeom prst="rect">
              <a:avLst/>
            </a:prstGeom>
            <a:noFill/>
          </p:spPr>
          <p:txBody>
            <a:bodyPr wrap="square" rtlCol="0">
              <a:spAutoFit/>
            </a:bodyPr>
            <a:lstStyle/>
            <a:p>
              <a:pPr>
                <a:lnSpc>
                  <a:spcPct val="120000"/>
                </a:lnSpc>
                <a:defRPr/>
              </a:pPr>
              <a:r>
                <a:rPr lang="zh-CN" altLang="en-US" sz="900" dirty="0">
                  <a:solidFill>
                    <a:schemeClr val="tx1">
                      <a:lumMod val="50000"/>
                      <a:lumOff val="50000"/>
                    </a:schemeClr>
                  </a:solidFill>
                  <a:cs typeface="+mn-ea"/>
                  <a:sym typeface="+mn-lt"/>
                </a:rPr>
                <a:t>Click here to add a text title</a:t>
              </a:r>
              <a:endParaRPr lang="en-US" sz="900" dirty="0">
                <a:solidFill>
                  <a:schemeClr val="tx1">
                    <a:lumMod val="50000"/>
                    <a:lumOff val="50000"/>
                  </a:schemeClr>
                </a:solidFill>
                <a:cs typeface="+mn-ea"/>
                <a:sym typeface="+mn-lt"/>
              </a:endParaRPr>
            </a:p>
          </p:txBody>
        </p:sp>
      </p:grpSp>
      <p:grpSp>
        <p:nvGrpSpPr>
          <p:cNvPr id="198" name="Group 102"/>
          <p:cNvGrpSpPr/>
          <p:nvPr/>
        </p:nvGrpSpPr>
        <p:grpSpPr>
          <a:xfrm>
            <a:off x="5778352" y="3967108"/>
            <a:ext cx="2265463" cy="433542"/>
            <a:chOff x="6997959" y="2016448"/>
            <a:chExt cx="3020617" cy="578055"/>
          </a:xfrm>
        </p:grpSpPr>
        <p:sp>
          <p:nvSpPr>
            <p:cNvPr id="199" name="TextBox 103"/>
            <p:cNvSpPr txBox="1"/>
            <p:nvPr/>
          </p:nvSpPr>
          <p:spPr>
            <a:xfrm>
              <a:off x="6997959" y="2016448"/>
              <a:ext cx="1066959" cy="369331"/>
            </a:xfrm>
            <a:prstGeom prst="rect">
              <a:avLst/>
            </a:prstGeom>
            <a:noFill/>
          </p:spPr>
          <p:txBody>
            <a:bodyPr wrap="none" rtlCol="0">
              <a:spAutoFit/>
            </a:bodyPr>
            <a:lstStyle/>
            <a:p>
              <a:pPr>
                <a:defRPr/>
              </a:pPr>
              <a:r>
                <a:rPr lang="zh-CN" altLang="en-US" sz="1200" b="1" dirty="0">
                  <a:solidFill>
                    <a:schemeClr val="tx1">
                      <a:lumMod val="50000"/>
                      <a:lumOff val="50000"/>
                    </a:schemeClr>
                  </a:solidFill>
                  <a:cs typeface="+mn-ea"/>
                  <a:sym typeface="+mn-lt"/>
                </a:rPr>
                <a:t>Animated picture</a:t>
              </a:r>
              <a:endParaRPr lang="id-ID" sz="1200" b="1" dirty="0">
                <a:solidFill>
                  <a:schemeClr val="tx1">
                    <a:lumMod val="50000"/>
                    <a:lumOff val="50000"/>
                  </a:schemeClr>
                </a:solidFill>
                <a:cs typeface="+mn-ea"/>
                <a:sym typeface="+mn-lt"/>
              </a:endParaRPr>
            </a:p>
          </p:txBody>
        </p:sp>
        <p:sp>
          <p:nvSpPr>
            <p:cNvPr id="200" name="TextBox 104"/>
            <p:cNvSpPr txBox="1"/>
            <p:nvPr/>
          </p:nvSpPr>
          <p:spPr>
            <a:xfrm>
              <a:off x="6997959" y="2268602"/>
              <a:ext cx="3020617" cy="325901"/>
            </a:xfrm>
            <a:prstGeom prst="rect">
              <a:avLst/>
            </a:prstGeom>
            <a:noFill/>
          </p:spPr>
          <p:txBody>
            <a:bodyPr wrap="square" rtlCol="0">
              <a:spAutoFit/>
            </a:bodyPr>
            <a:lstStyle/>
            <a:p>
              <a:pPr>
                <a:lnSpc>
                  <a:spcPct val="120000"/>
                </a:lnSpc>
                <a:defRPr/>
              </a:pPr>
              <a:r>
                <a:rPr lang="zh-CN" altLang="en-US" sz="900" dirty="0">
                  <a:solidFill>
                    <a:schemeClr val="tx1">
                      <a:lumMod val="50000"/>
                      <a:lumOff val="50000"/>
                    </a:schemeClr>
                  </a:solidFill>
                  <a:cs typeface="+mn-ea"/>
                  <a:sym typeface="+mn-lt"/>
                </a:rPr>
                <a:t>Click here to add a text title</a:t>
              </a:r>
              <a:endParaRPr lang="en-US" sz="900" dirty="0">
                <a:solidFill>
                  <a:schemeClr val="tx1">
                    <a:lumMod val="50000"/>
                    <a:lumOff val="50000"/>
                  </a:schemeClr>
                </a:solidFill>
                <a:cs typeface="+mn-ea"/>
                <a:sym typeface="+mn-lt"/>
              </a:endParaRPr>
            </a:p>
          </p:txBody>
        </p:sp>
      </p:grpSp>
      <p:grpSp>
        <p:nvGrpSpPr>
          <p:cNvPr id="201" name="Group 105"/>
          <p:cNvGrpSpPr/>
          <p:nvPr/>
        </p:nvGrpSpPr>
        <p:grpSpPr>
          <a:xfrm>
            <a:off x="5168629" y="1563858"/>
            <a:ext cx="562976" cy="488028"/>
            <a:chOff x="6891516" y="2057433"/>
            <a:chExt cx="750635" cy="650703"/>
          </a:xfrm>
        </p:grpSpPr>
        <p:sp>
          <p:nvSpPr>
            <p:cNvPr id="202" name="Rounded Rectangle 106"/>
            <p:cNvSpPr/>
            <p:nvPr/>
          </p:nvSpPr>
          <p:spPr>
            <a:xfrm>
              <a:off x="6951249" y="2057433"/>
              <a:ext cx="630646" cy="630646"/>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100">
                <a:solidFill>
                  <a:prstClr val="white"/>
                </a:solidFill>
                <a:cs typeface="+mn-ea"/>
                <a:sym typeface="+mn-lt"/>
              </a:endParaRPr>
            </a:p>
          </p:txBody>
        </p:sp>
        <p:sp>
          <p:nvSpPr>
            <p:cNvPr id="203" name="TextBox 107"/>
            <p:cNvSpPr txBox="1"/>
            <p:nvPr/>
          </p:nvSpPr>
          <p:spPr>
            <a:xfrm>
              <a:off x="6891516" y="2092584"/>
              <a:ext cx="750635" cy="615552"/>
            </a:xfrm>
            <a:prstGeom prst="rect">
              <a:avLst/>
            </a:prstGeom>
            <a:noFill/>
          </p:spPr>
          <p:txBody>
            <a:bodyPr wrap="none" rtlCol="0">
              <a:spAutoFit/>
            </a:bodyPr>
            <a:lstStyle/>
            <a:p>
              <a:pPr algn="ctr">
                <a:defRPr/>
              </a:pPr>
              <a:r>
                <a:rPr lang="en-US" sz="2400" b="1">
                  <a:solidFill>
                    <a:prstClr val="white"/>
                  </a:solidFill>
                  <a:cs typeface="+mn-ea"/>
                  <a:sym typeface="+mn-lt"/>
                </a:rPr>
                <a:t>01</a:t>
              </a:r>
            </a:p>
          </p:txBody>
        </p:sp>
      </p:grpSp>
      <p:grpSp>
        <p:nvGrpSpPr>
          <p:cNvPr id="204" name="Group 108"/>
          <p:cNvGrpSpPr/>
          <p:nvPr/>
        </p:nvGrpSpPr>
        <p:grpSpPr>
          <a:xfrm>
            <a:off x="5168629" y="2181573"/>
            <a:ext cx="562976" cy="488028"/>
            <a:chOff x="6891516" y="2881053"/>
            <a:chExt cx="750635" cy="650703"/>
          </a:xfrm>
        </p:grpSpPr>
        <p:sp>
          <p:nvSpPr>
            <p:cNvPr id="205" name="Rounded Rectangle 109"/>
            <p:cNvSpPr/>
            <p:nvPr/>
          </p:nvSpPr>
          <p:spPr>
            <a:xfrm>
              <a:off x="6951249" y="2881053"/>
              <a:ext cx="630646" cy="63064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100">
                <a:solidFill>
                  <a:prstClr val="white"/>
                </a:solidFill>
                <a:cs typeface="+mn-ea"/>
                <a:sym typeface="+mn-lt"/>
              </a:endParaRPr>
            </a:p>
          </p:txBody>
        </p:sp>
        <p:sp>
          <p:nvSpPr>
            <p:cNvPr id="206" name="TextBox 110"/>
            <p:cNvSpPr txBox="1"/>
            <p:nvPr/>
          </p:nvSpPr>
          <p:spPr>
            <a:xfrm>
              <a:off x="6891516" y="2916204"/>
              <a:ext cx="750635" cy="615552"/>
            </a:xfrm>
            <a:prstGeom prst="rect">
              <a:avLst/>
            </a:prstGeom>
            <a:noFill/>
          </p:spPr>
          <p:txBody>
            <a:bodyPr wrap="none" rtlCol="0">
              <a:spAutoFit/>
            </a:bodyPr>
            <a:lstStyle/>
            <a:p>
              <a:pPr algn="ctr">
                <a:defRPr/>
              </a:pPr>
              <a:r>
                <a:rPr lang="en-US" sz="2400" b="1">
                  <a:solidFill>
                    <a:prstClr val="white"/>
                  </a:solidFill>
                  <a:cs typeface="+mn-ea"/>
                  <a:sym typeface="+mn-lt"/>
                </a:rPr>
                <a:t>02</a:t>
              </a:r>
            </a:p>
          </p:txBody>
        </p:sp>
      </p:grpSp>
      <p:grpSp>
        <p:nvGrpSpPr>
          <p:cNvPr id="207" name="Group 111"/>
          <p:cNvGrpSpPr/>
          <p:nvPr/>
        </p:nvGrpSpPr>
        <p:grpSpPr>
          <a:xfrm>
            <a:off x="5168629" y="2799289"/>
            <a:ext cx="562976" cy="488028"/>
            <a:chOff x="6891516" y="3704673"/>
            <a:chExt cx="750635" cy="650703"/>
          </a:xfrm>
        </p:grpSpPr>
        <p:sp>
          <p:nvSpPr>
            <p:cNvPr id="208" name="Rounded Rectangle 112"/>
            <p:cNvSpPr/>
            <p:nvPr/>
          </p:nvSpPr>
          <p:spPr>
            <a:xfrm>
              <a:off x="6951249" y="3704673"/>
              <a:ext cx="630646" cy="63064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100">
                <a:solidFill>
                  <a:prstClr val="white"/>
                </a:solidFill>
                <a:cs typeface="+mn-ea"/>
                <a:sym typeface="+mn-lt"/>
              </a:endParaRPr>
            </a:p>
          </p:txBody>
        </p:sp>
        <p:sp>
          <p:nvSpPr>
            <p:cNvPr id="209" name="TextBox 113"/>
            <p:cNvSpPr txBox="1"/>
            <p:nvPr/>
          </p:nvSpPr>
          <p:spPr>
            <a:xfrm>
              <a:off x="6891516" y="3739824"/>
              <a:ext cx="750635" cy="615552"/>
            </a:xfrm>
            <a:prstGeom prst="rect">
              <a:avLst/>
            </a:prstGeom>
            <a:noFill/>
          </p:spPr>
          <p:txBody>
            <a:bodyPr wrap="none" rtlCol="0">
              <a:spAutoFit/>
            </a:bodyPr>
            <a:lstStyle/>
            <a:p>
              <a:pPr algn="ctr">
                <a:defRPr/>
              </a:pPr>
              <a:r>
                <a:rPr lang="en-US" sz="2400" b="1">
                  <a:solidFill>
                    <a:prstClr val="white"/>
                  </a:solidFill>
                  <a:cs typeface="+mn-ea"/>
                  <a:sym typeface="+mn-lt"/>
                </a:rPr>
                <a:t>03</a:t>
              </a:r>
            </a:p>
          </p:txBody>
        </p:sp>
      </p:grpSp>
      <p:grpSp>
        <p:nvGrpSpPr>
          <p:cNvPr id="210" name="Group 114"/>
          <p:cNvGrpSpPr/>
          <p:nvPr/>
        </p:nvGrpSpPr>
        <p:grpSpPr>
          <a:xfrm>
            <a:off x="5168629" y="3417003"/>
            <a:ext cx="562976" cy="488028"/>
            <a:chOff x="6891516" y="4528293"/>
            <a:chExt cx="750635" cy="650703"/>
          </a:xfrm>
        </p:grpSpPr>
        <p:sp>
          <p:nvSpPr>
            <p:cNvPr id="211" name="Rounded Rectangle 115"/>
            <p:cNvSpPr/>
            <p:nvPr/>
          </p:nvSpPr>
          <p:spPr>
            <a:xfrm>
              <a:off x="6951249" y="4528293"/>
              <a:ext cx="630646" cy="63064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100">
                <a:solidFill>
                  <a:prstClr val="white"/>
                </a:solidFill>
                <a:cs typeface="+mn-ea"/>
                <a:sym typeface="+mn-lt"/>
              </a:endParaRPr>
            </a:p>
          </p:txBody>
        </p:sp>
        <p:sp>
          <p:nvSpPr>
            <p:cNvPr id="212" name="TextBox 116"/>
            <p:cNvSpPr txBox="1"/>
            <p:nvPr/>
          </p:nvSpPr>
          <p:spPr>
            <a:xfrm>
              <a:off x="6891516" y="4563444"/>
              <a:ext cx="750635" cy="615552"/>
            </a:xfrm>
            <a:prstGeom prst="rect">
              <a:avLst/>
            </a:prstGeom>
            <a:noFill/>
          </p:spPr>
          <p:txBody>
            <a:bodyPr wrap="none" rtlCol="0">
              <a:spAutoFit/>
            </a:bodyPr>
            <a:lstStyle/>
            <a:p>
              <a:pPr algn="ctr">
                <a:defRPr/>
              </a:pPr>
              <a:r>
                <a:rPr lang="en-US" sz="2400" b="1">
                  <a:solidFill>
                    <a:prstClr val="white"/>
                  </a:solidFill>
                  <a:cs typeface="+mn-ea"/>
                  <a:sym typeface="+mn-lt"/>
                </a:rPr>
                <a:t>04</a:t>
              </a:r>
            </a:p>
          </p:txBody>
        </p:sp>
      </p:grpSp>
      <p:grpSp>
        <p:nvGrpSpPr>
          <p:cNvPr id="213" name="Group 117"/>
          <p:cNvGrpSpPr/>
          <p:nvPr/>
        </p:nvGrpSpPr>
        <p:grpSpPr>
          <a:xfrm>
            <a:off x="5168629" y="4034721"/>
            <a:ext cx="562976" cy="488028"/>
            <a:chOff x="6891516" y="5351915"/>
            <a:chExt cx="750635" cy="650703"/>
          </a:xfrm>
        </p:grpSpPr>
        <p:sp>
          <p:nvSpPr>
            <p:cNvPr id="214" name="Rounded Rectangle 118"/>
            <p:cNvSpPr/>
            <p:nvPr/>
          </p:nvSpPr>
          <p:spPr>
            <a:xfrm>
              <a:off x="6951249" y="5351915"/>
              <a:ext cx="630646" cy="630646"/>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100">
                <a:solidFill>
                  <a:prstClr val="white"/>
                </a:solidFill>
                <a:cs typeface="+mn-ea"/>
                <a:sym typeface="+mn-lt"/>
              </a:endParaRPr>
            </a:p>
          </p:txBody>
        </p:sp>
        <p:sp>
          <p:nvSpPr>
            <p:cNvPr id="215" name="TextBox 119"/>
            <p:cNvSpPr txBox="1"/>
            <p:nvPr/>
          </p:nvSpPr>
          <p:spPr>
            <a:xfrm>
              <a:off x="6891516" y="5387066"/>
              <a:ext cx="750635" cy="615552"/>
            </a:xfrm>
            <a:prstGeom prst="rect">
              <a:avLst/>
            </a:prstGeom>
            <a:noFill/>
          </p:spPr>
          <p:txBody>
            <a:bodyPr wrap="none" rtlCol="0">
              <a:spAutoFit/>
            </a:bodyPr>
            <a:lstStyle/>
            <a:p>
              <a:pPr algn="ctr">
                <a:defRPr/>
              </a:pPr>
              <a:r>
                <a:rPr lang="en-US" sz="2400" b="1">
                  <a:solidFill>
                    <a:prstClr val="white"/>
                  </a:solidFill>
                  <a:cs typeface="+mn-ea"/>
                  <a:sym typeface="+mn-lt"/>
                </a:rPr>
                <a:t>05</a:t>
              </a:r>
            </a:p>
          </p:txBody>
        </p:sp>
      </p:grpSp>
      <p:pic>
        <p:nvPicPr>
          <p:cNvPr id="3" name="图片 2">
            <a:extLst>
              <a:ext uri="{FF2B5EF4-FFF2-40B4-BE49-F238E27FC236}">
                <a16:creationId xmlns:a16="http://schemas.microsoft.com/office/drawing/2014/main" id="{3E3EF1FD-BAC8-4A2A-A9D5-FF1DF37AF4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302" y="1521793"/>
            <a:ext cx="2749420" cy="2749420"/>
          </a:xfrm>
          <a:prstGeom prst="rect">
            <a:avLst/>
          </a:prstGeom>
        </p:spPr>
      </p:pic>
    </p:spTree>
    <p:extLst>
      <p:ext uri="{BB962C8B-B14F-4D97-AF65-F5344CB8AC3E}">
        <p14:creationId xmlns:p14="http://schemas.microsoft.com/office/powerpoint/2010/main" val="1356909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p14="http://schemas.microsoft.com/office/powerpoint/2010/main" xmlns:a16="http://schemas.microsoft.com/office/drawing/2014/main"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 presetClass="entr" presetSubtype="2" fill="hold" nodeType="afterEffect" p14:presetBounceEnd="50000">
                                      <p:stCondLst>
                                        <p:cond delay="0"/>
                                      </p:stCondLst>
                                      <p:childTnLst>
                                        <p:set>
                                          <p:cBhvr>
                                            <p:cTn id="10" dur="1" fill="hold">
                                              <p:stCondLst>
                                                <p:cond delay="0"/>
                                              </p:stCondLst>
                                            </p:cTn>
                                            <p:tgtEl>
                                              <p:spTgt spid="201"/>
                                            </p:tgtEl>
                                            <p:attrNameLst>
                                              <p:attrName>style.visibility</p:attrName>
                                            </p:attrNameLst>
                                          </p:cBhvr>
                                          <p:to>
                                            <p:strVal val="visible"/>
                                          </p:to>
                                        </p:set>
                                        <p:anim calcmode="lin" valueType="num" p14:bounceEnd="50000">
                                          <p:cBhvr additive="base">
                                            <p:cTn id="11" dur="1000" fill="hold"/>
                                            <p:tgtEl>
                                              <p:spTgt spid="201"/>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0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250"/>
                                      </p:stCondLst>
                                      <p:childTnLst>
                                        <p:set>
                                          <p:cBhvr>
                                            <p:cTn id="14" dur="1" fill="hold">
                                              <p:stCondLst>
                                                <p:cond delay="0"/>
                                              </p:stCondLst>
                                            </p:cTn>
                                            <p:tgtEl>
                                              <p:spTgt spid="204"/>
                                            </p:tgtEl>
                                            <p:attrNameLst>
                                              <p:attrName>style.visibility</p:attrName>
                                            </p:attrNameLst>
                                          </p:cBhvr>
                                          <p:to>
                                            <p:strVal val="visible"/>
                                          </p:to>
                                        </p:set>
                                        <p:anim calcmode="lin" valueType="num" p14:bounceEnd="50000">
                                          <p:cBhvr additive="base">
                                            <p:cTn id="15" dur="1000" fill="hold"/>
                                            <p:tgtEl>
                                              <p:spTgt spid="204"/>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0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0000">
                                      <p:stCondLst>
                                        <p:cond delay="500"/>
                                      </p:stCondLst>
                                      <p:childTnLst>
                                        <p:set>
                                          <p:cBhvr>
                                            <p:cTn id="18" dur="1" fill="hold">
                                              <p:stCondLst>
                                                <p:cond delay="0"/>
                                              </p:stCondLst>
                                            </p:cTn>
                                            <p:tgtEl>
                                              <p:spTgt spid="207"/>
                                            </p:tgtEl>
                                            <p:attrNameLst>
                                              <p:attrName>style.visibility</p:attrName>
                                            </p:attrNameLst>
                                          </p:cBhvr>
                                          <p:to>
                                            <p:strVal val="visible"/>
                                          </p:to>
                                        </p:set>
                                        <p:anim calcmode="lin" valueType="num" p14:bounceEnd="50000">
                                          <p:cBhvr additive="base">
                                            <p:cTn id="19" dur="1000" fill="hold"/>
                                            <p:tgtEl>
                                              <p:spTgt spid="207"/>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20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0000">
                                      <p:stCondLst>
                                        <p:cond delay="750"/>
                                      </p:stCondLst>
                                      <p:childTnLst>
                                        <p:set>
                                          <p:cBhvr>
                                            <p:cTn id="22" dur="1" fill="hold">
                                              <p:stCondLst>
                                                <p:cond delay="0"/>
                                              </p:stCondLst>
                                            </p:cTn>
                                            <p:tgtEl>
                                              <p:spTgt spid="210"/>
                                            </p:tgtEl>
                                            <p:attrNameLst>
                                              <p:attrName>style.visibility</p:attrName>
                                            </p:attrNameLst>
                                          </p:cBhvr>
                                          <p:to>
                                            <p:strVal val="visible"/>
                                          </p:to>
                                        </p:set>
                                        <p:anim calcmode="lin" valueType="num" p14:bounceEnd="50000">
                                          <p:cBhvr additive="base">
                                            <p:cTn id="23" dur="1000" fill="hold"/>
                                            <p:tgtEl>
                                              <p:spTgt spid="210"/>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2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50000">
                                      <p:stCondLst>
                                        <p:cond delay="1000"/>
                                      </p:stCondLst>
                                      <p:childTnLst>
                                        <p:set>
                                          <p:cBhvr>
                                            <p:cTn id="26" dur="1" fill="hold">
                                              <p:stCondLst>
                                                <p:cond delay="0"/>
                                              </p:stCondLst>
                                            </p:cTn>
                                            <p:tgtEl>
                                              <p:spTgt spid="213"/>
                                            </p:tgtEl>
                                            <p:attrNameLst>
                                              <p:attrName>style.visibility</p:attrName>
                                            </p:attrNameLst>
                                          </p:cBhvr>
                                          <p:to>
                                            <p:strVal val="visible"/>
                                          </p:to>
                                        </p:set>
                                        <p:anim calcmode="lin" valueType="num" p14:bounceEnd="50000">
                                          <p:cBhvr additive="base">
                                            <p:cTn id="27" dur="1000" fill="hold"/>
                                            <p:tgtEl>
                                              <p:spTgt spid="213"/>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213"/>
                                            </p:tgtEl>
                                            <p:attrNameLst>
                                              <p:attrName>ppt_y</p:attrName>
                                            </p:attrNameLst>
                                          </p:cBhvr>
                                          <p:tavLst>
                                            <p:tav tm="0">
                                              <p:val>
                                                <p:strVal val="#ppt_y"/>
                                              </p:val>
                                            </p:tav>
                                            <p:tav tm="100000">
                                              <p:val>
                                                <p:strVal val="#ppt_y"/>
                                              </p:val>
                                            </p:tav>
                                          </p:tavLst>
                                        </p:anim>
                                      </p:childTnLst>
                                    </p:cTn>
                                  </p:par>
                                  <p:par>
                                    <p:cTn id="29" presetID="12" presetClass="entr" presetSubtype="8" fill="hold" nodeType="withEffect">
                                      <p:stCondLst>
                                        <p:cond delay="1500"/>
                                      </p:stCondLst>
                                      <p:childTnLst>
                                        <p:set>
                                          <p:cBhvr>
                                            <p:cTn id="30" dur="1" fill="hold">
                                              <p:stCondLst>
                                                <p:cond delay="0"/>
                                              </p:stCondLst>
                                            </p:cTn>
                                            <p:tgtEl>
                                              <p:spTgt spid="186"/>
                                            </p:tgtEl>
                                            <p:attrNameLst>
                                              <p:attrName>style.visibility</p:attrName>
                                            </p:attrNameLst>
                                          </p:cBhvr>
                                          <p:to>
                                            <p:strVal val="visible"/>
                                          </p:to>
                                        </p:set>
                                        <p:anim calcmode="lin" valueType="num">
                                          <p:cBhvr additive="base">
                                            <p:cTn id="31" dur="500"/>
                                            <p:tgtEl>
                                              <p:spTgt spid="186"/>
                                            </p:tgtEl>
                                            <p:attrNameLst>
                                              <p:attrName>ppt_x</p:attrName>
                                            </p:attrNameLst>
                                          </p:cBhvr>
                                          <p:tavLst>
                                            <p:tav tm="0">
                                              <p:val>
                                                <p:strVal val="#ppt_x-#ppt_w*1.125000"/>
                                              </p:val>
                                            </p:tav>
                                            <p:tav tm="100000">
                                              <p:val>
                                                <p:strVal val="#ppt_x"/>
                                              </p:val>
                                            </p:tav>
                                          </p:tavLst>
                                        </p:anim>
                                        <p:animEffect transition="in" filter="wipe(right)">
                                          <p:cBhvr>
                                            <p:cTn id="32" dur="500"/>
                                            <p:tgtEl>
                                              <p:spTgt spid="186"/>
                                            </p:tgtEl>
                                          </p:cBhvr>
                                        </p:animEffect>
                                      </p:childTnLst>
                                    </p:cTn>
                                  </p:par>
                                  <p:par>
                                    <p:cTn id="33" presetID="12" presetClass="entr" presetSubtype="8" fill="hold" nodeType="withEffect">
                                      <p:stCondLst>
                                        <p:cond delay="1750"/>
                                      </p:stCondLst>
                                      <p:childTnLst>
                                        <p:set>
                                          <p:cBhvr>
                                            <p:cTn id="34" dur="1" fill="hold">
                                              <p:stCondLst>
                                                <p:cond delay="0"/>
                                              </p:stCondLst>
                                            </p:cTn>
                                            <p:tgtEl>
                                              <p:spTgt spid="189"/>
                                            </p:tgtEl>
                                            <p:attrNameLst>
                                              <p:attrName>style.visibility</p:attrName>
                                            </p:attrNameLst>
                                          </p:cBhvr>
                                          <p:to>
                                            <p:strVal val="visible"/>
                                          </p:to>
                                        </p:set>
                                        <p:anim calcmode="lin" valueType="num">
                                          <p:cBhvr additive="base">
                                            <p:cTn id="35" dur="500"/>
                                            <p:tgtEl>
                                              <p:spTgt spid="189"/>
                                            </p:tgtEl>
                                            <p:attrNameLst>
                                              <p:attrName>ppt_x</p:attrName>
                                            </p:attrNameLst>
                                          </p:cBhvr>
                                          <p:tavLst>
                                            <p:tav tm="0">
                                              <p:val>
                                                <p:strVal val="#ppt_x-#ppt_w*1.125000"/>
                                              </p:val>
                                            </p:tav>
                                            <p:tav tm="100000">
                                              <p:val>
                                                <p:strVal val="#ppt_x"/>
                                              </p:val>
                                            </p:tav>
                                          </p:tavLst>
                                        </p:anim>
                                        <p:animEffect transition="in" filter="wipe(right)">
                                          <p:cBhvr>
                                            <p:cTn id="36" dur="500"/>
                                            <p:tgtEl>
                                              <p:spTgt spid="189"/>
                                            </p:tgtEl>
                                          </p:cBhvr>
                                        </p:animEffect>
                                      </p:childTnLst>
                                    </p:cTn>
                                  </p:par>
                                  <p:par>
                                    <p:cTn id="37" presetID="12" presetClass="entr" presetSubtype="8" fill="hold" nodeType="withEffect">
                                      <p:stCondLst>
                                        <p:cond delay="2000"/>
                                      </p:stCondLst>
                                      <p:childTnLst>
                                        <p:set>
                                          <p:cBhvr>
                                            <p:cTn id="38" dur="1" fill="hold">
                                              <p:stCondLst>
                                                <p:cond delay="0"/>
                                              </p:stCondLst>
                                            </p:cTn>
                                            <p:tgtEl>
                                              <p:spTgt spid="192"/>
                                            </p:tgtEl>
                                            <p:attrNameLst>
                                              <p:attrName>style.visibility</p:attrName>
                                            </p:attrNameLst>
                                          </p:cBhvr>
                                          <p:to>
                                            <p:strVal val="visible"/>
                                          </p:to>
                                        </p:set>
                                        <p:anim calcmode="lin" valueType="num">
                                          <p:cBhvr additive="base">
                                            <p:cTn id="39" dur="500"/>
                                            <p:tgtEl>
                                              <p:spTgt spid="192"/>
                                            </p:tgtEl>
                                            <p:attrNameLst>
                                              <p:attrName>ppt_x</p:attrName>
                                            </p:attrNameLst>
                                          </p:cBhvr>
                                          <p:tavLst>
                                            <p:tav tm="0">
                                              <p:val>
                                                <p:strVal val="#ppt_x-#ppt_w*1.125000"/>
                                              </p:val>
                                            </p:tav>
                                            <p:tav tm="100000">
                                              <p:val>
                                                <p:strVal val="#ppt_x"/>
                                              </p:val>
                                            </p:tav>
                                          </p:tavLst>
                                        </p:anim>
                                        <p:animEffect transition="in" filter="wipe(right)">
                                          <p:cBhvr>
                                            <p:cTn id="40" dur="500"/>
                                            <p:tgtEl>
                                              <p:spTgt spid="192"/>
                                            </p:tgtEl>
                                          </p:cBhvr>
                                        </p:animEffect>
                                      </p:childTnLst>
                                    </p:cTn>
                                  </p:par>
                                  <p:par>
                                    <p:cTn id="41" presetID="12" presetClass="entr" presetSubtype="8" fill="hold" nodeType="withEffect">
                                      <p:stCondLst>
                                        <p:cond delay="225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500"/>
                                            <p:tgtEl>
                                              <p:spTgt spid="195"/>
                                            </p:tgtEl>
                                            <p:attrNameLst>
                                              <p:attrName>ppt_x</p:attrName>
                                            </p:attrNameLst>
                                          </p:cBhvr>
                                          <p:tavLst>
                                            <p:tav tm="0">
                                              <p:val>
                                                <p:strVal val="#ppt_x-#ppt_w*1.125000"/>
                                              </p:val>
                                            </p:tav>
                                            <p:tav tm="100000">
                                              <p:val>
                                                <p:strVal val="#ppt_x"/>
                                              </p:val>
                                            </p:tav>
                                          </p:tavLst>
                                        </p:anim>
                                        <p:animEffect transition="in" filter="wipe(right)">
                                          <p:cBhvr>
                                            <p:cTn id="44" dur="500"/>
                                            <p:tgtEl>
                                              <p:spTgt spid="195"/>
                                            </p:tgtEl>
                                          </p:cBhvr>
                                        </p:animEffect>
                                      </p:childTnLst>
                                    </p:cTn>
                                  </p:par>
                                  <p:par>
                                    <p:cTn id="45" presetID="12" presetClass="entr" presetSubtype="8" fill="hold" nodeType="withEffect">
                                      <p:stCondLst>
                                        <p:cond delay="2500"/>
                                      </p:stCondLst>
                                      <p:childTnLst>
                                        <p:set>
                                          <p:cBhvr>
                                            <p:cTn id="46" dur="1" fill="hold">
                                              <p:stCondLst>
                                                <p:cond delay="0"/>
                                              </p:stCondLst>
                                            </p:cTn>
                                            <p:tgtEl>
                                              <p:spTgt spid="198"/>
                                            </p:tgtEl>
                                            <p:attrNameLst>
                                              <p:attrName>style.visibility</p:attrName>
                                            </p:attrNameLst>
                                          </p:cBhvr>
                                          <p:to>
                                            <p:strVal val="visible"/>
                                          </p:to>
                                        </p:set>
                                        <p:anim calcmode="lin" valueType="num">
                                          <p:cBhvr additive="base">
                                            <p:cTn id="47" dur="500"/>
                                            <p:tgtEl>
                                              <p:spTgt spid="198"/>
                                            </p:tgtEl>
                                            <p:attrNameLst>
                                              <p:attrName>ppt_x</p:attrName>
                                            </p:attrNameLst>
                                          </p:cBhvr>
                                          <p:tavLst>
                                            <p:tav tm="0">
                                              <p:val>
                                                <p:strVal val="#ppt_x-#ppt_w*1.125000"/>
                                              </p:val>
                                            </p:tav>
                                            <p:tav tm="100000">
                                              <p:val>
                                                <p:strVal val="#ppt_x"/>
                                              </p:val>
                                            </p:tav>
                                          </p:tavLst>
                                        </p:anim>
                                        <p:animEffect transition="in" filter="wipe(right)">
                                          <p:cBhvr>
                                            <p:cTn id="48"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mc:Choice>
    <mc:Fallback xmlns:p15="http://schemas.microsoft.com/office/powerpoint/2012/main"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1"/>
                                            </p:tgtEl>
                                            <p:attrNameLst>
                                              <p:attrName>style.visibility</p:attrName>
                                            </p:attrNameLst>
                                          </p:cBhvr>
                                          <p:to>
                                            <p:strVal val="visible"/>
                                          </p:to>
                                        </p:set>
                                        <p:anim calcmode="lin" valueType="num">
                                          <p:cBhvr additive="base">
                                            <p:cTn id="11" dur="1000" fill="hold"/>
                                            <p:tgtEl>
                                              <p:spTgt spid="201"/>
                                            </p:tgtEl>
                                            <p:attrNameLst>
                                              <p:attrName>ppt_x</p:attrName>
                                            </p:attrNameLst>
                                          </p:cBhvr>
                                          <p:tavLst>
                                            <p:tav tm="0">
                                              <p:val>
                                                <p:strVal val="1+#ppt_w/2"/>
                                              </p:val>
                                            </p:tav>
                                            <p:tav tm="100000">
                                              <p:val>
                                                <p:strVal val="#ppt_x"/>
                                              </p:val>
                                            </p:tav>
                                          </p:tavLst>
                                        </p:anim>
                                        <p:anim calcmode="lin" valueType="num">
                                          <p:cBhvr additive="base">
                                            <p:cTn id="12" dur="1000" fill="hold"/>
                                            <p:tgtEl>
                                              <p:spTgt spid="20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04"/>
                                            </p:tgtEl>
                                            <p:attrNameLst>
                                              <p:attrName>style.visibility</p:attrName>
                                            </p:attrNameLst>
                                          </p:cBhvr>
                                          <p:to>
                                            <p:strVal val="visible"/>
                                          </p:to>
                                        </p:set>
                                        <p:anim calcmode="lin" valueType="num">
                                          <p:cBhvr additive="base">
                                            <p:cTn id="15" dur="1000" fill="hold"/>
                                            <p:tgtEl>
                                              <p:spTgt spid="204"/>
                                            </p:tgtEl>
                                            <p:attrNameLst>
                                              <p:attrName>ppt_x</p:attrName>
                                            </p:attrNameLst>
                                          </p:cBhvr>
                                          <p:tavLst>
                                            <p:tav tm="0">
                                              <p:val>
                                                <p:strVal val="1+#ppt_w/2"/>
                                              </p:val>
                                            </p:tav>
                                            <p:tav tm="100000">
                                              <p:val>
                                                <p:strVal val="#ppt_x"/>
                                              </p:val>
                                            </p:tav>
                                          </p:tavLst>
                                        </p:anim>
                                        <p:anim calcmode="lin" valueType="num">
                                          <p:cBhvr additive="base">
                                            <p:cTn id="16" dur="1000" fill="hold"/>
                                            <p:tgtEl>
                                              <p:spTgt spid="20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207"/>
                                            </p:tgtEl>
                                            <p:attrNameLst>
                                              <p:attrName>style.visibility</p:attrName>
                                            </p:attrNameLst>
                                          </p:cBhvr>
                                          <p:to>
                                            <p:strVal val="visible"/>
                                          </p:to>
                                        </p:set>
                                        <p:anim calcmode="lin" valueType="num">
                                          <p:cBhvr additive="base">
                                            <p:cTn id="19" dur="1000" fill="hold"/>
                                            <p:tgtEl>
                                              <p:spTgt spid="207"/>
                                            </p:tgtEl>
                                            <p:attrNameLst>
                                              <p:attrName>ppt_x</p:attrName>
                                            </p:attrNameLst>
                                          </p:cBhvr>
                                          <p:tavLst>
                                            <p:tav tm="0">
                                              <p:val>
                                                <p:strVal val="1+#ppt_w/2"/>
                                              </p:val>
                                            </p:tav>
                                            <p:tav tm="100000">
                                              <p:val>
                                                <p:strVal val="#ppt_x"/>
                                              </p:val>
                                            </p:tav>
                                          </p:tavLst>
                                        </p:anim>
                                        <p:anim calcmode="lin" valueType="num">
                                          <p:cBhvr additive="base">
                                            <p:cTn id="20" dur="1000" fill="hold"/>
                                            <p:tgtEl>
                                              <p:spTgt spid="20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1+#ppt_w/2"/>
                                              </p:val>
                                            </p:tav>
                                            <p:tav tm="100000">
                                              <p:val>
                                                <p:strVal val="#ppt_x"/>
                                              </p:val>
                                            </p:tav>
                                          </p:tavLst>
                                        </p:anim>
                                        <p:anim calcmode="lin" valueType="num">
                                          <p:cBhvr additive="base">
                                            <p:cTn id="24" dur="1000" fill="hold"/>
                                            <p:tgtEl>
                                              <p:spTgt spid="2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00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1000" fill="hold"/>
                                            <p:tgtEl>
                                              <p:spTgt spid="213"/>
                                            </p:tgtEl>
                                            <p:attrNameLst>
                                              <p:attrName>ppt_x</p:attrName>
                                            </p:attrNameLst>
                                          </p:cBhvr>
                                          <p:tavLst>
                                            <p:tav tm="0">
                                              <p:val>
                                                <p:strVal val="1+#ppt_w/2"/>
                                              </p:val>
                                            </p:tav>
                                            <p:tav tm="100000">
                                              <p:val>
                                                <p:strVal val="#ppt_x"/>
                                              </p:val>
                                            </p:tav>
                                          </p:tavLst>
                                        </p:anim>
                                        <p:anim calcmode="lin" valueType="num">
                                          <p:cBhvr additive="base">
                                            <p:cTn id="28" dur="1000" fill="hold"/>
                                            <p:tgtEl>
                                              <p:spTgt spid="213"/>
                                            </p:tgtEl>
                                            <p:attrNameLst>
                                              <p:attrName>ppt_y</p:attrName>
                                            </p:attrNameLst>
                                          </p:cBhvr>
                                          <p:tavLst>
                                            <p:tav tm="0">
                                              <p:val>
                                                <p:strVal val="#ppt_y"/>
                                              </p:val>
                                            </p:tav>
                                            <p:tav tm="100000">
                                              <p:val>
                                                <p:strVal val="#ppt_y"/>
                                              </p:val>
                                            </p:tav>
                                          </p:tavLst>
                                        </p:anim>
                                      </p:childTnLst>
                                    </p:cTn>
                                  </p:par>
                                  <p:par>
                                    <p:cTn id="29" presetID="12" presetClass="entr" presetSubtype="8" fill="hold" nodeType="withEffect">
                                      <p:stCondLst>
                                        <p:cond delay="1500"/>
                                      </p:stCondLst>
                                      <p:childTnLst>
                                        <p:set>
                                          <p:cBhvr>
                                            <p:cTn id="30" dur="1" fill="hold">
                                              <p:stCondLst>
                                                <p:cond delay="0"/>
                                              </p:stCondLst>
                                            </p:cTn>
                                            <p:tgtEl>
                                              <p:spTgt spid="186"/>
                                            </p:tgtEl>
                                            <p:attrNameLst>
                                              <p:attrName>style.visibility</p:attrName>
                                            </p:attrNameLst>
                                          </p:cBhvr>
                                          <p:to>
                                            <p:strVal val="visible"/>
                                          </p:to>
                                        </p:set>
                                        <p:anim calcmode="lin" valueType="num">
                                          <p:cBhvr additive="base">
                                            <p:cTn id="31" dur="500"/>
                                            <p:tgtEl>
                                              <p:spTgt spid="186"/>
                                            </p:tgtEl>
                                            <p:attrNameLst>
                                              <p:attrName>ppt_x</p:attrName>
                                            </p:attrNameLst>
                                          </p:cBhvr>
                                          <p:tavLst>
                                            <p:tav tm="0">
                                              <p:val>
                                                <p:strVal val="#ppt_x-#ppt_w*1.125000"/>
                                              </p:val>
                                            </p:tav>
                                            <p:tav tm="100000">
                                              <p:val>
                                                <p:strVal val="#ppt_x"/>
                                              </p:val>
                                            </p:tav>
                                          </p:tavLst>
                                        </p:anim>
                                        <p:animEffect transition="in" filter="wipe(right)">
                                          <p:cBhvr>
                                            <p:cTn id="32" dur="500"/>
                                            <p:tgtEl>
                                              <p:spTgt spid="186"/>
                                            </p:tgtEl>
                                          </p:cBhvr>
                                        </p:animEffect>
                                      </p:childTnLst>
                                    </p:cTn>
                                  </p:par>
                                  <p:par>
                                    <p:cTn id="33" presetID="12" presetClass="entr" presetSubtype="8" fill="hold" nodeType="withEffect">
                                      <p:stCondLst>
                                        <p:cond delay="1750"/>
                                      </p:stCondLst>
                                      <p:childTnLst>
                                        <p:set>
                                          <p:cBhvr>
                                            <p:cTn id="34" dur="1" fill="hold">
                                              <p:stCondLst>
                                                <p:cond delay="0"/>
                                              </p:stCondLst>
                                            </p:cTn>
                                            <p:tgtEl>
                                              <p:spTgt spid="189"/>
                                            </p:tgtEl>
                                            <p:attrNameLst>
                                              <p:attrName>style.visibility</p:attrName>
                                            </p:attrNameLst>
                                          </p:cBhvr>
                                          <p:to>
                                            <p:strVal val="visible"/>
                                          </p:to>
                                        </p:set>
                                        <p:anim calcmode="lin" valueType="num">
                                          <p:cBhvr additive="base">
                                            <p:cTn id="35" dur="500"/>
                                            <p:tgtEl>
                                              <p:spTgt spid="189"/>
                                            </p:tgtEl>
                                            <p:attrNameLst>
                                              <p:attrName>ppt_x</p:attrName>
                                            </p:attrNameLst>
                                          </p:cBhvr>
                                          <p:tavLst>
                                            <p:tav tm="0">
                                              <p:val>
                                                <p:strVal val="#ppt_x-#ppt_w*1.125000"/>
                                              </p:val>
                                            </p:tav>
                                            <p:tav tm="100000">
                                              <p:val>
                                                <p:strVal val="#ppt_x"/>
                                              </p:val>
                                            </p:tav>
                                          </p:tavLst>
                                        </p:anim>
                                        <p:animEffect transition="in" filter="wipe(right)">
                                          <p:cBhvr>
                                            <p:cTn id="36" dur="500"/>
                                            <p:tgtEl>
                                              <p:spTgt spid="189"/>
                                            </p:tgtEl>
                                          </p:cBhvr>
                                        </p:animEffect>
                                      </p:childTnLst>
                                    </p:cTn>
                                  </p:par>
                                  <p:par>
                                    <p:cTn id="37" presetID="12" presetClass="entr" presetSubtype="8" fill="hold" nodeType="withEffect">
                                      <p:stCondLst>
                                        <p:cond delay="2000"/>
                                      </p:stCondLst>
                                      <p:childTnLst>
                                        <p:set>
                                          <p:cBhvr>
                                            <p:cTn id="38" dur="1" fill="hold">
                                              <p:stCondLst>
                                                <p:cond delay="0"/>
                                              </p:stCondLst>
                                            </p:cTn>
                                            <p:tgtEl>
                                              <p:spTgt spid="192"/>
                                            </p:tgtEl>
                                            <p:attrNameLst>
                                              <p:attrName>style.visibility</p:attrName>
                                            </p:attrNameLst>
                                          </p:cBhvr>
                                          <p:to>
                                            <p:strVal val="visible"/>
                                          </p:to>
                                        </p:set>
                                        <p:anim calcmode="lin" valueType="num">
                                          <p:cBhvr additive="base">
                                            <p:cTn id="39" dur="500"/>
                                            <p:tgtEl>
                                              <p:spTgt spid="192"/>
                                            </p:tgtEl>
                                            <p:attrNameLst>
                                              <p:attrName>ppt_x</p:attrName>
                                            </p:attrNameLst>
                                          </p:cBhvr>
                                          <p:tavLst>
                                            <p:tav tm="0">
                                              <p:val>
                                                <p:strVal val="#ppt_x-#ppt_w*1.125000"/>
                                              </p:val>
                                            </p:tav>
                                            <p:tav tm="100000">
                                              <p:val>
                                                <p:strVal val="#ppt_x"/>
                                              </p:val>
                                            </p:tav>
                                          </p:tavLst>
                                        </p:anim>
                                        <p:animEffect transition="in" filter="wipe(right)">
                                          <p:cBhvr>
                                            <p:cTn id="40" dur="500"/>
                                            <p:tgtEl>
                                              <p:spTgt spid="192"/>
                                            </p:tgtEl>
                                          </p:cBhvr>
                                        </p:animEffect>
                                      </p:childTnLst>
                                    </p:cTn>
                                  </p:par>
                                  <p:par>
                                    <p:cTn id="41" presetID="12" presetClass="entr" presetSubtype="8" fill="hold" nodeType="withEffect">
                                      <p:stCondLst>
                                        <p:cond delay="225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500"/>
                                            <p:tgtEl>
                                              <p:spTgt spid="195"/>
                                            </p:tgtEl>
                                            <p:attrNameLst>
                                              <p:attrName>ppt_x</p:attrName>
                                            </p:attrNameLst>
                                          </p:cBhvr>
                                          <p:tavLst>
                                            <p:tav tm="0">
                                              <p:val>
                                                <p:strVal val="#ppt_x-#ppt_w*1.125000"/>
                                              </p:val>
                                            </p:tav>
                                            <p:tav tm="100000">
                                              <p:val>
                                                <p:strVal val="#ppt_x"/>
                                              </p:val>
                                            </p:tav>
                                          </p:tavLst>
                                        </p:anim>
                                        <p:animEffect transition="in" filter="wipe(right)">
                                          <p:cBhvr>
                                            <p:cTn id="44" dur="500"/>
                                            <p:tgtEl>
                                              <p:spTgt spid="195"/>
                                            </p:tgtEl>
                                          </p:cBhvr>
                                        </p:animEffect>
                                      </p:childTnLst>
                                    </p:cTn>
                                  </p:par>
                                  <p:par>
                                    <p:cTn id="45" presetID="12" presetClass="entr" presetSubtype="8" fill="hold" nodeType="withEffect">
                                      <p:stCondLst>
                                        <p:cond delay="2500"/>
                                      </p:stCondLst>
                                      <p:childTnLst>
                                        <p:set>
                                          <p:cBhvr>
                                            <p:cTn id="46" dur="1" fill="hold">
                                              <p:stCondLst>
                                                <p:cond delay="0"/>
                                              </p:stCondLst>
                                            </p:cTn>
                                            <p:tgtEl>
                                              <p:spTgt spid="198"/>
                                            </p:tgtEl>
                                            <p:attrNameLst>
                                              <p:attrName>style.visibility</p:attrName>
                                            </p:attrNameLst>
                                          </p:cBhvr>
                                          <p:to>
                                            <p:strVal val="visible"/>
                                          </p:to>
                                        </p:set>
                                        <p:anim calcmode="lin" valueType="num">
                                          <p:cBhvr additive="base">
                                            <p:cTn id="47" dur="500"/>
                                            <p:tgtEl>
                                              <p:spTgt spid="198"/>
                                            </p:tgtEl>
                                            <p:attrNameLst>
                                              <p:attrName>ppt_x</p:attrName>
                                            </p:attrNameLst>
                                          </p:cBhvr>
                                          <p:tavLst>
                                            <p:tav tm="0">
                                              <p:val>
                                                <p:strVal val="#ppt_x-#ppt_w*1.125000"/>
                                              </p:val>
                                            </p:tav>
                                            <p:tav tm="100000">
                                              <p:val>
                                                <p:strVal val="#ppt_x"/>
                                              </p:val>
                                            </p:tav>
                                          </p:tavLst>
                                        </p:anim>
                                        <p:animEffect transition="in" filter="wipe(right)">
                                          <p:cBhvr>
                                            <p:cTn id="48"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203130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Classroom design</a:t>
            </a:r>
          </a:p>
        </p:txBody>
      </p:sp>
      <p:sp>
        <p:nvSpPr>
          <p:cNvPr id="11" name="Freeform 132"/>
          <p:cNvSpPr/>
          <p:nvPr/>
        </p:nvSpPr>
        <p:spPr>
          <a:xfrm rot="10800000">
            <a:off x="6090874" y="4836194"/>
            <a:ext cx="382770" cy="252641"/>
          </a:xfrm>
          <a:custGeom>
            <a:avLst/>
            <a:gdLst>
              <a:gd name="connsiteX0" fmla="*/ 0 w 353568"/>
              <a:gd name="connsiteY0" fmla="*/ 233366 h 233366"/>
              <a:gd name="connsiteX1" fmla="*/ 176784 w 353568"/>
              <a:gd name="connsiteY1" fmla="*/ 0 h 233366"/>
              <a:gd name="connsiteX2" fmla="*/ 353568 w 353568"/>
              <a:gd name="connsiteY2" fmla="*/ 233366 h 233366"/>
              <a:gd name="connsiteX3" fmla="*/ 0 w 353568"/>
              <a:gd name="connsiteY3" fmla="*/ 233366 h 233366"/>
              <a:gd name="connsiteX0-1" fmla="*/ 0 w 353568"/>
              <a:gd name="connsiteY0-2" fmla="*/ 233366 h 233366"/>
              <a:gd name="connsiteX1-3" fmla="*/ 176784 w 353568"/>
              <a:gd name="connsiteY1-4" fmla="*/ 0 h 233366"/>
              <a:gd name="connsiteX2-5" fmla="*/ 353568 w 353568"/>
              <a:gd name="connsiteY2-6" fmla="*/ 233366 h 233366"/>
              <a:gd name="connsiteX3-7" fmla="*/ 172589 w 353568"/>
              <a:gd name="connsiteY3-8" fmla="*/ 233365 h 233366"/>
              <a:gd name="connsiteX4" fmla="*/ 0 w 353568"/>
              <a:gd name="connsiteY4" fmla="*/ 233366 h 233366"/>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3568" h="233366">
                <a:moveTo>
                  <a:pt x="0" y="233366"/>
                </a:moveTo>
                <a:lnTo>
                  <a:pt x="176784" y="0"/>
                </a:lnTo>
                <a:lnTo>
                  <a:pt x="353568" y="233366"/>
                </a:lnTo>
                <a:lnTo>
                  <a:pt x="172589" y="233365"/>
                </a:lnTo>
                <a:lnTo>
                  <a:pt x="0" y="233366"/>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37" name="TextBox 150"/>
          <p:cNvSpPr txBox="1"/>
          <p:nvPr/>
        </p:nvSpPr>
        <p:spPr>
          <a:xfrm flipH="1">
            <a:off x="1657102" y="3543331"/>
            <a:ext cx="2114799" cy="677108"/>
          </a:xfrm>
          <a:prstGeom prst="rect">
            <a:avLst/>
          </a:prstGeom>
          <a:noFill/>
        </p:spPr>
        <p:txBody>
          <a:bodyPr wrap="square" lIns="0" tIns="0" rIns="0" bIns="0" rtlCol="0" anchor="t">
            <a:spAutoFit/>
          </a:bodyPr>
          <a:lstStyle/>
          <a:p>
            <a:pPr algn="r">
              <a:spcBef>
                <a:spcPct val="20000"/>
              </a:spcBef>
              <a:defRPr/>
            </a:pPr>
            <a:r>
              <a:rPr lang="zh-CN" altLang="en-US" sz="1200" b="1" dirty="0">
                <a:solidFill>
                  <a:schemeClr val="accent1"/>
                </a:solidFill>
                <a:cs typeface="+mn-ea"/>
                <a:sym typeface="+mn-lt"/>
              </a:rPr>
              <a:t>Flip Class (I)</a:t>
            </a:r>
            <a:endParaRPr lang="en-US" altLang="zh-CN" sz="1200" b="1" dirty="0">
              <a:solidFill>
                <a:schemeClr val="accent1"/>
              </a:solidFill>
              <a:cs typeface="+mn-ea"/>
              <a:sym typeface="+mn-lt"/>
            </a:endParaRPr>
          </a:p>
          <a:p>
            <a:pPr algn="r">
              <a:spcBef>
                <a:spcPct val="20000"/>
              </a:spcBef>
              <a:defRPr/>
            </a:pPr>
            <a:r>
              <a:rPr lang="en-US" sz="1000" dirty="0" err="1">
                <a:solidFill>
                  <a:schemeClr val="tx1">
                    <a:lumMod val="65000"/>
                    <a:lumOff val="35000"/>
                  </a:schemeClr>
                </a:solidFill>
                <a:cs typeface="+mn-ea"/>
                <a:sym typeface="+mn-lt"/>
              </a:rPr>
              <a:t>After your content is typed here, or by copying your text, choose paste in this box and choose to keep only the text</a:t>
            </a:r>
            <a:r>
              <a:rPr lang="en-US" sz="1000" dirty="0">
                <a:solidFill>
                  <a:schemeClr val="tx1">
                    <a:lumMod val="65000"/>
                    <a:lumOff val="35000"/>
                  </a:schemeClr>
                </a:solidFill>
                <a:cs typeface="+mn-ea"/>
                <a:sym typeface="+mn-lt"/>
              </a:rPr>
              <a:t>。</a:t>
            </a:r>
          </a:p>
        </p:txBody>
      </p:sp>
      <p:sp>
        <p:nvSpPr>
          <p:cNvPr id="44" name="TextBox 151"/>
          <p:cNvSpPr txBox="1"/>
          <p:nvPr/>
        </p:nvSpPr>
        <p:spPr>
          <a:xfrm>
            <a:off x="5341234" y="2874239"/>
            <a:ext cx="2114799" cy="677108"/>
          </a:xfrm>
          <a:prstGeom prst="rect">
            <a:avLst/>
          </a:prstGeom>
          <a:noFill/>
        </p:spPr>
        <p:txBody>
          <a:bodyPr wrap="square" lIns="0" tIns="0" rIns="0" bIns="0" rtlCol="0" anchor="t">
            <a:spAutoFit/>
          </a:bodyPr>
          <a:lstStyle/>
          <a:p>
            <a:pPr>
              <a:spcBef>
                <a:spcPct val="20000"/>
              </a:spcBef>
              <a:defRPr/>
            </a:pPr>
            <a:r>
              <a:rPr lang="zh-CN" altLang="en-US" sz="1200" b="1" dirty="0">
                <a:solidFill>
                  <a:schemeClr val="accent2"/>
                </a:solidFill>
                <a:cs typeface="+mn-ea"/>
                <a:sym typeface="+mn-lt"/>
              </a:rPr>
              <a:t>Group cooperation (ii)</a:t>
            </a:r>
          </a:p>
          <a:p>
            <a:pPr>
              <a:spcBef>
                <a:spcPct val="20000"/>
              </a:spcBef>
              <a:defRPr/>
            </a:pPr>
            <a:r>
              <a:rPr lang="en-US" sz="1000" dirty="0" err="1">
                <a:solidFill>
                  <a:schemeClr val="tx1">
                    <a:lumMod val="65000"/>
                    <a:lumOff val="35000"/>
                  </a:schemeClr>
                </a:solidFill>
                <a:cs typeface="+mn-ea"/>
                <a:sym typeface="+mn-lt"/>
              </a:rPr>
              <a:t>After your content is typed here, or by copying your text, choose paste in this box and choose to keep only the text</a:t>
            </a:r>
            <a:r>
              <a:rPr lang="en-US" sz="1000" dirty="0">
                <a:solidFill>
                  <a:schemeClr val="tx1">
                    <a:lumMod val="65000"/>
                    <a:lumOff val="35000"/>
                  </a:schemeClr>
                </a:solidFill>
                <a:cs typeface="+mn-ea"/>
                <a:sym typeface="+mn-lt"/>
              </a:rPr>
              <a:t>。</a:t>
            </a:r>
          </a:p>
        </p:txBody>
      </p:sp>
      <p:grpSp>
        <p:nvGrpSpPr>
          <p:cNvPr id="45" name="Group 189"/>
          <p:cNvGrpSpPr/>
          <p:nvPr/>
        </p:nvGrpSpPr>
        <p:grpSpPr>
          <a:xfrm>
            <a:off x="914400" y="3572739"/>
            <a:ext cx="685800" cy="609600"/>
            <a:chOff x="304800" y="3714750"/>
            <a:chExt cx="685800" cy="609600"/>
          </a:xfrm>
        </p:grpSpPr>
        <p:sp>
          <p:nvSpPr>
            <p:cNvPr id="46" name="Rectangle 166"/>
            <p:cNvSpPr/>
            <p:nvPr/>
          </p:nvSpPr>
          <p:spPr>
            <a:xfrm flipH="1">
              <a:off x="304800" y="3714750"/>
              <a:ext cx="609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7" name="Rectangle 167"/>
            <p:cNvSpPr/>
            <p:nvPr/>
          </p:nvSpPr>
          <p:spPr>
            <a:xfrm flipH="1">
              <a:off x="381000" y="3714750"/>
              <a:ext cx="6096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8" name="Freeform 116"/>
            <p:cNvSpPr>
              <a:spLocks noEditPoints="1"/>
            </p:cNvSpPr>
            <p:nvPr/>
          </p:nvSpPr>
          <p:spPr bwMode="auto">
            <a:xfrm>
              <a:off x="499936" y="3869660"/>
              <a:ext cx="371729" cy="29978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sz="2400">
                <a:cs typeface="+mn-ea"/>
                <a:sym typeface="+mn-lt"/>
              </a:endParaRPr>
            </a:p>
          </p:txBody>
        </p:sp>
      </p:grpSp>
      <p:grpSp>
        <p:nvGrpSpPr>
          <p:cNvPr id="49" name="Group 190"/>
          <p:cNvGrpSpPr/>
          <p:nvPr/>
        </p:nvGrpSpPr>
        <p:grpSpPr>
          <a:xfrm>
            <a:off x="7550427" y="2912339"/>
            <a:ext cx="685800" cy="609600"/>
            <a:chOff x="7620000" y="2901950"/>
            <a:chExt cx="685800" cy="609600"/>
          </a:xfrm>
        </p:grpSpPr>
        <p:sp>
          <p:nvSpPr>
            <p:cNvPr id="50" name="Rectangle 165"/>
            <p:cNvSpPr/>
            <p:nvPr/>
          </p:nvSpPr>
          <p:spPr>
            <a:xfrm>
              <a:off x="7696200" y="2901950"/>
              <a:ext cx="6096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1" name="Rectangle 164"/>
            <p:cNvSpPr/>
            <p:nvPr/>
          </p:nvSpPr>
          <p:spPr>
            <a:xfrm>
              <a:off x="7620000" y="2901950"/>
              <a:ext cx="609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2" name="Freeform 139"/>
            <p:cNvSpPr>
              <a:spLocks noEditPoints="1"/>
            </p:cNvSpPr>
            <p:nvPr/>
          </p:nvSpPr>
          <p:spPr bwMode="auto">
            <a:xfrm>
              <a:off x="7744598" y="3048001"/>
              <a:ext cx="360405" cy="317499"/>
            </a:xfrm>
            <a:custGeom>
              <a:avLst/>
              <a:gdLst/>
              <a:ahLst/>
              <a:cxnLst>
                <a:cxn ang="0">
                  <a:pos x="313" y="352"/>
                </a:cxn>
                <a:cxn ang="0">
                  <a:pos x="225" y="265"/>
                </a:cxn>
                <a:cxn ang="0">
                  <a:pos x="313" y="178"/>
                </a:cxn>
                <a:cxn ang="0">
                  <a:pos x="400" y="265"/>
                </a:cxn>
                <a:cxn ang="0">
                  <a:pos x="313" y="352"/>
                </a:cxn>
                <a:cxn ang="0">
                  <a:pos x="325" y="203"/>
                </a:cxn>
                <a:cxn ang="0">
                  <a:pos x="300" y="203"/>
                </a:cxn>
                <a:cxn ang="0">
                  <a:pos x="300" y="228"/>
                </a:cxn>
                <a:cxn ang="0">
                  <a:pos x="325" y="228"/>
                </a:cxn>
                <a:cxn ang="0">
                  <a:pos x="325" y="203"/>
                </a:cxn>
                <a:cxn ang="0">
                  <a:pos x="325" y="253"/>
                </a:cxn>
                <a:cxn ang="0">
                  <a:pos x="300" y="253"/>
                </a:cxn>
                <a:cxn ang="0">
                  <a:pos x="300" y="328"/>
                </a:cxn>
                <a:cxn ang="0">
                  <a:pos x="325" y="328"/>
                </a:cxn>
                <a:cxn ang="0">
                  <a:pos x="325" y="253"/>
                </a:cxn>
                <a:cxn ang="0">
                  <a:pos x="254" y="150"/>
                </a:cxn>
                <a:cxn ang="0">
                  <a:pos x="227" y="190"/>
                </a:cxn>
                <a:cxn ang="0">
                  <a:pos x="226" y="194"/>
                </a:cxn>
                <a:cxn ang="0">
                  <a:pos x="200" y="265"/>
                </a:cxn>
                <a:cxn ang="0">
                  <a:pos x="240" y="351"/>
                </a:cxn>
                <a:cxn ang="0">
                  <a:pos x="1" y="352"/>
                </a:cxn>
                <a:cxn ang="0">
                  <a:pos x="11" y="292"/>
                </a:cxn>
                <a:cxn ang="0">
                  <a:pos x="90" y="254"/>
                </a:cxn>
                <a:cxn ang="0">
                  <a:pos x="151" y="216"/>
                </a:cxn>
                <a:cxn ang="0">
                  <a:pos x="150" y="188"/>
                </a:cxn>
                <a:cxn ang="0">
                  <a:pos x="118" y="150"/>
                </a:cxn>
                <a:cxn ang="0">
                  <a:pos x="100" y="128"/>
                </a:cxn>
                <a:cxn ang="0">
                  <a:pos x="115" y="90"/>
                </a:cxn>
                <a:cxn ang="0">
                  <a:pos x="123" y="81"/>
                </a:cxn>
                <a:cxn ang="0">
                  <a:pos x="124" y="53"/>
                </a:cxn>
                <a:cxn ang="0">
                  <a:pos x="150" y="12"/>
                </a:cxn>
                <a:cxn ang="0">
                  <a:pos x="162" y="9"/>
                </a:cxn>
                <a:cxn ang="0">
                  <a:pos x="170" y="4"/>
                </a:cxn>
                <a:cxn ang="0">
                  <a:pos x="191" y="0"/>
                </a:cxn>
                <a:cxn ang="0">
                  <a:pos x="219" y="19"/>
                </a:cxn>
                <a:cxn ang="0">
                  <a:pos x="236" y="19"/>
                </a:cxn>
                <a:cxn ang="0">
                  <a:pos x="252" y="61"/>
                </a:cxn>
                <a:cxn ang="0">
                  <a:pos x="252" y="83"/>
                </a:cxn>
                <a:cxn ang="0">
                  <a:pos x="267" y="91"/>
                </a:cxn>
                <a:cxn ang="0">
                  <a:pos x="276" y="129"/>
                </a:cxn>
                <a:cxn ang="0">
                  <a:pos x="254" y="150"/>
                </a:cxn>
              </a:cxnLst>
              <a:rect l="0" t="0" r="r" b="b"/>
              <a:pathLst>
                <a:path w="400" h="352">
                  <a:moveTo>
                    <a:pt x="313" y="352"/>
                  </a:moveTo>
                  <a:cubicBezTo>
                    <a:pt x="264" y="352"/>
                    <a:pt x="225" y="313"/>
                    <a:pt x="225" y="265"/>
                  </a:cubicBezTo>
                  <a:cubicBezTo>
                    <a:pt x="225" y="217"/>
                    <a:pt x="264" y="178"/>
                    <a:pt x="313" y="178"/>
                  </a:cubicBezTo>
                  <a:cubicBezTo>
                    <a:pt x="361" y="178"/>
                    <a:pt x="400" y="217"/>
                    <a:pt x="400" y="265"/>
                  </a:cubicBezTo>
                  <a:cubicBezTo>
                    <a:pt x="400" y="313"/>
                    <a:pt x="361" y="352"/>
                    <a:pt x="313" y="352"/>
                  </a:cubicBezTo>
                  <a:close/>
                  <a:moveTo>
                    <a:pt x="325" y="203"/>
                  </a:moveTo>
                  <a:cubicBezTo>
                    <a:pt x="300" y="203"/>
                    <a:pt x="300" y="203"/>
                    <a:pt x="300" y="203"/>
                  </a:cubicBezTo>
                  <a:cubicBezTo>
                    <a:pt x="300" y="228"/>
                    <a:pt x="300" y="228"/>
                    <a:pt x="300" y="228"/>
                  </a:cubicBezTo>
                  <a:cubicBezTo>
                    <a:pt x="325" y="228"/>
                    <a:pt x="325" y="228"/>
                    <a:pt x="325" y="228"/>
                  </a:cubicBezTo>
                  <a:cubicBezTo>
                    <a:pt x="325" y="203"/>
                    <a:pt x="325" y="203"/>
                    <a:pt x="325" y="203"/>
                  </a:cubicBezTo>
                  <a:close/>
                  <a:moveTo>
                    <a:pt x="325" y="253"/>
                  </a:moveTo>
                  <a:cubicBezTo>
                    <a:pt x="300" y="253"/>
                    <a:pt x="300" y="253"/>
                    <a:pt x="300" y="253"/>
                  </a:cubicBezTo>
                  <a:cubicBezTo>
                    <a:pt x="300" y="328"/>
                    <a:pt x="300" y="328"/>
                    <a:pt x="300" y="328"/>
                  </a:cubicBezTo>
                  <a:cubicBezTo>
                    <a:pt x="325" y="328"/>
                    <a:pt x="325" y="328"/>
                    <a:pt x="325" y="328"/>
                  </a:cubicBezTo>
                  <a:cubicBezTo>
                    <a:pt x="325" y="253"/>
                    <a:pt x="325" y="253"/>
                    <a:pt x="325" y="253"/>
                  </a:cubicBezTo>
                  <a:close/>
                  <a:moveTo>
                    <a:pt x="254" y="150"/>
                  </a:moveTo>
                  <a:cubicBezTo>
                    <a:pt x="245" y="175"/>
                    <a:pt x="227" y="190"/>
                    <a:pt x="227" y="190"/>
                  </a:cubicBezTo>
                  <a:cubicBezTo>
                    <a:pt x="226" y="194"/>
                    <a:pt x="226" y="194"/>
                    <a:pt x="226" y="194"/>
                  </a:cubicBezTo>
                  <a:cubicBezTo>
                    <a:pt x="210" y="213"/>
                    <a:pt x="200" y="238"/>
                    <a:pt x="200" y="265"/>
                  </a:cubicBezTo>
                  <a:cubicBezTo>
                    <a:pt x="200" y="299"/>
                    <a:pt x="216" y="330"/>
                    <a:pt x="240" y="351"/>
                  </a:cubicBezTo>
                  <a:cubicBezTo>
                    <a:pt x="1" y="352"/>
                    <a:pt x="1" y="352"/>
                    <a:pt x="1" y="352"/>
                  </a:cubicBezTo>
                  <a:cubicBezTo>
                    <a:pt x="1" y="352"/>
                    <a:pt x="0" y="302"/>
                    <a:pt x="11" y="292"/>
                  </a:cubicBezTo>
                  <a:cubicBezTo>
                    <a:pt x="21" y="281"/>
                    <a:pt x="32" y="262"/>
                    <a:pt x="90" y="254"/>
                  </a:cubicBezTo>
                  <a:cubicBezTo>
                    <a:pt x="148" y="245"/>
                    <a:pt x="149" y="215"/>
                    <a:pt x="151" y="216"/>
                  </a:cubicBezTo>
                  <a:cubicBezTo>
                    <a:pt x="151" y="204"/>
                    <a:pt x="150" y="188"/>
                    <a:pt x="150" y="188"/>
                  </a:cubicBezTo>
                  <a:cubicBezTo>
                    <a:pt x="150" y="188"/>
                    <a:pt x="127" y="176"/>
                    <a:pt x="118" y="150"/>
                  </a:cubicBezTo>
                  <a:cubicBezTo>
                    <a:pt x="100" y="143"/>
                    <a:pt x="102" y="138"/>
                    <a:pt x="100" y="128"/>
                  </a:cubicBezTo>
                  <a:cubicBezTo>
                    <a:pt x="100" y="128"/>
                    <a:pt x="103" y="89"/>
                    <a:pt x="115" y="90"/>
                  </a:cubicBezTo>
                  <a:cubicBezTo>
                    <a:pt x="115" y="90"/>
                    <a:pt x="125" y="90"/>
                    <a:pt x="123" y="81"/>
                  </a:cubicBezTo>
                  <a:cubicBezTo>
                    <a:pt x="123" y="66"/>
                    <a:pt x="123" y="63"/>
                    <a:pt x="124" y="53"/>
                  </a:cubicBezTo>
                  <a:cubicBezTo>
                    <a:pt x="125" y="43"/>
                    <a:pt x="129" y="16"/>
                    <a:pt x="150" y="12"/>
                  </a:cubicBezTo>
                  <a:cubicBezTo>
                    <a:pt x="171" y="8"/>
                    <a:pt x="155" y="10"/>
                    <a:pt x="162" y="9"/>
                  </a:cubicBezTo>
                  <a:cubicBezTo>
                    <a:pt x="169" y="8"/>
                    <a:pt x="157" y="4"/>
                    <a:pt x="170" y="4"/>
                  </a:cubicBezTo>
                  <a:cubicBezTo>
                    <a:pt x="191" y="0"/>
                    <a:pt x="191" y="0"/>
                    <a:pt x="191" y="0"/>
                  </a:cubicBezTo>
                  <a:cubicBezTo>
                    <a:pt x="204" y="0"/>
                    <a:pt x="212" y="18"/>
                    <a:pt x="219" y="19"/>
                  </a:cubicBezTo>
                  <a:cubicBezTo>
                    <a:pt x="226" y="20"/>
                    <a:pt x="222" y="16"/>
                    <a:pt x="236" y="19"/>
                  </a:cubicBezTo>
                  <a:cubicBezTo>
                    <a:pt x="257" y="23"/>
                    <a:pt x="251" y="51"/>
                    <a:pt x="252" y="61"/>
                  </a:cubicBezTo>
                  <a:cubicBezTo>
                    <a:pt x="253" y="71"/>
                    <a:pt x="254" y="74"/>
                    <a:pt x="252" y="83"/>
                  </a:cubicBezTo>
                  <a:cubicBezTo>
                    <a:pt x="250" y="92"/>
                    <a:pt x="267" y="91"/>
                    <a:pt x="267" y="91"/>
                  </a:cubicBezTo>
                  <a:cubicBezTo>
                    <a:pt x="282" y="91"/>
                    <a:pt x="276" y="129"/>
                    <a:pt x="276" y="129"/>
                  </a:cubicBezTo>
                  <a:cubicBezTo>
                    <a:pt x="273" y="140"/>
                    <a:pt x="268" y="141"/>
                    <a:pt x="254" y="150"/>
                  </a:cubicBezTo>
                  <a:close/>
                </a:path>
              </a:pathLst>
            </a:custGeom>
            <a:solidFill>
              <a:schemeClr val="bg1"/>
            </a:solidFill>
            <a:ln w="9525">
              <a:noFill/>
              <a:round/>
            </a:ln>
          </p:spPr>
          <p:txBody>
            <a:bodyPr vert="horz" wrap="square" lIns="91440" tIns="45720" rIns="91440" bIns="45720" numCol="1" anchor="t" anchorCtr="0" compatLnSpc="1"/>
            <a:lstStyle/>
            <a:p>
              <a:endParaRPr lang="en-US" sz="2400">
                <a:cs typeface="+mn-ea"/>
                <a:sym typeface="+mn-lt"/>
              </a:endParaRPr>
            </a:p>
          </p:txBody>
        </p:sp>
      </p:grpSp>
      <p:grpSp>
        <p:nvGrpSpPr>
          <p:cNvPr id="53" name="Group 192"/>
          <p:cNvGrpSpPr/>
          <p:nvPr/>
        </p:nvGrpSpPr>
        <p:grpSpPr>
          <a:xfrm>
            <a:off x="914400" y="2221017"/>
            <a:ext cx="685800" cy="609600"/>
            <a:chOff x="304800" y="2114550"/>
            <a:chExt cx="685800" cy="609600"/>
          </a:xfrm>
        </p:grpSpPr>
        <p:sp>
          <p:nvSpPr>
            <p:cNvPr id="54" name="Rectangle 187"/>
            <p:cNvSpPr/>
            <p:nvPr/>
          </p:nvSpPr>
          <p:spPr>
            <a:xfrm flipH="1">
              <a:off x="304800" y="2114550"/>
              <a:ext cx="6096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5" name="Rectangle 188"/>
            <p:cNvSpPr/>
            <p:nvPr/>
          </p:nvSpPr>
          <p:spPr>
            <a:xfrm flipH="1">
              <a:off x="381000" y="2114550"/>
              <a:ext cx="6096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6" name="Freeform 99"/>
            <p:cNvSpPr>
              <a:spLocks noEditPoints="1"/>
            </p:cNvSpPr>
            <p:nvPr/>
          </p:nvSpPr>
          <p:spPr bwMode="auto">
            <a:xfrm>
              <a:off x="557558" y="2226987"/>
              <a:ext cx="256485" cy="384726"/>
            </a:xfrm>
            <a:custGeom>
              <a:avLst/>
              <a:gdLst/>
              <a:ahLst/>
              <a:cxnLst>
                <a:cxn ang="0">
                  <a:pos x="139" y="0"/>
                </a:cxn>
                <a:cxn ang="0">
                  <a:pos x="0" y="147"/>
                </a:cxn>
                <a:cxn ang="0">
                  <a:pos x="139" y="418"/>
                </a:cxn>
                <a:cxn ang="0">
                  <a:pos x="279" y="147"/>
                </a:cxn>
                <a:cxn ang="0">
                  <a:pos x="139" y="0"/>
                </a:cxn>
                <a:cxn ang="0">
                  <a:pos x="69" y="139"/>
                </a:cxn>
                <a:cxn ang="0">
                  <a:pos x="139" y="69"/>
                </a:cxn>
                <a:cxn ang="0">
                  <a:pos x="209" y="139"/>
                </a:cxn>
                <a:cxn ang="0">
                  <a:pos x="139" y="209"/>
                </a:cxn>
                <a:cxn ang="0">
                  <a:pos x="69" y="139"/>
                </a:cxn>
              </a:cxnLst>
              <a:rect l="0" t="0" r="r" b="b"/>
              <a:pathLst>
                <a:path w="279" h="418">
                  <a:moveTo>
                    <a:pt x="139" y="0"/>
                  </a:moveTo>
                  <a:cubicBezTo>
                    <a:pt x="62" y="0"/>
                    <a:pt x="0" y="66"/>
                    <a:pt x="0" y="147"/>
                  </a:cubicBezTo>
                  <a:cubicBezTo>
                    <a:pt x="0" y="229"/>
                    <a:pt x="139" y="418"/>
                    <a:pt x="139" y="418"/>
                  </a:cubicBezTo>
                  <a:cubicBezTo>
                    <a:pt x="139" y="418"/>
                    <a:pt x="279" y="229"/>
                    <a:pt x="279" y="147"/>
                  </a:cubicBezTo>
                  <a:cubicBezTo>
                    <a:pt x="279" y="66"/>
                    <a:pt x="216" y="0"/>
                    <a:pt x="139" y="0"/>
                  </a:cubicBezTo>
                  <a:close/>
                  <a:moveTo>
                    <a:pt x="69" y="139"/>
                  </a:moveTo>
                  <a:cubicBezTo>
                    <a:pt x="69" y="101"/>
                    <a:pt x="101" y="69"/>
                    <a:pt x="139" y="69"/>
                  </a:cubicBezTo>
                  <a:cubicBezTo>
                    <a:pt x="178" y="69"/>
                    <a:pt x="209" y="101"/>
                    <a:pt x="209" y="139"/>
                  </a:cubicBezTo>
                  <a:cubicBezTo>
                    <a:pt x="209" y="178"/>
                    <a:pt x="178" y="209"/>
                    <a:pt x="139" y="209"/>
                  </a:cubicBezTo>
                  <a:cubicBezTo>
                    <a:pt x="101" y="209"/>
                    <a:pt x="69" y="178"/>
                    <a:pt x="69" y="139"/>
                  </a:cubicBezTo>
                  <a:close/>
                </a:path>
              </a:pathLst>
            </a:custGeom>
            <a:solidFill>
              <a:schemeClr val="bg1"/>
            </a:solidFill>
            <a:ln w="9525">
              <a:noFill/>
              <a:round/>
            </a:ln>
          </p:spPr>
          <p:txBody>
            <a:bodyPr vert="horz" wrap="square" lIns="91440" tIns="45720" rIns="91440" bIns="45720" numCol="1" anchor="t" anchorCtr="0" compatLnSpc="1"/>
            <a:lstStyle/>
            <a:p>
              <a:endParaRPr lang="en-US" sz="2400">
                <a:cs typeface="+mn-ea"/>
                <a:sym typeface="+mn-lt"/>
              </a:endParaRPr>
            </a:p>
          </p:txBody>
        </p:sp>
      </p:grpSp>
      <p:grpSp>
        <p:nvGrpSpPr>
          <p:cNvPr id="57" name="Group 191"/>
          <p:cNvGrpSpPr/>
          <p:nvPr/>
        </p:nvGrpSpPr>
        <p:grpSpPr>
          <a:xfrm>
            <a:off x="7550427" y="1545156"/>
            <a:ext cx="685800" cy="609600"/>
            <a:chOff x="6629400" y="971550"/>
            <a:chExt cx="685800" cy="609600"/>
          </a:xfrm>
        </p:grpSpPr>
        <p:sp>
          <p:nvSpPr>
            <p:cNvPr id="58" name="Rectangle 185"/>
            <p:cNvSpPr/>
            <p:nvPr/>
          </p:nvSpPr>
          <p:spPr>
            <a:xfrm>
              <a:off x="6705600" y="971550"/>
              <a:ext cx="609600" cy="609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9" name="Rectangle 186"/>
            <p:cNvSpPr/>
            <p:nvPr/>
          </p:nvSpPr>
          <p:spPr>
            <a:xfrm>
              <a:off x="6629400" y="971550"/>
              <a:ext cx="6096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60" name="Freeform 119"/>
            <p:cNvSpPr/>
            <p:nvPr/>
          </p:nvSpPr>
          <p:spPr bwMode="auto">
            <a:xfrm>
              <a:off x="6735115" y="1088395"/>
              <a:ext cx="398170" cy="375911"/>
            </a:xfrm>
            <a:custGeom>
              <a:avLst/>
              <a:gdLst/>
              <a:ahLst/>
              <a:cxnLst>
                <a:cxn ang="0">
                  <a:pos x="81" y="0"/>
                </a:cxn>
                <a:cxn ang="0">
                  <a:pos x="106" y="50"/>
                </a:cxn>
                <a:cxn ang="0">
                  <a:pos x="161" y="58"/>
                </a:cxn>
                <a:cxn ang="0">
                  <a:pos x="121" y="97"/>
                </a:cxn>
                <a:cxn ang="0">
                  <a:pos x="130" y="152"/>
                </a:cxn>
                <a:cxn ang="0">
                  <a:pos x="81" y="126"/>
                </a:cxn>
                <a:cxn ang="0">
                  <a:pos x="31" y="152"/>
                </a:cxn>
                <a:cxn ang="0">
                  <a:pos x="40" y="97"/>
                </a:cxn>
                <a:cxn ang="0">
                  <a:pos x="0" y="58"/>
                </a:cxn>
                <a:cxn ang="0">
                  <a:pos x="56" y="50"/>
                </a:cxn>
                <a:cxn ang="0">
                  <a:pos x="81" y="0"/>
                </a:cxn>
              </a:cxnLst>
              <a:rect l="0" t="0" r="r" b="b"/>
              <a:pathLst>
                <a:path w="161" h="152">
                  <a:moveTo>
                    <a:pt x="81" y="0"/>
                  </a:moveTo>
                  <a:lnTo>
                    <a:pt x="106" y="50"/>
                  </a:lnTo>
                  <a:lnTo>
                    <a:pt x="161" y="58"/>
                  </a:lnTo>
                  <a:lnTo>
                    <a:pt x="121" y="97"/>
                  </a:lnTo>
                  <a:lnTo>
                    <a:pt x="130" y="152"/>
                  </a:lnTo>
                  <a:lnTo>
                    <a:pt x="81" y="126"/>
                  </a:lnTo>
                  <a:lnTo>
                    <a:pt x="31" y="152"/>
                  </a:lnTo>
                  <a:lnTo>
                    <a:pt x="40" y="97"/>
                  </a:lnTo>
                  <a:lnTo>
                    <a:pt x="0" y="58"/>
                  </a:lnTo>
                  <a:lnTo>
                    <a:pt x="56" y="50"/>
                  </a:lnTo>
                  <a:lnTo>
                    <a:pt x="81" y="0"/>
                  </a:lnTo>
                  <a:close/>
                </a:path>
              </a:pathLst>
            </a:custGeom>
            <a:solidFill>
              <a:schemeClr val="bg1"/>
            </a:solidFill>
            <a:ln w="9525">
              <a:noFill/>
              <a:round/>
            </a:ln>
          </p:spPr>
          <p:txBody>
            <a:bodyPr vert="horz" wrap="square" lIns="91440" tIns="45720" rIns="91440" bIns="45720" numCol="1" anchor="t" anchorCtr="0" compatLnSpc="1"/>
            <a:lstStyle/>
            <a:p>
              <a:endParaRPr lang="en-US" sz="2400">
                <a:cs typeface="+mn-ea"/>
                <a:sym typeface="+mn-lt"/>
              </a:endParaRPr>
            </a:p>
          </p:txBody>
        </p:sp>
      </p:grpSp>
      <p:sp>
        <p:nvSpPr>
          <p:cNvPr id="61" name="TextBox 193"/>
          <p:cNvSpPr txBox="1"/>
          <p:nvPr/>
        </p:nvSpPr>
        <p:spPr>
          <a:xfrm flipH="1">
            <a:off x="1657102" y="2184431"/>
            <a:ext cx="2114799" cy="677108"/>
          </a:xfrm>
          <a:prstGeom prst="rect">
            <a:avLst/>
          </a:prstGeom>
          <a:noFill/>
        </p:spPr>
        <p:txBody>
          <a:bodyPr wrap="square" lIns="0" tIns="0" rIns="0" bIns="0" rtlCol="0" anchor="t">
            <a:spAutoFit/>
          </a:bodyPr>
          <a:lstStyle/>
          <a:p>
            <a:pPr algn="r">
              <a:spcBef>
                <a:spcPct val="20000"/>
              </a:spcBef>
              <a:defRPr/>
            </a:pPr>
            <a:r>
              <a:rPr lang="zh-CN" altLang="en-US" sz="1200" b="1" dirty="0">
                <a:solidFill>
                  <a:schemeClr val="accent3"/>
                </a:solidFill>
                <a:cs typeface="+mn-ea"/>
                <a:sym typeface="+mn-lt"/>
              </a:rPr>
              <a:t>Classroom Discussion (III)</a:t>
            </a:r>
          </a:p>
          <a:p>
            <a:pPr algn="r">
              <a:spcBef>
                <a:spcPct val="20000"/>
              </a:spcBef>
              <a:defRPr/>
            </a:pPr>
            <a:r>
              <a:rPr lang="en-US" sz="1000" dirty="0" err="1">
                <a:solidFill>
                  <a:schemeClr val="tx1">
                    <a:lumMod val="65000"/>
                    <a:lumOff val="35000"/>
                  </a:schemeClr>
                </a:solidFill>
                <a:cs typeface="+mn-ea"/>
                <a:sym typeface="+mn-lt"/>
              </a:rPr>
              <a:t>After your content is typed here, or by copying your text, choose paste in this box and choose to keep only the text</a:t>
            </a:r>
            <a:r>
              <a:rPr lang="en-US" sz="1000" dirty="0">
                <a:solidFill>
                  <a:schemeClr val="tx1">
                    <a:lumMod val="65000"/>
                    <a:lumOff val="35000"/>
                  </a:schemeClr>
                </a:solidFill>
                <a:cs typeface="+mn-ea"/>
                <a:sym typeface="+mn-lt"/>
              </a:rPr>
              <a:t>。</a:t>
            </a:r>
          </a:p>
        </p:txBody>
      </p:sp>
      <p:sp>
        <p:nvSpPr>
          <p:cNvPr id="62" name="TextBox 194"/>
          <p:cNvSpPr txBox="1"/>
          <p:nvPr/>
        </p:nvSpPr>
        <p:spPr>
          <a:xfrm>
            <a:off x="5341234" y="1515339"/>
            <a:ext cx="2114799" cy="677108"/>
          </a:xfrm>
          <a:prstGeom prst="rect">
            <a:avLst/>
          </a:prstGeom>
          <a:noFill/>
        </p:spPr>
        <p:txBody>
          <a:bodyPr wrap="square" lIns="0" tIns="0" rIns="0" bIns="0" rtlCol="0" anchor="t">
            <a:spAutoFit/>
          </a:bodyPr>
          <a:lstStyle/>
          <a:p>
            <a:pPr>
              <a:spcBef>
                <a:spcPct val="20000"/>
              </a:spcBef>
              <a:defRPr/>
            </a:pPr>
            <a:r>
              <a:rPr lang="zh-CN" altLang="en-US" sz="1200" b="1" dirty="0">
                <a:solidFill>
                  <a:schemeClr val="accent4"/>
                </a:solidFill>
                <a:cs typeface="+mn-ea"/>
                <a:sym typeface="+mn-lt"/>
              </a:rPr>
              <a:t>Case Study (IV)</a:t>
            </a:r>
          </a:p>
          <a:p>
            <a:pPr>
              <a:spcBef>
                <a:spcPct val="20000"/>
              </a:spcBef>
              <a:defRPr/>
            </a:pPr>
            <a:r>
              <a:rPr lang="en-US" sz="1000" dirty="0" err="1">
                <a:solidFill>
                  <a:schemeClr val="tx1">
                    <a:lumMod val="65000"/>
                    <a:lumOff val="35000"/>
                  </a:schemeClr>
                </a:solidFill>
                <a:cs typeface="+mn-ea"/>
                <a:sym typeface="+mn-lt"/>
              </a:rPr>
              <a:t>After your content is typed here, or by copying your text, choose paste in this box and choose to keep only the text</a:t>
            </a:r>
            <a:r>
              <a:rPr lang="en-US" sz="1000" dirty="0">
                <a:solidFill>
                  <a:schemeClr val="tx1">
                    <a:lumMod val="65000"/>
                    <a:lumOff val="35000"/>
                  </a:schemeClr>
                </a:solidFill>
                <a:cs typeface="+mn-ea"/>
                <a:sym typeface="+mn-lt"/>
              </a:rPr>
              <a:t>。</a:t>
            </a:r>
          </a:p>
        </p:txBody>
      </p:sp>
    </p:spTree>
    <p:extLst>
      <p:ext uri="{BB962C8B-B14F-4D97-AF65-F5344CB8AC3E}">
        <p14:creationId xmlns:p14="http://schemas.microsoft.com/office/powerpoint/2010/main" val="1981323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right)">
                                      <p:cBhvr>
                                        <p:cTn id="16" dur="500"/>
                                        <p:tgtEl>
                                          <p:spTgt spid="37"/>
                                        </p:tgtEl>
                                      </p:cBhvr>
                                    </p:animEffect>
                                  </p:childTnLst>
                                </p:cTn>
                              </p:par>
                            </p:childTnLst>
                          </p:cTn>
                        </p:par>
                        <p:par>
                          <p:cTn id="17" fill="hold">
                            <p:stCondLst>
                              <p:cond delay="1500"/>
                            </p:stCondLst>
                            <p:childTnLst>
                              <p:par>
                                <p:cTn id="18" presetID="2" presetClass="entr" presetSubtype="2" accel="50000" decel="5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fill="hold"/>
                                        <p:tgtEl>
                                          <p:spTgt spid="49"/>
                                        </p:tgtEl>
                                        <p:attrNameLst>
                                          <p:attrName>ppt_x</p:attrName>
                                        </p:attrNameLst>
                                      </p:cBhvr>
                                      <p:tavLst>
                                        <p:tav tm="0">
                                          <p:val>
                                            <p:strVal val="1+#ppt_w/2"/>
                                          </p:val>
                                        </p:tav>
                                        <p:tav tm="100000">
                                          <p:val>
                                            <p:strVal val="#ppt_x"/>
                                          </p:val>
                                        </p:tav>
                                      </p:tavLst>
                                    </p:anim>
                                    <p:anim calcmode="lin" valueType="num">
                                      <p:cBhvr additive="base">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childTnLst>
                          </p:cTn>
                        </p:par>
                        <p:par>
                          <p:cTn id="26" fill="hold">
                            <p:stCondLst>
                              <p:cond delay="2500"/>
                            </p:stCondLst>
                            <p:childTnLst>
                              <p:par>
                                <p:cTn id="27" presetID="2" presetClass="entr" presetSubtype="8" accel="50000" decel="50000"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0-#ppt_w/2"/>
                                          </p:val>
                                        </p:tav>
                                        <p:tav tm="100000">
                                          <p:val>
                                            <p:strVal val="#ppt_x"/>
                                          </p:val>
                                        </p:tav>
                                      </p:tavLst>
                                    </p:anim>
                                    <p:anim calcmode="lin" valueType="num">
                                      <p:cBhvr additive="base">
                                        <p:cTn id="30" dur="500" fill="hold"/>
                                        <p:tgtEl>
                                          <p:spTgt spid="53"/>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right)">
                                      <p:cBhvr>
                                        <p:cTn id="34" dur="500"/>
                                        <p:tgtEl>
                                          <p:spTgt spid="61"/>
                                        </p:tgtEl>
                                      </p:cBhvr>
                                    </p:animEffect>
                                  </p:childTnLst>
                                </p:cTn>
                              </p:par>
                            </p:childTnLst>
                          </p:cTn>
                        </p:par>
                        <p:par>
                          <p:cTn id="35" fill="hold">
                            <p:stCondLst>
                              <p:cond delay="3500"/>
                            </p:stCondLst>
                            <p:childTnLst>
                              <p:par>
                                <p:cTn id="36" presetID="2" presetClass="entr" presetSubtype="2" accel="50000" decel="50000"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1+#ppt_w/2"/>
                                          </p:val>
                                        </p:tav>
                                        <p:tav tm="100000">
                                          <p:val>
                                            <p:strVal val="#ppt_x"/>
                                          </p:val>
                                        </p:tav>
                                      </p:tavLst>
                                    </p:anim>
                                    <p:anim calcmode="lin" valueType="num">
                                      <p:cBhvr additive="base">
                                        <p:cTn id="39" dur="500" fill="hold"/>
                                        <p:tgtEl>
                                          <p:spTgt spid="5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left)">
                                      <p:cBhvr>
                                        <p:cTn id="4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7" grpId="0"/>
      <p:bldP spid="44" grpId="0"/>
      <p:bldP spid="61"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61"/>
          <p:cNvSpPr>
            <a:spLocks noChangeArrowheads="1"/>
          </p:cNvSpPr>
          <p:nvPr/>
        </p:nvSpPr>
        <p:spPr bwMode="auto">
          <a:xfrm>
            <a:off x="2974598" y="1884499"/>
            <a:ext cx="743981" cy="743877"/>
          </a:xfrm>
          <a:prstGeom prst="ellipse">
            <a:avLst/>
          </a:prstGeom>
          <a:solidFill>
            <a:srgbClr val="1A86A0"/>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endParaRPr lang="zh-CN" altLang="en-US">
              <a:solidFill>
                <a:srgbClr val="FFFFFF"/>
              </a:solidFill>
              <a:cs typeface="+mn-ea"/>
              <a:sym typeface="+mn-lt"/>
            </a:endParaRPr>
          </a:p>
        </p:txBody>
      </p:sp>
      <p:sp>
        <p:nvSpPr>
          <p:cNvPr id="42" name="矩形 3"/>
          <p:cNvSpPr>
            <a:spLocks noChangeArrowheads="1"/>
          </p:cNvSpPr>
          <p:nvPr/>
        </p:nvSpPr>
        <p:spPr bwMode="auto">
          <a:xfrm>
            <a:off x="971600" y="195486"/>
            <a:ext cx="295463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Independent learning and group learning</a:t>
            </a:r>
          </a:p>
        </p:txBody>
      </p:sp>
      <p:sp>
        <p:nvSpPr>
          <p:cNvPr id="8" name="椭圆 3"/>
          <p:cNvSpPr>
            <a:spLocks noChangeArrowheads="1"/>
          </p:cNvSpPr>
          <p:nvPr/>
        </p:nvSpPr>
        <p:spPr bwMode="auto">
          <a:xfrm>
            <a:off x="3297452" y="1578063"/>
            <a:ext cx="2712044" cy="2711664"/>
          </a:xfrm>
          <a:prstGeom prst="ellipse">
            <a:avLst/>
          </a:prstGeom>
          <a:noFill/>
          <a:ln w="12700">
            <a:solidFill>
              <a:srgbClr val="41719C"/>
            </a:solidFill>
            <a:prstDash val="sysDash"/>
            <a:round/>
            <a:headEnd/>
            <a:tailEnd/>
          </a:ln>
          <a:extLst>
            <a:ext uri="{909E8E84-426E-40DD-AFC4-6F175D3DCCD1}">
              <a14:hiddenFill xmlns:a14="http://schemas.microsoft.com/office/drawing/2010/main">
                <a:solidFill>
                  <a:srgbClr val="FFFFFF"/>
                </a:solidFill>
              </a14:hiddenFill>
            </a:ext>
          </a:extLst>
        </p:spPr>
        <p:txBody>
          <a:bodyPr lIns="68589" tIns="34295" rIns="68589" bIns="34295" anchor="ctr"/>
          <a:lstStyle/>
          <a:p>
            <a:pPr algn="ctr" eaLnBrk="1" hangingPunct="1"/>
            <a:endParaRPr lang="zh-CN" altLang="en-US">
              <a:solidFill>
                <a:srgbClr val="FFFFFF"/>
              </a:solidFill>
              <a:cs typeface="+mn-ea"/>
              <a:sym typeface="+mn-lt"/>
            </a:endParaRPr>
          </a:p>
        </p:txBody>
      </p:sp>
      <p:sp>
        <p:nvSpPr>
          <p:cNvPr id="9" name="椭圆 2"/>
          <p:cNvSpPr>
            <a:spLocks noChangeArrowheads="1"/>
          </p:cNvSpPr>
          <p:nvPr/>
        </p:nvSpPr>
        <p:spPr bwMode="auto">
          <a:xfrm>
            <a:off x="3703014" y="1992897"/>
            <a:ext cx="1980900" cy="1980623"/>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solidFill>
              <a:srgbClr val="459439"/>
            </a:solidFill>
          </a:ln>
        </p:spPr>
        <p:txBody>
          <a:bodyPr lIns="68589" tIns="34295" rIns="68589" bIns="34295" anchor="ctr"/>
          <a:lstStyle/>
          <a:p>
            <a:pPr algn="ctr" eaLnBrk="1" hangingPunct="1"/>
            <a:endParaRPr lang="zh-CN" altLang="en-US">
              <a:solidFill>
                <a:srgbClr val="FFFFFF"/>
              </a:solidFill>
              <a:cs typeface="+mn-ea"/>
              <a:sym typeface="+mn-lt"/>
            </a:endParaRPr>
          </a:p>
        </p:txBody>
      </p:sp>
      <p:sp>
        <p:nvSpPr>
          <p:cNvPr id="14" name="椭圆 59"/>
          <p:cNvSpPr>
            <a:spLocks noChangeArrowheads="1"/>
          </p:cNvSpPr>
          <p:nvPr/>
        </p:nvSpPr>
        <p:spPr bwMode="auto">
          <a:xfrm>
            <a:off x="3127123" y="3397735"/>
            <a:ext cx="721334" cy="721233"/>
          </a:xfrm>
          <a:prstGeom prst="ellipse">
            <a:avLst/>
          </a:prstGeom>
          <a:solidFill>
            <a:srgbClr val="6FB2C2"/>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endParaRPr lang="zh-CN" altLang="en-US" dirty="0">
              <a:solidFill>
                <a:srgbClr val="FFFFFF"/>
              </a:solidFill>
              <a:cs typeface="+mn-ea"/>
              <a:sym typeface="+mn-lt"/>
            </a:endParaRPr>
          </a:p>
        </p:txBody>
      </p:sp>
      <p:sp>
        <p:nvSpPr>
          <p:cNvPr id="17" name="椭圆 60"/>
          <p:cNvSpPr>
            <a:spLocks noChangeArrowheads="1"/>
          </p:cNvSpPr>
          <p:nvPr/>
        </p:nvSpPr>
        <p:spPr bwMode="auto">
          <a:xfrm>
            <a:off x="5288086" y="1371796"/>
            <a:ext cx="905007" cy="904881"/>
          </a:xfrm>
          <a:prstGeom prst="ellipse">
            <a:avLst/>
          </a:prstGeom>
          <a:solidFill>
            <a:srgbClr val="1A86A0"/>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endParaRPr lang="zh-CN" altLang="en-US">
              <a:solidFill>
                <a:srgbClr val="FFFFFF"/>
              </a:solidFill>
              <a:cs typeface="+mn-ea"/>
              <a:sym typeface="+mn-lt"/>
            </a:endParaRPr>
          </a:p>
        </p:txBody>
      </p:sp>
      <p:sp>
        <p:nvSpPr>
          <p:cNvPr id="20" name="椭圆 62"/>
          <p:cNvSpPr>
            <a:spLocks noChangeArrowheads="1"/>
          </p:cNvSpPr>
          <p:nvPr/>
        </p:nvSpPr>
        <p:spPr bwMode="auto">
          <a:xfrm>
            <a:off x="5635108" y="2922148"/>
            <a:ext cx="926274" cy="926144"/>
          </a:xfrm>
          <a:prstGeom prst="ellipse">
            <a:avLst/>
          </a:prstGeom>
          <a:solidFill>
            <a:srgbClr val="41A9AC"/>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endParaRPr lang="zh-CN" altLang="en-US">
              <a:solidFill>
                <a:srgbClr val="FFFFFF"/>
              </a:solidFill>
              <a:cs typeface="+mn-ea"/>
              <a:sym typeface="+mn-lt"/>
            </a:endParaRPr>
          </a:p>
        </p:txBody>
      </p:sp>
      <p:grpSp>
        <p:nvGrpSpPr>
          <p:cNvPr id="22" name="组合 21"/>
          <p:cNvGrpSpPr/>
          <p:nvPr/>
        </p:nvGrpSpPr>
        <p:grpSpPr>
          <a:xfrm>
            <a:off x="1966370" y="1387004"/>
            <a:ext cx="1177732" cy="387073"/>
            <a:chOff x="992135" y="1943678"/>
            <a:chExt cx="1570037" cy="515938"/>
          </a:xfrm>
          <a:solidFill>
            <a:srgbClr val="1A86A0"/>
          </a:solidFill>
        </p:grpSpPr>
        <p:sp>
          <p:nvSpPr>
            <p:cNvPr id="23" name="矩形 2"/>
            <p:cNvSpPr>
              <a:spLocks/>
            </p:cNvSpPr>
            <p:nvPr/>
          </p:nvSpPr>
          <p:spPr bwMode="auto">
            <a:xfrm>
              <a:off x="992135" y="1943678"/>
              <a:ext cx="1570037" cy="515938"/>
            </a:xfrm>
            <a:custGeom>
              <a:avLst/>
              <a:gdLst>
                <a:gd name="T0" fmla="*/ 15658 w 10363200"/>
                <a:gd name="T1" fmla="*/ 0 h 3265715"/>
                <a:gd name="T2" fmla="*/ 237862 w 10363200"/>
                <a:gd name="T3" fmla="*/ 362 h 3265715"/>
                <a:gd name="T4" fmla="*/ 222871 w 10363200"/>
                <a:gd name="T5" fmla="*/ 81149 h 3265715"/>
                <a:gd name="T6" fmla="*/ 0 w 10363200"/>
                <a:gd name="T7" fmla="*/ 81511 h 3265715"/>
                <a:gd name="T8" fmla="*/ 15658 w 10363200"/>
                <a:gd name="T9" fmla="*/ 0 h 3265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63200" h="3265715">
                  <a:moveTo>
                    <a:pt x="682171" y="0"/>
                  </a:moveTo>
                  <a:lnTo>
                    <a:pt x="10363200" y="14515"/>
                  </a:lnTo>
                  <a:lnTo>
                    <a:pt x="9710057" y="3251201"/>
                  </a:lnTo>
                  <a:lnTo>
                    <a:pt x="0" y="3265715"/>
                  </a:lnTo>
                  <a:lnTo>
                    <a:pt x="682171" y="0"/>
                  </a:lnTo>
                  <a:close/>
                </a:path>
              </a:pathLst>
            </a:custGeom>
            <a:grpFill/>
            <a:ln>
              <a:noFill/>
            </a:ln>
          </p:spPr>
          <p:txBody>
            <a:bodyPr anchor="ctr"/>
            <a:lstStyle/>
            <a:p>
              <a:endParaRPr lang="zh-CN" altLang="en-US">
                <a:cs typeface="+mn-ea"/>
                <a:sym typeface="+mn-lt"/>
              </a:endParaRPr>
            </a:p>
          </p:txBody>
        </p:sp>
        <p:sp>
          <p:nvSpPr>
            <p:cNvPr id="24" name="文本框 80"/>
            <p:cNvSpPr txBox="1">
              <a:spLocks noChangeArrowheads="1"/>
            </p:cNvSpPr>
            <p:nvPr/>
          </p:nvSpPr>
          <p:spPr bwMode="auto">
            <a:xfrm>
              <a:off x="1204859" y="2016704"/>
              <a:ext cx="1152525" cy="3692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eaLnBrk="1" hangingPunct="1"/>
              <a:r>
                <a:rPr lang="zh-CN" altLang="en-US" sz="1200" b="1" dirty="0">
                  <a:solidFill>
                    <a:schemeClr val="bg1"/>
                  </a:solidFill>
                  <a:latin typeface="+mn-lt"/>
                  <a:ea typeface="+mn-ea"/>
                  <a:cs typeface="+mn-ea"/>
                  <a:sym typeface="+mn-lt"/>
                </a:rPr>
                <a:t>Add text</a:t>
              </a:r>
            </a:p>
          </p:txBody>
        </p:sp>
      </p:grpSp>
      <p:grpSp>
        <p:nvGrpSpPr>
          <p:cNvPr id="25" name="组合 24"/>
          <p:cNvGrpSpPr/>
          <p:nvPr/>
        </p:nvGrpSpPr>
        <p:grpSpPr>
          <a:xfrm>
            <a:off x="6668558" y="2986123"/>
            <a:ext cx="1178923" cy="387072"/>
            <a:chOff x="7260630" y="4075178"/>
            <a:chExt cx="1571625" cy="515937"/>
          </a:xfrm>
        </p:grpSpPr>
        <p:sp>
          <p:nvSpPr>
            <p:cNvPr id="26" name="矩形 2"/>
            <p:cNvSpPr>
              <a:spLocks/>
            </p:cNvSpPr>
            <p:nvPr/>
          </p:nvSpPr>
          <p:spPr bwMode="auto">
            <a:xfrm>
              <a:off x="7260630" y="4075178"/>
              <a:ext cx="1571625" cy="515937"/>
            </a:xfrm>
            <a:custGeom>
              <a:avLst/>
              <a:gdLst>
                <a:gd name="T0" fmla="*/ 15689 w 10363200"/>
                <a:gd name="T1" fmla="*/ 0 h 3265715"/>
                <a:gd name="T2" fmla="*/ 238344 w 10363200"/>
                <a:gd name="T3" fmla="*/ 362 h 3265715"/>
                <a:gd name="T4" fmla="*/ 223322 w 10363200"/>
                <a:gd name="T5" fmla="*/ 81149 h 3265715"/>
                <a:gd name="T6" fmla="*/ 0 w 10363200"/>
                <a:gd name="T7" fmla="*/ 81511 h 3265715"/>
                <a:gd name="T8" fmla="*/ 15689 w 10363200"/>
                <a:gd name="T9" fmla="*/ 0 h 3265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63200" h="3265715">
                  <a:moveTo>
                    <a:pt x="682171" y="0"/>
                  </a:moveTo>
                  <a:lnTo>
                    <a:pt x="10363200" y="14515"/>
                  </a:lnTo>
                  <a:lnTo>
                    <a:pt x="9710057" y="3251201"/>
                  </a:lnTo>
                  <a:lnTo>
                    <a:pt x="0" y="3265715"/>
                  </a:lnTo>
                  <a:lnTo>
                    <a:pt x="682171" y="0"/>
                  </a:lnTo>
                  <a:close/>
                </a:path>
              </a:pathLst>
            </a:custGeom>
            <a:solidFill>
              <a:schemeClr val="accent5"/>
            </a:solidFill>
            <a:ln>
              <a:noFill/>
            </a:ln>
          </p:spPr>
          <p:txBody>
            <a:bodyPr anchor="ctr"/>
            <a:lstStyle/>
            <a:p>
              <a:endParaRPr lang="zh-CN" altLang="en-US">
                <a:cs typeface="+mn-ea"/>
                <a:sym typeface="+mn-lt"/>
              </a:endParaRPr>
            </a:p>
          </p:txBody>
        </p:sp>
        <p:sp>
          <p:nvSpPr>
            <p:cNvPr id="27" name="文本框 81"/>
            <p:cNvSpPr txBox="1">
              <a:spLocks noChangeArrowheads="1"/>
            </p:cNvSpPr>
            <p:nvPr/>
          </p:nvSpPr>
          <p:spPr bwMode="auto">
            <a:xfrm>
              <a:off x="7470180" y="4143440"/>
              <a:ext cx="1152526" cy="36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eaLnBrk="1" hangingPunct="1"/>
              <a:r>
                <a:rPr lang="zh-CN" altLang="en-US" sz="1200" b="1" dirty="0">
                  <a:solidFill>
                    <a:schemeClr val="bg1"/>
                  </a:solidFill>
                  <a:latin typeface="+mn-lt"/>
                  <a:ea typeface="+mn-ea"/>
                  <a:cs typeface="+mn-ea"/>
                  <a:sym typeface="+mn-lt"/>
                </a:rPr>
                <a:t>Add text</a:t>
              </a:r>
            </a:p>
          </p:txBody>
        </p:sp>
      </p:grpSp>
      <p:grpSp>
        <p:nvGrpSpPr>
          <p:cNvPr id="28" name="组合 27"/>
          <p:cNvGrpSpPr/>
          <p:nvPr/>
        </p:nvGrpSpPr>
        <p:grpSpPr>
          <a:xfrm>
            <a:off x="6265733" y="1282197"/>
            <a:ext cx="1177733" cy="387073"/>
            <a:chOff x="6723624" y="1803978"/>
            <a:chExt cx="1570038" cy="515938"/>
          </a:xfrm>
        </p:grpSpPr>
        <p:sp>
          <p:nvSpPr>
            <p:cNvPr id="29" name="矩形 2"/>
            <p:cNvSpPr>
              <a:spLocks/>
            </p:cNvSpPr>
            <p:nvPr/>
          </p:nvSpPr>
          <p:spPr bwMode="auto">
            <a:xfrm>
              <a:off x="6723624" y="1803978"/>
              <a:ext cx="1570038" cy="515938"/>
            </a:xfrm>
            <a:custGeom>
              <a:avLst/>
              <a:gdLst>
                <a:gd name="T0" fmla="*/ 15658 w 10363200"/>
                <a:gd name="T1" fmla="*/ 0 h 3265715"/>
                <a:gd name="T2" fmla="*/ 237863 w 10363200"/>
                <a:gd name="T3" fmla="*/ 362 h 3265715"/>
                <a:gd name="T4" fmla="*/ 222871 w 10363200"/>
                <a:gd name="T5" fmla="*/ 81149 h 3265715"/>
                <a:gd name="T6" fmla="*/ 0 w 10363200"/>
                <a:gd name="T7" fmla="*/ 81511 h 3265715"/>
                <a:gd name="T8" fmla="*/ 15658 w 10363200"/>
                <a:gd name="T9" fmla="*/ 0 h 3265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63200" h="3265715">
                  <a:moveTo>
                    <a:pt x="682171" y="0"/>
                  </a:moveTo>
                  <a:lnTo>
                    <a:pt x="10363200" y="14515"/>
                  </a:lnTo>
                  <a:lnTo>
                    <a:pt x="9710057" y="3251201"/>
                  </a:lnTo>
                  <a:lnTo>
                    <a:pt x="0" y="3265715"/>
                  </a:lnTo>
                  <a:lnTo>
                    <a:pt x="682171" y="0"/>
                  </a:lnTo>
                  <a:close/>
                </a:path>
              </a:pathLst>
            </a:custGeom>
            <a:solidFill>
              <a:schemeClr val="accent4"/>
            </a:solidFill>
            <a:ln>
              <a:noFill/>
            </a:ln>
          </p:spPr>
          <p:txBody>
            <a:bodyPr anchor="ctr"/>
            <a:lstStyle/>
            <a:p>
              <a:endParaRPr lang="zh-CN" altLang="en-US">
                <a:cs typeface="+mn-ea"/>
                <a:sym typeface="+mn-lt"/>
              </a:endParaRPr>
            </a:p>
          </p:txBody>
        </p:sp>
        <p:sp>
          <p:nvSpPr>
            <p:cNvPr id="30" name="文本框 82"/>
            <p:cNvSpPr txBox="1">
              <a:spLocks noChangeArrowheads="1"/>
            </p:cNvSpPr>
            <p:nvPr/>
          </p:nvSpPr>
          <p:spPr bwMode="auto">
            <a:xfrm>
              <a:off x="6953812" y="1857024"/>
              <a:ext cx="1152525"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eaLnBrk="1" hangingPunct="1"/>
              <a:r>
                <a:rPr lang="zh-CN" altLang="en-US" sz="1200" b="1" dirty="0">
                  <a:solidFill>
                    <a:schemeClr val="bg1"/>
                  </a:solidFill>
                  <a:latin typeface="+mn-lt"/>
                  <a:ea typeface="+mn-ea"/>
                  <a:cs typeface="+mn-ea"/>
                  <a:sym typeface="+mn-lt"/>
                </a:rPr>
                <a:t>Add text</a:t>
              </a:r>
            </a:p>
          </p:txBody>
        </p:sp>
      </p:grpSp>
      <p:grpSp>
        <p:nvGrpSpPr>
          <p:cNvPr id="31" name="组合 30"/>
          <p:cNvGrpSpPr/>
          <p:nvPr/>
        </p:nvGrpSpPr>
        <p:grpSpPr>
          <a:xfrm>
            <a:off x="1950966" y="3344823"/>
            <a:ext cx="1177732" cy="387073"/>
            <a:chOff x="994917" y="4553297"/>
            <a:chExt cx="1570037" cy="515938"/>
          </a:xfrm>
        </p:grpSpPr>
        <p:sp>
          <p:nvSpPr>
            <p:cNvPr id="32" name="矩形 2"/>
            <p:cNvSpPr>
              <a:spLocks/>
            </p:cNvSpPr>
            <p:nvPr/>
          </p:nvSpPr>
          <p:spPr bwMode="auto">
            <a:xfrm>
              <a:off x="994917" y="4553297"/>
              <a:ext cx="1570037" cy="515938"/>
            </a:xfrm>
            <a:custGeom>
              <a:avLst/>
              <a:gdLst>
                <a:gd name="T0" fmla="*/ 15658 w 10363200"/>
                <a:gd name="T1" fmla="*/ 0 h 3265715"/>
                <a:gd name="T2" fmla="*/ 237862 w 10363200"/>
                <a:gd name="T3" fmla="*/ 362 h 3265715"/>
                <a:gd name="T4" fmla="*/ 222871 w 10363200"/>
                <a:gd name="T5" fmla="*/ 81149 h 3265715"/>
                <a:gd name="T6" fmla="*/ 0 w 10363200"/>
                <a:gd name="T7" fmla="*/ 81511 h 3265715"/>
                <a:gd name="T8" fmla="*/ 15658 w 10363200"/>
                <a:gd name="T9" fmla="*/ 0 h 3265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63200" h="3265715">
                  <a:moveTo>
                    <a:pt x="682171" y="0"/>
                  </a:moveTo>
                  <a:lnTo>
                    <a:pt x="10363200" y="14515"/>
                  </a:lnTo>
                  <a:lnTo>
                    <a:pt x="9710057" y="3251201"/>
                  </a:lnTo>
                  <a:lnTo>
                    <a:pt x="0" y="3265715"/>
                  </a:lnTo>
                  <a:lnTo>
                    <a:pt x="682171" y="0"/>
                  </a:lnTo>
                  <a:close/>
                </a:path>
              </a:pathLst>
            </a:custGeom>
            <a:solidFill>
              <a:schemeClr val="accent3"/>
            </a:solidFill>
            <a:ln>
              <a:noFill/>
            </a:ln>
          </p:spPr>
          <p:txBody>
            <a:bodyPr anchor="ctr"/>
            <a:lstStyle/>
            <a:p>
              <a:endParaRPr lang="zh-CN" altLang="en-US">
                <a:cs typeface="+mn-ea"/>
                <a:sym typeface="+mn-lt"/>
              </a:endParaRPr>
            </a:p>
          </p:txBody>
        </p:sp>
        <p:sp>
          <p:nvSpPr>
            <p:cNvPr id="33" name="文本框 83"/>
            <p:cNvSpPr txBox="1">
              <a:spLocks noChangeArrowheads="1"/>
            </p:cNvSpPr>
            <p:nvPr/>
          </p:nvSpPr>
          <p:spPr bwMode="auto">
            <a:xfrm>
              <a:off x="1196529" y="4610447"/>
              <a:ext cx="1152525"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eaLnBrk="1" hangingPunct="1"/>
              <a:r>
                <a:rPr lang="zh-CN" altLang="en-US" sz="1200" b="1" dirty="0">
                  <a:solidFill>
                    <a:schemeClr val="bg1"/>
                  </a:solidFill>
                  <a:latin typeface="+mn-lt"/>
                  <a:ea typeface="+mn-ea"/>
                  <a:cs typeface="+mn-ea"/>
                  <a:sym typeface="+mn-lt"/>
                </a:rPr>
                <a:t>Add text</a:t>
              </a:r>
            </a:p>
          </p:txBody>
        </p:sp>
      </p:grpSp>
      <p:sp>
        <p:nvSpPr>
          <p:cNvPr id="34" name="文本框 85"/>
          <p:cNvSpPr txBox="1">
            <a:spLocks noChangeArrowheads="1"/>
          </p:cNvSpPr>
          <p:nvPr/>
        </p:nvSpPr>
        <p:spPr bwMode="auto">
          <a:xfrm>
            <a:off x="611559" y="1838391"/>
            <a:ext cx="2503963" cy="62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defPPr>
              <a:defRPr lang="zh-CN"/>
            </a:defPPr>
            <a:lvl1pPr>
              <a:defRPr sz="1600">
                <a:solidFill>
                  <a:srgbClr val="435258"/>
                </a:solidFill>
                <a:latin typeface="微软雅黑" pitchFamily="34" charset="-122"/>
                <a:ea typeface="微软雅黑" pitchFamily="34" charset="-122"/>
              </a:defRPr>
            </a:lvl1pPr>
            <a:lvl2pPr marL="742950" indent="-285750">
              <a:defRPr sz="2400">
                <a:latin typeface="Calibri" pitchFamily="34" charset="0"/>
                <a:ea typeface="宋体" pitchFamily="2" charset="-122"/>
              </a:defRPr>
            </a:lvl2pPr>
            <a:lvl3pPr>
              <a:defRPr sz="2000">
                <a:latin typeface="Calibri" pitchFamily="34" charset="0"/>
                <a:ea typeface="宋体" pitchFamily="2" charset="-122"/>
              </a:defRPr>
            </a:lvl3pPr>
            <a:lvl4pPr>
              <a:defRPr>
                <a:latin typeface="Calibri" pitchFamily="34" charset="0"/>
                <a:ea typeface="宋体" pitchFamily="2" charset="-122"/>
              </a:defRPr>
            </a:lvl4pPr>
            <a:lvl5pPr>
              <a:defRPr>
                <a:latin typeface="Calibri" pitchFamily="34" charset="0"/>
                <a:ea typeface="宋体" pitchFamily="2" charset="-122"/>
              </a:defRPr>
            </a:lvl5pPr>
            <a:lvl6pPr eaLnBrk="0" hangingPunct="0">
              <a:defRPr>
                <a:latin typeface="Calibri" pitchFamily="34" charset="0"/>
                <a:ea typeface="宋体" pitchFamily="2" charset="-122"/>
              </a:defRPr>
            </a:lvl6pPr>
            <a:lvl7pPr eaLnBrk="0" hangingPunct="0">
              <a:defRPr>
                <a:latin typeface="Calibri" pitchFamily="34" charset="0"/>
                <a:ea typeface="宋体" pitchFamily="2" charset="-122"/>
              </a:defRPr>
            </a:lvl7pPr>
            <a:lvl8pPr eaLnBrk="0" hangingPunct="0">
              <a:defRPr>
                <a:latin typeface="Calibri" pitchFamily="34" charset="0"/>
                <a:ea typeface="宋体" pitchFamily="2" charset="-122"/>
              </a:defRPr>
            </a:lvl8pPr>
            <a:lvl9pPr eaLnBrk="0" hangingPunct="0">
              <a:defRPr>
                <a:latin typeface="Calibri" pitchFamily="34" charset="0"/>
                <a:ea typeface="宋体" pitchFamily="2" charset="-122"/>
              </a:defRPr>
            </a:lvl9pPr>
          </a:lstStyle>
          <a:p>
            <a:r>
              <a:rPr lang="zh-CN" altLang="en-US" sz="1200" dirty="0">
                <a:latin typeface="+mn-lt"/>
                <a:ea typeface="+mn-ea"/>
                <a:cs typeface="+mn-ea"/>
                <a:sym typeface="+mn-lt"/>
              </a:rPr>
              <a:t>Simple description text, language refinement, key expression.</a:t>
            </a:r>
          </a:p>
        </p:txBody>
      </p:sp>
      <p:sp>
        <p:nvSpPr>
          <p:cNvPr id="35" name="文本框 89"/>
          <p:cNvSpPr txBox="1">
            <a:spLocks noChangeArrowheads="1"/>
          </p:cNvSpPr>
          <p:nvPr/>
        </p:nvSpPr>
        <p:spPr bwMode="auto">
          <a:xfrm>
            <a:off x="6374422" y="1760560"/>
            <a:ext cx="2312126" cy="62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r>
              <a:rPr lang="zh-CN" altLang="en-US" sz="1200" dirty="0">
                <a:solidFill>
                  <a:srgbClr val="435258"/>
                </a:solidFill>
                <a:latin typeface="+mn-lt"/>
                <a:ea typeface="+mn-ea"/>
                <a:cs typeface="+mn-ea"/>
                <a:sym typeface="+mn-lt"/>
              </a:rPr>
              <a:t>Simple description text, language refinement, key expression.</a:t>
            </a:r>
          </a:p>
        </p:txBody>
      </p:sp>
      <p:sp>
        <p:nvSpPr>
          <p:cNvPr id="36" name="文本框 85"/>
          <p:cNvSpPr txBox="1">
            <a:spLocks noChangeArrowheads="1"/>
          </p:cNvSpPr>
          <p:nvPr/>
        </p:nvSpPr>
        <p:spPr bwMode="auto">
          <a:xfrm>
            <a:off x="611559" y="3814615"/>
            <a:ext cx="2503963" cy="62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defPPr>
              <a:defRPr lang="zh-CN"/>
            </a:defPPr>
            <a:lvl1pPr>
              <a:defRPr sz="1600">
                <a:solidFill>
                  <a:srgbClr val="435258"/>
                </a:solidFill>
                <a:latin typeface="微软雅黑" pitchFamily="34" charset="-122"/>
                <a:ea typeface="微软雅黑" pitchFamily="34" charset="-122"/>
              </a:defRPr>
            </a:lvl1pPr>
            <a:lvl2pPr marL="742950" indent="-285750">
              <a:defRPr sz="2400">
                <a:latin typeface="Calibri" pitchFamily="34" charset="0"/>
                <a:ea typeface="宋体" pitchFamily="2" charset="-122"/>
              </a:defRPr>
            </a:lvl2pPr>
            <a:lvl3pPr>
              <a:defRPr sz="2000">
                <a:latin typeface="Calibri" pitchFamily="34" charset="0"/>
                <a:ea typeface="宋体" pitchFamily="2" charset="-122"/>
              </a:defRPr>
            </a:lvl3pPr>
            <a:lvl4pPr>
              <a:defRPr>
                <a:latin typeface="Calibri" pitchFamily="34" charset="0"/>
                <a:ea typeface="宋体" pitchFamily="2" charset="-122"/>
              </a:defRPr>
            </a:lvl4pPr>
            <a:lvl5pPr>
              <a:defRPr>
                <a:latin typeface="Calibri" pitchFamily="34" charset="0"/>
                <a:ea typeface="宋体" pitchFamily="2" charset="-122"/>
              </a:defRPr>
            </a:lvl5pPr>
            <a:lvl6pPr eaLnBrk="0" hangingPunct="0">
              <a:defRPr>
                <a:latin typeface="Calibri" pitchFamily="34" charset="0"/>
                <a:ea typeface="宋体" pitchFamily="2" charset="-122"/>
              </a:defRPr>
            </a:lvl6pPr>
            <a:lvl7pPr eaLnBrk="0" hangingPunct="0">
              <a:defRPr>
                <a:latin typeface="Calibri" pitchFamily="34" charset="0"/>
                <a:ea typeface="宋体" pitchFamily="2" charset="-122"/>
              </a:defRPr>
            </a:lvl7pPr>
            <a:lvl8pPr eaLnBrk="0" hangingPunct="0">
              <a:defRPr>
                <a:latin typeface="Calibri" pitchFamily="34" charset="0"/>
                <a:ea typeface="宋体" pitchFamily="2" charset="-122"/>
              </a:defRPr>
            </a:lvl8pPr>
            <a:lvl9pPr eaLnBrk="0" hangingPunct="0">
              <a:defRPr>
                <a:latin typeface="Calibri" pitchFamily="34" charset="0"/>
                <a:ea typeface="宋体" pitchFamily="2" charset="-122"/>
              </a:defRPr>
            </a:lvl9pPr>
          </a:lstStyle>
          <a:p>
            <a:r>
              <a:rPr lang="zh-CN" altLang="en-US" sz="1200" dirty="0">
                <a:latin typeface="+mn-lt"/>
                <a:ea typeface="+mn-ea"/>
                <a:cs typeface="+mn-ea"/>
                <a:sym typeface="+mn-lt"/>
              </a:rPr>
              <a:t>Simple description text, language refinement, key expression.</a:t>
            </a:r>
          </a:p>
        </p:txBody>
      </p:sp>
      <p:sp>
        <p:nvSpPr>
          <p:cNvPr id="37" name="文本框 89"/>
          <p:cNvSpPr txBox="1">
            <a:spLocks noChangeArrowheads="1"/>
          </p:cNvSpPr>
          <p:nvPr/>
        </p:nvSpPr>
        <p:spPr bwMode="auto">
          <a:xfrm>
            <a:off x="6508346" y="3538807"/>
            <a:ext cx="2312126" cy="62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r>
              <a:rPr lang="zh-CN" altLang="en-US" sz="1200" dirty="0">
                <a:solidFill>
                  <a:srgbClr val="435258"/>
                </a:solidFill>
                <a:latin typeface="+mn-lt"/>
                <a:ea typeface="+mn-ea"/>
                <a:cs typeface="+mn-ea"/>
                <a:sym typeface="+mn-lt"/>
              </a:rPr>
              <a:t>Simple description text, language refinement, key expression.</a:t>
            </a:r>
          </a:p>
        </p:txBody>
      </p:sp>
    </p:spTree>
    <p:extLst>
      <p:ext uri="{BB962C8B-B14F-4D97-AF65-F5344CB8AC3E}">
        <p14:creationId xmlns:p14="http://schemas.microsoft.com/office/powerpoint/2010/main" val="1981323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out)">
                                      <p:cBhvr>
                                        <p:cTn id="11" dur="1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1000"/>
                                        <p:tgtEl>
                                          <p:spTgt spid="8"/>
                                        </p:tgtEl>
                                      </p:cBhvr>
                                    </p:animEffect>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400" fill="hold"/>
                                        <p:tgtEl>
                                          <p:spTgt spid="22"/>
                                        </p:tgtEl>
                                        <p:attrNameLst>
                                          <p:attrName>ppt_w</p:attrName>
                                        </p:attrNameLst>
                                      </p:cBhvr>
                                      <p:tavLst>
                                        <p:tav tm="0">
                                          <p:val>
                                            <p:strVal val="#ppt_w*0.70"/>
                                          </p:val>
                                        </p:tav>
                                        <p:tav tm="100000">
                                          <p:val>
                                            <p:strVal val="#ppt_w"/>
                                          </p:val>
                                        </p:tav>
                                      </p:tavLst>
                                    </p:anim>
                                    <p:anim calcmode="lin" valueType="num">
                                      <p:cBhvr>
                                        <p:cTn id="19" dur="400" fill="hold"/>
                                        <p:tgtEl>
                                          <p:spTgt spid="22"/>
                                        </p:tgtEl>
                                        <p:attrNameLst>
                                          <p:attrName>ppt_h</p:attrName>
                                        </p:attrNameLst>
                                      </p:cBhvr>
                                      <p:tavLst>
                                        <p:tav tm="0">
                                          <p:val>
                                            <p:strVal val="#ppt_h"/>
                                          </p:val>
                                        </p:tav>
                                        <p:tav tm="100000">
                                          <p:val>
                                            <p:strVal val="#ppt_h"/>
                                          </p:val>
                                        </p:tav>
                                      </p:tavLst>
                                    </p:anim>
                                    <p:animEffect transition="in" filter="fade">
                                      <p:cBhvr>
                                        <p:cTn id="20" dur="400"/>
                                        <p:tgtEl>
                                          <p:spTgt spid="22"/>
                                        </p:tgtEl>
                                      </p:cBhvr>
                                    </p:animEffect>
                                  </p:childTnLst>
                                </p:cTn>
                              </p:par>
                              <p:par>
                                <p:cTn id="21" presetID="55"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400" fill="hold"/>
                                        <p:tgtEl>
                                          <p:spTgt spid="31"/>
                                        </p:tgtEl>
                                        <p:attrNameLst>
                                          <p:attrName>ppt_w</p:attrName>
                                        </p:attrNameLst>
                                      </p:cBhvr>
                                      <p:tavLst>
                                        <p:tav tm="0">
                                          <p:val>
                                            <p:strVal val="#ppt_w*0.70"/>
                                          </p:val>
                                        </p:tav>
                                        <p:tav tm="100000">
                                          <p:val>
                                            <p:strVal val="#ppt_w"/>
                                          </p:val>
                                        </p:tav>
                                      </p:tavLst>
                                    </p:anim>
                                    <p:anim calcmode="lin" valueType="num">
                                      <p:cBhvr>
                                        <p:cTn id="24" dur="400" fill="hold"/>
                                        <p:tgtEl>
                                          <p:spTgt spid="31"/>
                                        </p:tgtEl>
                                        <p:attrNameLst>
                                          <p:attrName>ppt_h</p:attrName>
                                        </p:attrNameLst>
                                      </p:cBhvr>
                                      <p:tavLst>
                                        <p:tav tm="0">
                                          <p:val>
                                            <p:strVal val="#ppt_h"/>
                                          </p:val>
                                        </p:tav>
                                        <p:tav tm="100000">
                                          <p:val>
                                            <p:strVal val="#ppt_h"/>
                                          </p:val>
                                        </p:tav>
                                      </p:tavLst>
                                    </p:anim>
                                    <p:animEffect transition="in" filter="fade">
                                      <p:cBhvr>
                                        <p:cTn id="25" dur="400"/>
                                        <p:tgtEl>
                                          <p:spTgt spid="31"/>
                                        </p:tgtEl>
                                      </p:cBhvr>
                                    </p:animEffect>
                                  </p:childTnLst>
                                </p:cTn>
                              </p:par>
                              <p:par>
                                <p:cTn id="26" presetID="55"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400" fill="hold"/>
                                        <p:tgtEl>
                                          <p:spTgt spid="28"/>
                                        </p:tgtEl>
                                        <p:attrNameLst>
                                          <p:attrName>ppt_w</p:attrName>
                                        </p:attrNameLst>
                                      </p:cBhvr>
                                      <p:tavLst>
                                        <p:tav tm="0">
                                          <p:val>
                                            <p:strVal val="#ppt_w*0.70"/>
                                          </p:val>
                                        </p:tav>
                                        <p:tav tm="100000">
                                          <p:val>
                                            <p:strVal val="#ppt_w"/>
                                          </p:val>
                                        </p:tav>
                                      </p:tavLst>
                                    </p:anim>
                                    <p:anim calcmode="lin" valueType="num">
                                      <p:cBhvr>
                                        <p:cTn id="29" dur="400" fill="hold"/>
                                        <p:tgtEl>
                                          <p:spTgt spid="28"/>
                                        </p:tgtEl>
                                        <p:attrNameLst>
                                          <p:attrName>ppt_h</p:attrName>
                                        </p:attrNameLst>
                                      </p:cBhvr>
                                      <p:tavLst>
                                        <p:tav tm="0">
                                          <p:val>
                                            <p:strVal val="#ppt_h"/>
                                          </p:val>
                                        </p:tav>
                                        <p:tav tm="100000">
                                          <p:val>
                                            <p:strVal val="#ppt_h"/>
                                          </p:val>
                                        </p:tav>
                                      </p:tavLst>
                                    </p:anim>
                                    <p:animEffect transition="in" filter="fade">
                                      <p:cBhvr>
                                        <p:cTn id="30" dur="400"/>
                                        <p:tgtEl>
                                          <p:spTgt spid="28"/>
                                        </p:tgtEl>
                                      </p:cBhvr>
                                    </p:animEffect>
                                  </p:childTnLst>
                                </p:cTn>
                              </p:par>
                              <p:par>
                                <p:cTn id="31" presetID="55"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400" fill="hold"/>
                                        <p:tgtEl>
                                          <p:spTgt spid="25"/>
                                        </p:tgtEl>
                                        <p:attrNameLst>
                                          <p:attrName>ppt_w</p:attrName>
                                        </p:attrNameLst>
                                      </p:cBhvr>
                                      <p:tavLst>
                                        <p:tav tm="0">
                                          <p:val>
                                            <p:strVal val="#ppt_w*0.70"/>
                                          </p:val>
                                        </p:tav>
                                        <p:tav tm="100000">
                                          <p:val>
                                            <p:strVal val="#ppt_w"/>
                                          </p:val>
                                        </p:tav>
                                      </p:tavLst>
                                    </p:anim>
                                    <p:anim calcmode="lin" valueType="num">
                                      <p:cBhvr>
                                        <p:cTn id="34" dur="400" fill="hold"/>
                                        <p:tgtEl>
                                          <p:spTgt spid="25"/>
                                        </p:tgtEl>
                                        <p:attrNameLst>
                                          <p:attrName>ppt_h</p:attrName>
                                        </p:attrNameLst>
                                      </p:cBhvr>
                                      <p:tavLst>
                                        <p:tav tm="0">
                                          <p:val>
                                            <p:strVal val="#ppt_h"/>
                                          </p:val>
                                        </p:tav>
                                        <p:tav tm="100000">
                                          <p:val>
                                            <p:strVal val="#ppt_h"/>
                                          </p:val>
                                        </p:tav>
                                      </p:tavLst>
                                    </p:anim>
                                    <p:animEffect transition="in" filter="fade">
                                      <p:cBhvr>
                                        <p:cTn id="35" dur="400"/>
                                        <p:tgtEl>
                                          <p:spTgt spid="25"/>
                                        </p:tgtEl>
                                      </p:cBhvr>
                                    </p:animEffect>
                                  </p:childTnLst>
                                </p:cTn>
                              </p:par>
                            </p:childTnLst>
                          </p:cTn>
                        </p:par>
                        <p:par>
                          <p:cTn id="36" fill="hold">
                            <p:stCondLst>
                              <p:cond delay="1900"/>
                            </p:stCondLst>
                            <p:childTnLst>
                              <p:par>
                                <p:cTn id="37" presetID="22" presetClass="entr" presetSubtype="1"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500"/>
                                        <p:tgtEl>
                                          <p:spTgt spid="36"/>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8" grpId="0" animBg="1"/>
      <p:bldP spid="9" grpId="0" animBg="1"/>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233908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400" b="1" dirty="0">
                <a:solidFill>
                  <a:schemeClr val="tx1">
                    <a:lumMod val="65000"/>
                    <a:lumOff val="35000"/>
                  </a:schemeClr>
                </a:solidFill>
                <a:latin typeface="+mn-lt"/>
                <a:ea typeface="+mn-ea"/>
                <a:cs typeface="+mn-ea"/>
                <a:sym typeface="+mn-lt"/>
              </a:rPr>
              <a:t>Competition and cooperative learning</a:t>
            </a:r>
          </a:p>
        </p:txBody>
      </p:sp>
      <p:grpSp>
        <p:nvGrpSpPr>
          <p:cNvPr id="56" name="组合 3">
            <a:extLst>
              <a:ext uri="{FF2B5EF4-FFF2-40B4-BE49-F238E27FC236}">
                <a16:creationId xmlns:a16="http://schemas.microsoft.com/office/drawing/2014/main" id="{281C1EBC-4A5C-4558-89CF-E495E0AEB166}"/>
              </a:ext>
            </a:extLst>
          </p:cNvPr>
          <p:cNvGrpSpPr/>
          <p:nvPr/>
        </p:nvGrpSpPr>
        <p:grpSpPr bwMode="auto">
          <a:xfrm>
            <a:off x="3100558" y="1621728"/>
            <a:ext cx="2789342" cy="2405502"/>
            <a:chOff x="4341301" y="2009744"/>
            <a:chExt cx="3710777" cy="3558047"/>
          </a:xfrm>
        </p:grpSpPr>
        <p:grpSp>
          <p:nvGrpSpPr>
            <p:cNvPr id="57" name="组合 4">
              <a:extLst>
                <a:ext uri="{FF2B5EF4-FFF2-40B4-BE49-F238E27FC236}">
                  <a16:creationId xmlns:a16="http://schemas.microsoft.com/office/drawing/2014/main" id="{815C07A4-483B-423E-8829-A59B1C127D8B}"/>
                </a:ext>
              </a:extLst>
            </p:cNvPr>
            <p:cNvGrpSpPr/>
            <p:nvPr/>
          </p:nvGrpSpPr>
          <p:grpSpPr bwMode="auto">
            <a:xfrm>
              <a:off x="4341301" y="2009744"/>
              <a:ext cx="3710777" cy="3558047"/>
              <a:chOff x="4351153" y="2075528"/>
              <a:chExt cx="3343732" cy="3206114"/>
            </a:xfrm>
          </p:grpSpPr>
          <p:sp>
            <p:nvSpPr>
              <p:cNvPr id="75" name="任意多边形 22">
                <a:extLst>
                  <a:ext uri="{FF2B5EF4-FFF2-40B4-BE49-F238E27FC236}">
                    <a16:creationId xmlns:a16="http://schemas.microsoft.com/office/drawing/2014/main" id="{1C6BDBD7-D415-47A6-8A03-85CBD2D1F9CC}"/>
                  </a:ext>
                </a:extLst>
              </p:cNvPr>
              <p:cNvSpPr/>
              <p:nvPr/>
            </p:nvSpPr>
            <p:spPr>
              <a:xfrm>
                <a:off x="5915196" y="2089197"/>
                <a:ext cx="1677778" cy="1503074"/>
              </a:xfrm>
              <a:prstGeom prst="diamond">
                <a:avLst/>
              </a:prstGeom>
              <a:solidFill>
                <a:srgbClr val="6FB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prstClr val="white"/>
                  </a:solidFill>
                  <a:cs typeface="+mn-ea"/>
                  <a:sym typeface="+mn-lt"/>
                </a:endParaRPr>
              </a:p>
            </p:txBody>
          </p:sp>
          <p:sp>
            <p:nvSpPr>
              <p:cNvPr id="76" name="任意多边形 23">
                <a:extLst>
                  <a:ext uri="{FF2B5EF4-FFF2-40B4-BE49-F238E27FC236}">
                    <a16:creationId xmlns:a16="http://schemas.microsoft.com/office/drawing/2014/main" id="{8A127A67-0F94-4164-A29B-D005F4AD7820}"/>
                  </a:ext>
                </a:extLst>
              </p:cNvPr>
              <p:cNvSpPr/>
              <p:nvPr/>
            </p:nvSpPr>
            <p:spPr>
              <a:xfrm>
                <a:off x="4396087" y="2075528"/>
                <a:ext cx="1719897" cy="1480156"/>
              </a:xfrm>
              <a:prstGeom prst="diamond">
                <a:avLst/>
              </a:prstGeom>
              <a:solidFill>
                <a:srgbClr val="6FB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dirty="0">
                  <a:solidFill>
                    <a:prstClr val="white"/>
                  </a:solidFill>
                  <a:cs typeface="+mn-ea"/>
                  <a:sym typeface="+mn-lt"/>
                </a:endParaRPr>
              </a:p>
            </p:txBody>
          </p:sp>
          <p:sp>
            <p:nvSpPr>
              <p:cNvPr id="77" name="任意多边形 24">
                <a:extLst>
                  <a:ext uri="{FF2B5EF4-FFF2-40B4-BE49-F238E27FC236}">
                    <a16:creationId xmlns:a16="http://schemas.microsoft.com/office/drawing/2014/main" id="{3B5A27B8-C4ED-42D6-903F-ABCE7F0E0104}"/>
                  </a:ext>
                </a:extLst>
              </p:cNvPr>
              <p:cNvSpPr/>
              <p:nvPr/>
            </p:nvSpPr>
            <p:spPr>
              <a:xfrm>
                <a:off x="4351153" y="3535745"/>
                <a:ext cx="1839206" cy="1694415"/>
              </a:xfrm>
              <a:prstGeom prst="diamond">
                <a:avLst/>
              </a:prstGeom>
              <a:solidFill>
                <a:srgbClr val="6FB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prstClr val="white"/>
                  </a:solidFill>
                  <a:cs typeface="+mn-ea"/>
                  <a:sym typeface="+mn-lt"/>
                </a:endParaRPr>
              </a:p>
            </p:txBody>
          </p:sp>
          <p:sp>
            <p:nvSpPr>
              <p:cNvPr id="78" name="任意多边形 25">
                <a:extLst>
                  <a:ext uri="{FF2B5EF4-FFF2-40B4-BE49-F238E27FC236}">
                    <a16:creationId xmlns:a16="http://schemas.microsoft.com/office/drawing/2014/main" id="{D8D5C214-E5B1-44F5-9335-00F073E7B05A}"/>
                  </a:ext>
                </a:extLst>
              </p:cNvPr>
              <p:cNvSpPr/>
              <p:nvPr/>
            </p:nvSpPr>
            <p:spPr>
              <a:xfrm>
                <a:off x="5938417" y="3569343"/>
                <a:ext cx="1756468" cy="1712299"/>
              </a:xfrm>
              <a:prstGeom prst="diamond">
                <a:avLst/>
              </a:prstGeom>
              <a:solidFill>
                <a:srgbClr val="6FB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prstClr val="white"/>
                  </a:solidFill>
                  <a:cs typeface="+mn-ea"/>
                  <a:sym typeface="+mn-lt"/>
                </a:endParaRPr>
              </a:p>
            </p:txBody>
          </p:sp>
        </p:grpSp>
        <p:grpSp>
          <p:nvGrpSpPr>
            <p:cNvPr id="58" name="组合 57">
              <a:extLst>
                <a:ext uri="{FF2B5EF4-FFF2-40B4-BE49-F238E27FC236}">
                  <a16:creationId xmlns:a16="http://schemas.microsoft.com/office/drawing/2014/main" id="{AA915E61-31CB-4518-8BCC-149655129FB3}"/>
                </a:ext>
              </a:extLst>
            </p:cNvPr>
            <p:cNvGrpSpPr/>
            <p:nvPr/>
          </p:nvGrpSpPr>
          <p:grpSpPr>
            <a:xfrm>
              <a:off x="5087278" y="2319800"/>
              <a:ext cx="414001" cy="456462"/>
              <a:chOff x="8816976" y="3130550"/>
              <a:chExt cx="242403" cy="267265"/>
            </a:xfrm>
            <a:solidFill>
              <a:schemeClr val="bg1"/>
            </a:solidFill>
          </p:grpSpPr>
          <p:sp>
            <p:nvSpPr>
              <p:cNvPr id="70" name="Freeform 45">
                <a:extLst>
                  <a:ext uri="{FF2B5EF4-FFF2-40B4-BE49-F238E27FC236}">
                    <a16:creationId xmlns:a16="http://schemas.microsoft.com/office/drawing/2014/main" id="{34E9F277-6867-4A19-8DE0-28EDE3CF72FB}"/>
                  </a:ext>
                </a:extLst>
              </p:cNvPr>
              <p:cNvSpPr/>
              <p:nvPr/>
            </p:nvSpPr>
            <p:spPr bwMode="auto">
              <a:xfrm>
                <a:off x="8926513" y="3232150"/>
                <a:ext cx="71438" cy="107950"/>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975">
                  <a:solidFill>
                    <a:prstClr val="black"/>
                  </a:solidFill>
                  <a:cs typeface="+mn-ea"/>
                  <a:sym typeface="+mn-lt"/>
                </a:endParaRPr>
              </a:p>
            </p:txBody>
          </p:sp>
          <p:sp>
            <p:nvSpPr>
              <p:cNvPr id="71" name="Freeform 46">
                <a:extLst>
                  <a:ext uri="{FF2B5EF4-FFF2-40B4-BE49-F238E27FC236}">
                    <a16:creationId xmlns:a16="http://schemas.microsoft.com/office/drawing/2014/main" id="{78DF045C-613B-4C7B-BFE8-7988F413BC76}"/>
                  </a:ext>
                </a:extLst>
              </p:cNvPr>
              <p:cNvSpPr/>
              <p:nvPr/>
            </p:nvSpPr>
            <p:spPr bwMode="auto">
              <a:xfrm>
                <a:off x="8816976" y="3130550"/>
                <a:ext cx="107950" cy="87312"/>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solidFill>
                <a:srgbClr val="124D6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975">
                  <a:solidFill>
                    <a:prstClr val="black"/>
                  </a:solidFill>
                  <a:cs typeface="+mn-ea"/>
                  <a:sym typeface="+mn-lt"/>
                </a:endParaRPr>
              </a:p>
            </p:txBody>
          </p:sp>
          <p:sp>
            <p:nvSpPr>
              <p:cNvPr id="72" name="Freeform 47">
                <a:extLst>
                  <a:ext uri="{FF2B5EF4-FFF2-40B4-BE49-F238E27FC236}">
                    <a16:creationId xmlns:a16="http://schemas.microsoft.com/office/drawing/2014/main" id="{EDDE4DD2-5F83-4973-9AE6-A34C7A032D36}"/>
                  </a:ext>
                </a:extLst>
              </p:cNvPr>
              <p:cNvSpPr/>
              <p:nvPr/>
            </p:nvSpPr>
            <p:spPr bwMode="auto">
              <a:xfrm>
                <a:off x="8950326" y="3130550"/>
                <a:ext cx="107950" cy="85725"/>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solidFill>
                <a:srgbClr val="124D6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975" dirty="0">
                  <a:solidFill>
                    <a:prstClr val="black"/>
                  </a:solidFill>
                  <a:cs typeface="+mn-ea"/>
                  <a:sym typeface="+mn-lt"/>
                </a:endParaRPr>
              </a:p>
            </p:txBody>
          </p:sp>
          <p:sp>
            <p:nvSpPr>
              <p:cNvPr id="73" name="Freeform 48">
                <a:extLst>
                  <a:ext uri="{FF2B5EF4-FFF2-40B4-BE49-F238E27FC236}">
                    <a16:creationId xmlns:a16="http://schemas.microsoft.com/office/drawing/2014/main" id="{B0EBAAC5-EB1C-4AEC-B696-08780BF5E643}"/>
                  </a:ext>
                </a:extLst>
              </p:cNvPr>
              <p:cNvSpPr>
                <a:spLocks noEditPoints="1"/>
              </p:cNvSpPr>
              <p:nvPr/>
            </p:nvSpPr>
            <p:spPr bwMode="auto">
              <a:xfrm>
                <a:off x="8827604" y="3166040"/>
                <a:ext cx="231775" cy="231775"/>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solidFill>
                <a:srgbClr val="124D6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975">
                  <a:cs typeface="+mn-ea"/>
                  <a:sym typeface="+mn-lt"/>
                </a:endParaRPr>
              </a:p>
            </p:txBody>
          </p:sp>
          <p:sp>
            <p:nvSpPr>
              <p:cNvPr id="74" name="Freeform 49">
                <a:extLst>
                  <a:ext uri="{FF2B5EF4-FFF2-40B4-BE49-F238E27FC236}">
                    <a16:creationId xmlns:a16="http://schemas.microsoft.com/office/drawing/2014/main" id="{AEB5E811-D426-443D-B600-D174F22828F0}"/>
                  </a:ext>
                </a:extLst>
              </p:cNvPr>
              <p:cNvSpPr/>
              <p:nvPr/>
            </p:nvSpPr>
            <p:spPr bwMode="auto">
              <a:xfrm>
                <a:off x="8926513" y="3232150"/>
                <a:ext cx="71438" cy="107950"/>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975">
                  <a:solidFill>
                    <a:prstClr val="black"/>
                  </a:solidFill>
                  <a:cs typeface="+mn-ea"/>
                  <a:sym typeface="+mn-lt"/>
                </a:endParaRPr>
              </a:p>
            </p:txBody>
          </p:sp>
        </p:grpSp>
        <p:sp>
          <p:nvSpPr>
            <p:cNvPr id="59" name="文本框 6">
              <a:extLst>
                <a:ext uri="{FF2B5EF4-FFF2-40B4-BE49-F238E27FC236}">
                  <a16:creationId xmlns:a16="http://schemas.microsoft.com/office/drawing/2014/main" id="{064C8C4F-24B2-4E8E-BF47-B8212D349A47}"/>
                </a:ext>
              </a:extLst>
            </p:cNvPr>
            <p:cNvSpPr txBox="1">
              <a:spLocks noChangeArrowheads="1"/>
            </p:cNvSpPr>
            <p:nvPr/>
          </p:nvSpPr>
          <p:spPr bwMode="auto">
            <a:xfrm>
              <a:off x="5038255" y="2795595"/>
              <a:ext cx="614518" cy="7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645" b="1" dirty="0">
                  <a:latin typeface="+mn-lt"/>
                  <a:ea typeface="+mn-ea"/>
                  <a:cs typeface="+mn-ea"/>
                  <a:sym typeface="+mn-lt"/>
                </a:rPr>
                <a:t>A</a:t>
              </a:r>
              <a:endParaRPr lang="zh-CN" altLang="en-US" sz="2645" b="1" dirty="0">
                <a:latin typeface="+mn-lt"/>
                <a:ea typeface="+mn-ea"/>
                <a:cs typeface="+mn-ea"/>
                <a:sym typeface="+mn-lt"/>
              </a:endParaRPr>
            </a:p>
          </p:txBody>
        </p:sp>
        <p:sp>
          <p:nvSpPr>
            <p:cNvPr id="60" name="Freeform 104">
              <a:extLst>
                <a:ext uri="{FF2B5EF4-FFF2-40B4-BE49-F238E27FC236}">
                  <a16:creationId xmlns:a16="http://schemas.microsoft.com/office/drawing/2014/main" id="{78DE94BB-0DE7-42A5-9C44-E506CAE27B5E}"/>
                </a:ext>
              </a:extLst>
            </p:cNvPr>
            <p:cNvSpPr/>
            <p:nvPr/>
          </p:nvSpPr>
          <p:spPr bwMode="auto">
            <a:xfrm>
              <a:off x="6814415" y="2370660"/>
              <a:ext cx="350883" cy="307023"/>
            </a:xfrm>
            <a:custGeom>
              <a:avLst/>
              <a:gdLst>
                <a:gd name="T0" fmla="*/ 0 w 128"/>
                <a:gd name="T1" fmla="*/ 2147483646 h 112"/>
                <a:gd name="T2" fmla="*/ 2147483646 w 128"/>
                <a:gd name="T3" fmla="*/ 2147483646 h 112"/>
                <a:gd name="T4" fmla="*/ 2147483646 w 128"/>
                <a:gd name="T5" fmla="*/ 2147483646 h 112"/>
                <a:gd name="T6" fmla="*/ 2147483646 w 128"/>
                <a:gd name="T7" fmla="*/ 0 h 112"/>
                <a:gd name="T8" fmla="*/ 2147483646 w 128"/>
                <a:gd name="T9" fmla="*/ 0 h 112"/>
                <a:gd name="T10" fmla="*/ 2147483646 w 128"/>
                <a:gd name="T11" fmla="*/ 2147483646 h 112"/>
                <a:gd name="T12" fmla="*/ 2147483646 w 128"/>
                <a:gd name="T13" fmla="*/ 2147483646 h 112"/>
                <a:gd name="T14" fmla="*/ 0 w 128"/>
                <a:gd name="T15" fmla="*/ 2147483646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8" h="112">
                  <a:moveTo>
                    <a:pt x="0" y="48"/>
                  </a:moveTo>
                  <a:lnTo>
                    <a:pt x="32" y="48"/>
                  </a:lnTo>
                  <a:lnTo>
                    <a:pt x="48" y="80"/>
                  </a:lnTo>
                  <a:lnTo>
                    <a:pt x="96" y="0"/>
                  </a:lnTo>
                  <a:lnTo>
                    <a:pt x="128" y="0"/>
                  </a:lnTo>
                  <a:lnTo>
                    <a:pt x="64" y="112"/>
                  </a:lnTo>
                  <a:lnTo>
                    <a:pt x="32" y="112"/>
                  </a:lnTo>
                  <a:lnTo>
                    <a:pt x="0" y="48"/>
                  </a:lnTo>
                  <a:close/>
                </a:path>
              </a:pathLst>
            </a:custGeom>
            <a:solidFill>
              <a:srgbClr val="124D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975">
                <a:cs typeface="+mn-ea"/>
                <a:sym typeface="+mn-lt"/>
              </a:endParaRPr>
            </a:p>
          </p:txBody>
        </p:sp>
        <p:sp>
          <p:nvSpPr>
            <p:cNvPr id="61" name="文本框 8">
              <a:extLst>
                <a:ext uri="{FF2B5EF4-FFF2-40B4-BE49-F238E27FC236}">
                  <a16:creationId xmlns:a16="http://schemas.microsoft.com/office/drawing/2014/main" id="{8F917C40-727A-43C0-8D2C-A13D6807597F}"/>
                </a:ext>
              </a:extLst>
            </p:cNvPr>
            <p:cNvSpPr txBox="1">
              <a:spLocks noChangeArrowheads="1"/>
            </p:cNvSpPr>
            <p:nvPr/>
          </p:nvSpPr>
          <p:spPr bwMode="auto">
            <a:xfrm>
              <a:off x="6682595" y="2795597"/>
              <a:ext cx="614518" cy="7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645" b="1" dirty="0">
                  <a:latin typeface="+mn-lt"/>
                  <a:ea typeface="+mn-ea"/>
                  <a:cs typeface="+mn-ea"/>
                  <a:sym typeface="+mn-lt"/>
                </a:rPr>
                <a:t>B</a:t>
              </a:r>
              <a:endParaRPr lang="zh-CN" altLang="en-US" sz="2645" b="1" dirty="0">
                <a:latin typeface="+mn-lt"/>
                <a:ea typeface="+mn-ea"/>
                <a:cs typeface="+mn-ea"/>
                <a:sym typeface="+mn-lt"/>
              </a:endParaRPr>
            </a:p>
          </p:txBody>
        </p:sp>
        <p:grpSp>
          <p:nvGrpSpPr>
            <p:cNvPr id="62" name="组合 61">
              <a:extLst>
                <a:ext uri="{FF2B5EF4-FFF2-40B4-BE49-F238E27FC236}">
                  <a16:creationId xmlns:a16="http://schemas.microsoft.com/office/drawing/2014/main" id="{518A2A7C-8AE3-4D2D-AB6E-293FB1ADC035}"/>
                </a:ext>
              </a:extLst>
            </p:cNvPr>
            <p:cNvGrpSpPr/>
            <p:nvPr/>
          </p:nvGrpSpPr>
          <p:grpSpPr>
            <a:xfrm>
              <a:off x="5154189" y="4023246"/>
              <a:ext cx="382647" cy="216535"/>
              <a:chOff x="2854325" y="1114425"/>
              <a:chExt cx="204788" cy="115887"/>
            </a:xfrm>
            <a:solidFill>
              <a:schemeClr val="bg1"/>
            </a:solidFill>
          </p:grpSpPr>
          <p:sp>
            <p:nvSpPr>
              <p:cNvPr id="68" name="Freeform 15">
                <a:extLst>
                  <a:ext uri="{FF2B5EF4-FFF2-40B4-BE49-F238E27FC236}">
                    <a16:creationId xmlns:a16="http://schemas.microsoft.com/office/drawing/2014/main" id="{4624DFF2-262A-4AE4-AFE2-7AA60EB2F349}"/>
                  </a:ext>
                </a:extLst>
              </p:cNvPr>
              <p:cNvSpPr/>
              <p:nvPr/>
            </p:nvSpPr>
            <p:spPr bwMode="auto">
              <a:xfrm>
                <a:off x="2941638" y="1114425"/>
                <a:ext cx="117475" cy="115887"/>
              </a:xfrm>
              <a:custGeom>
                <a:avLst/>
                <a:gdLst>
                  <a:gd name="T0" fmla="*/ 74 w 74"/>
                  <a:gd name="T1" fmla="*/ 36 h 73"/>
                  <a:gd name="T2" fmla="*/ 0 w 74"/>
                  <a:gd name="T3" fmla="*/ 0 h 73"/>
                  <a:gd name="T4" fmla="*/ 0 w 74"/>
                  <a:gd name="T5" fmla="*/ 28 h 73"/>
                  <a:gd name="T6" fmla="*/ 19 w 74"/>
                  <a:gd name="T7" fmla="*/ 36 h 73"/>
                  <a:gd name="T8" fmla="*/ 0 w 74"/>
                  <a:gd name="T9" fmla="*/ 46 h 73"/>
                  <a:gd name="T10" fmla="*/ 0 w 74"/>
                  <a:gd name="T11" fmla="*/ 73 h 73"/>
                  <a:gd name="T12" fmla="*/ 74 w 74"/>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74" y="36"/>
                    </a:moveTo>
                    <a:lnTo>
                      <a:pt x="0" y="0"/>
                    </a:lnTo>
                    <a:lnTo>
                      <a:pt x="0" y="28"/>
                    </a:lnTo>
                    <a:lnTo>
                      <a:pt x="19" y="36"/>
                    </a:lnTo>
                    <a:lnTo>
                      <a:pt x="0" y="46"/>
                    </a:lnTo>
                    <a:lnTo>
                      <a:pt x="0" y="73"/>
                    </a:lnTo>
                    <a:lnTo>
                      <a:pt x="74" y="3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975">
                  <a:solidFill>
                    <a:prstClr val="black"/>
                  </a:solidFill>
                  <a:cs typeface="+mn-ea"/>
                  <a:sym typeface="+mn-lt"/>
                </a:endParaRPr>
              </a:p>
            </p:txBody>
          </p:sp>
          <p:sp>
            <p:nvSpPr>
              <p:cNvPr id="69" name="Freeform 16">
                <a:extLst>
                  <a:ext uri="{FF2B5EF4-FFF2-40B4-BE49-F238E27FC236}">
                    <a16:creationId xmlns:a16="http://schemas.microsoft.com/office/drawing/2014/main" id="{24EEC959-A21E-463B-9764-E916D9B8FF5C}"/>
                  </a:ext>
                </a:extLst>
              </p:cNvPr>
              <p:cNvSpPr/>
              <p:nvPr/>
            </p:nvSpPr>
            <p:spPr bwMode="auto">
              <a:xfrm>
                <a:off x="2854325" y="1114425"/>
                <a:ext cx="117475" cy="115887"/>
              </a:xfrm>
              <a:custGeom>
                <a:avLst/>
                <a:gdLst>
                  <a:gd name="T0" fmla="*/ 55 w 74"/>
                  <a:gd name="T1" fmla="*/ 28 h 73"/>
                  <a:gd name="T2" fmla="*/ 0 w 74"/>
                  <a:gd name="T3" fmla="*/ 0 h 73"/>
                  <a:gd name="T4" fmla="*/ 0 w 74"/>
                  <a:gd name="T5" fmla="*/ 73 h 73"/>
                  <a:gd name="T6" fmla="*/ 55 w 74"/>
                  <a:gd name="T7" fmla="*/ 46 h 73"/>
                  <a:gd name="T8" fmla="*/ 74 w 74"/>
                  <a:gd name="T9" fmla="*/ 36 h 73"/>
                  <a:gd name="T10" fmla="*/ 55 w 74"/>
                  <a:gd name="T11" fmla="*/ 28 h 73"/>
                </a:gdLst>
                <a:ahLst/>
                <a:cxnLst>
                  <a:cxn ang="0">
                    <a:pos x="T0" y="T1"/>
                  </a:cxn>
                  <a:cxn ang="0">
                    <a:pos x="T2" y="T3"/>
                  </a:cxn>
                  <a:cxn ang="0">
                    <a:pos x="T4" y="T5"/>
                  </a:cxn>
                  <a:cxn ang="0">
                    <a:pos x="T6" y="T7"/>
                  </a:cxn>
                  <a:cxn ang="0">
                    <a:pos x="T8" y="T9"/>
                  </a:cxn>
                  <a:cxn ang="0">
                    <a:pos x="T10" y="T11"/>
                  </a:cxn>
                </a:cxnLst>
                <a:rect l="0" t="0" r="r" b="b"/>
                <a:pathLst>
                  <a:path w="74" h="73">
                    <a:moveTo>
                      <a:pt x="55" y="28"/>
                    </a:moveTo>
                    <a:lnTo>
                      <a:pt x="0" y="0"/>
                    </a:lnTo>
                    <a:lnTo>
                      <a:pt x="0" y="73"/>
                    </a:lnTo>
                    <a:lnTo>
                      <a:pt x="55" y="46"/>
                    </a:lnTo>
                    <a:lnTo>
                      <a:pt x="74" y="36"/>
                    </a:lnTo>
                    <a:lnTo>
                      <a:pt x="55" y="2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975">
                  <a:solidFill>
                    <a:schemeClr val="accent3"/>
                  </a:solidFill>
                  <a:cs typeface="+mn-ea"/>
                  <a:sym typeface="+mn-lt"/>
                </a:endParaRPr>
              </a:p>
            </p:txBody>
          </p:sp>
        </p:grpSp>
        <p:sp>
          <p:nvSpPr>
            <p:cNvPr id="63" name="文本框 10">
              <a:extLst>
                <a:ext uri="{FF2B5EF4-FFF2-40B4-BE49-F238E27FC236}">
                  <a16:creationId xmlns:a16="http://schemas.microsoft.com/office/drawing/2014/main" id="{274D6EB4-4525-4EEB-8F8A-B674B7E5DCE9}"/>
                </a:ext>
              </a:extLst>
            </p:cNvPr>
            <p:cNvSpPr txBox="1">
              <a:spLocks noChangeArrowheads="1"/>
            </p:cNvSpPr>
            <p:nvPr/>
          </p:nvSpPr>
          <p:spPr bwMode="auto">
            <a:xfrm>
              <a:off x="5089100" y="4239781"/>
              <a:ext cx="614518" cy="7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645" b="1" dirty="0">
                  <a:latin typeface="+mn-lt"/>
                  <a:ea typeface="+mn-ea"/>
                  <a:cs typeface="+mn-ea"/>
                  <a:sym typeface="+mn-lt"/>
                </a:rPr>
                <a:t>C</a:t>
              </a:r>
              <a:endParaRPr lang="zh-CN" altLang="en-US" sz="2645" b="1" dirty="0">
                <a:latin typeface="+mn-lt"/>
                <a:ea typeface="+mn-ea"/>
                <a:cs typeface="+mn-ea"/>
                <a:sym typeface="+mn-lt"/>
              </a:endParaRPr>
            </a:p>
          </p:txBody>
        </p:sp>
        <p:grpSp>
          <p:nvGrpSpPr>
            <p:cNvPr id="64" name="组合 63">
              <a:extLst>
                <a:ext uri="{FF2B5EF4-FFF2-40B4-BE49-F238E27FC236}">
                  <a16:creationId xmlns:a16="http://schemas.microsoft.com/office/drawing/2014/main" id="{6A3B5929-C35B-4770-B994-37D7156DE176}"/>
                </a:ext>
              </a:extLst>
            </p:cNvPr>
            <p:cNvGrpSpPr/>
            <p:nvPr/>
          </p:nvGrpSpPr>
          <p:grpSpPr>
            <a:xfrm>
              <a:off x="6814415" y="4112405"/>
              <a:ext cx="406749" cy="291185"/>
              <a:chOff x="4195290" y="1991681"/>
              <a:chExt cx="204787" cy="146604"/>
            </a:xfrm>
            <a:solidFill>
              <a:schemeClr val="bg1"/>
            </a:solidFill>
          </p:grpSpPr>
          <p:sp>
            <p:nvSpPr>
              <p:cNvPr id="66" name="Freeform 370">
                <a:extLst>
                  <a:ext uri="{FF2B5EF4-FFF2-40B4-BE49-F238E27FC236}">
                    <a16:creationId xmlns:a16="http://schemas.microsoft.com/office/drawing/2014/main" id="{4C972749-8C97-4D8E-9C69-17D5DE404CB9}"/>
                  </a:ext>
                </a:extLst>
              </p:cNvPr>
              <p:cNvSpPr/>
              <p:nvPr/>
            </p:nvSpPr>
            <p:spPr bwMode="auto">
              <a:xfrm>
                <a:off x="4195290" y="2008110"/>
                <a:ext cx="204787" cy="130175"/>
              </a:xfrm>
              <a:custGeom>
                <a:avLst/>
                <a:gdLst>
                  <a:gd name="T0" fmla="*/ 288 w 289"/>
                  <a:gd name="T1" fmla="*/ 0 h 183"/>
                  <a:gd name="T2" fmla="*/ 199 w 289"/>
                  <a:gd name="T3" fmla="*/ 76 h 183"/>
                  <a:gd name="T4" fmla="*/ 144 w 289"/>
                  <a:gd name="T5" fmla="*/ 121 h 183"/>
                  <a:gd name="T6" fmla="*/ 90 w 289"/>
                  <a:gd name="T7" fmla="*/ 76 h 183"/>
                  <a:gd name="T8" fmla="*/ 1 w 289"/>
                  <a:gd name="T9" fmla="*/ 0 h 183"/>
                  <a:gd name="T10" fmla="*/ 0 w 289"/>
                  <a:gd name="T11" fmla="*/ 6 h 183"/>
                  <a:gd name="T12" fmla="*/ 0 w 289"/>
                  <a:gd name="T13" fmla="*/ 166 h 183"/>
                  <a:gd name="T14" fmla="*/ 0 w 289"/>
                  <a:gd name="T15" fmla="*/ 169 h 183"/>
                  <a:gd name="T16" fmla="*/ 17 w 289"/>
                  <a:gd name="T17" fmla="*/ 183 h 183"/>
                  <a:gd name="T18" fmla="*/ 271 w 289"/>
                  <a:gd name="T19" fmla="*/ 183 h 183"/>
                  <a:gd name="T20" fmla="*/ 287 w 289"/>
                  <a:gd name="T21" fmla="*/ 171 h 183"/>
                  <a:gd name="T22" fmla="*/ 288 w 289"/>
                  <a:gd name="T23" fmla="*/ 171 h 183"/>
                  <a:gd name="T24" fmla="*/ 289 w 289"/>
                  <a:gd name="T25" fmla="*/ 166 h 183"/>
                  <a:gd name="T26" fmla="*/ 289 w 289"/>
                  <a:gd name="T27" fmla="*/ 6 h 183"/>
                  <a:gd name="T28" fmla="*/ 288 w 289"/>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83">
                    <a:moveTo>
                      <a:pt x="288" y="0"/>
                    </a:moveTo>
                    <a:cubicBezTo>
                      <a:pt x="199" y="76"/>
                      <a:pt x="199" y="76"/>
                      <a:pt x="199" y="76"/>
                    </a:cubicBezTo>
                    <a:cubicBezTo>
                      <a:pt x="144" y="121"/>
                      <a:pt x="144" y="121"/>
                      <a:pt x="144" y="121"/>
                    </a:cubicBezTo>
                    <a:cubicBezTo>
                      <a:pt x="90" y="76"/>
                      <a:pt x="90" y="76"/>
                      <a:pt x="90" y="76"/>
                    </a:cubicBezTo>
                    <a:cubicBezTo>
                      <a:pt x="1" y="0"/>
                      <a:pt x="1" y="0"/>
                      <a:pt x="1" y="0"/>
                    </a:cubicBezTo>
                    <a:cubicBezTo>
                      <a:pt x="0" y="2"/>
                      <a:pt x="0" y="4"/>
                      <a:pt x="0" y="6"/>
                    </a:cubicBezTo>
                    <a:cubicBezTo>
                      <a:pt x="0" y="166"/>
                      <a:pt x="0" y="166"/>
                      <a:pt x="0" y="166"/>
                    </a:cubicBezTo>
                    <a:cubicBezTo>
                      <a:pt x="0" y="167"/>
                      <a:pt x="0" y="168"/>
                      <a:pt x="0" y="169"/>
                    </a:cubicBezTo>
                    <a:cubicBezTo>
                      <a:pt x="2" y="177"/>
                      <a:pt x="9" y="183"/>
                      <a:pt x="17" y="183"/>
                    </a:cubicBezTo>
                    <a:cubicBezTo>
                      <a:pt x="271" y="183"/>
                      <a:pt x="271" y="183"/>
                      <a:pt x="271" y="183"/>
                    </a:cubicBezTo>
                    <a:cubicBezTo>
                      <a:pt x="279" y="183"/>
                      <a:pt x="285" y="178"/>
                      <a:pt x="287" y="171"/>
                    </a:cubicBezTo>
                    <a:cubicBezTo>
                      <a:pt x="288" y="171"/>
                      <a:pt x="288" y="171"/>
                      <a:pt x="288" y="171"/>
                    </a:cubicBezTo>
                    <a:cubicBezTo>
                      <a:pt x="288" y="169"/>
                      <a:pt x="289" y="168"/>
                      <a:pt x="289" y="166"/>
                    </a:cubicBezTo>
                    <a:cubicBezTo>
                      <a:pt x="289" y="6"/>
                      <a:pt x="289" y="6"/>
                      <a:pt x="289" y="6"/>
                    </a:cubicBezTo>
                    <a:cubicBezTo>
                      <a:pt x="289" y="4"/>
                      <a:pt x="288" y="2"/>
                      <a:pt x="288" y="0"/>
                    </a:cubicBezTo>
                    <a:close/>
                  </a:path>
                </a:pathLst>
              </a:custGeom>
              <a:solidFill>
                <a:srgbClr val="124D6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975" dirty="0">
                  <a:solidFill>
                    <a:schemeClr val="accent1">
                      <a:lumMod val="20000"/>
                      <a:lumOff val="80000"/>
                    </a:schemeClr>
                  </a:solidFill>
                  <a:cs typeface="+mn-ea"/>
                  <a:sym typeface="+mn-lt"/>
                </a:endParaRPr>
              </a:p>
            </p:txBody>
          </p:sp>
          <p:sp>
            <p:nvSpPr>
              <p:cNvPr id="67" name="Freeform 371">
                <a:extLst>
                  <a:ext uri="{FF2B5EF4-FFF2-40B4-BE49-F238E27FC236}">
                    <a16:creationId xmlns:a16="http://schemas.microsoft.com/office/drawing/2014/main" id="{9CBC8F4A-1E8A-4AAF-AF13-82E4F1D315FF}"/>
                  </a:ext>
                </a:extLst>
              </p:cNvPr>
              <p:cNvSpPr/>
              <p:nvPr/>
            </p:nvSpPr>
            <p:spPr bwMode="auto">
              <a:xfrm>
                <a:off x="4204815" y="1991681"/>
                <a:ext cx="185737" cy="79375"/>
              </a:xfrm>
              <a:custGeom>
                <a:avLst/>
                <a:gdLst>
                  <a:gd name="T0" fmla="*/ 108 w 264"/>
                  <a:gd name="T1" fmla="*/ 92 h 112"/>
                  <a:gd name="T2" fmla="*/ 132 w 264"/>
                  <a:gd name="T3" fmla="*/ 112 h 112"/>
                  <a:gd name="T4" fmla="*/ 157 w 264"/>
                  <a:gd name="T5" fmla="*/ 92 h 112"/>
                  <a:gd name="T6" fmla="*/ 170 w 264"/>
                  <a:gd name="T7" fmla="*/ 82 h 112"/>
                  <a:gd name="T8" fmla="*/ 264 w 264"/>
                  <a:gd name="T9" fmla="*/ 1 h 112"/>
                  <a:gd name="T10" fmla="*/ 259 w 264"/>
                  <a:gd name="T11" fmla="*/ 0 h 112"/>
                  <a:gd name="T12" fmla="*/ 5 w 264"/>
                  <a:gd name="T13" fmla="*/ 0 h 112"/>
                  <a:gd name="T14" fmla="*/ 0 w 264"/>
                  <a:gd name="T15" fmla="*/ 1 h 112"/>
                  <a:gd name="T16" fmla="*/ 95 w 264"/>
                  <a:gd name="T17" fmla="*/ 82 h 112"/>
                  <a:gd name="T18" fmla="*/ 108 w 26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08" y="92"/>
                    </a:moveTo>
                    <a:cubicBezTo>
                      <a:pt x="132" y="112"/>
                      <a:pt x="132" y="112"/>
                      <a:pt x="132" y="112"/>
                    </a:cubicBezTo>
                    <a:cubicBezTo>
                      <a:pt x="157" y="92"/>
                      <a:pt x="157" y="92"/>
                      <a:pt x="157" y="92"/>
                    </a:cubicBezTo>
                    <a:cubicBezTo>
                      <a:pt x="170" y="82"/>
                      <a:pt x="170" y="82"/>
                      <a:pt x="170" y="82"/>
                    </a:cubicBezTo>
                    <a:cubicBezTo>
                      <a:pt x="264" y="1"/>
                      <a:pt x="264" y="1"/>
                      <a:pt x="264" y="1"/>
                    </a:cubicBezTo>
                    <a:cubicBezTo>
                      <a:pt x="263" y="1"/>
                      <a:pt x="261" y="0"/>
                      <a:pt x="259" y="0"/>
                    </a:cubicBezTo>
                    <a:cubicBezTo>
                      <a:pt x="5" y="0"/>
                      <a:pt x="5" y="0"/>
                      <a:pt x="5" y="0"/>
                    </a:cubicBezTo>
                    <a:cubicBezTo>
                      <a:pt x="4" y="0"/>
                      <a:pt x="2" y="1"/>
                      <a:pt x="0" y="1"/>
                    </a:cubicBezTo>
                    <a:cubicBezTo>
                      <a:pt x="95" y="82"/>
                      <a:pt x="95" y="82"/>
                      <a:pt x="95" y="82"/>
                    </a:cubicBezTo>
                    <a:lnTo>
                      <a:pt x="108" y="92"/>
                    </a:lnTo>
                    <a:close/>
                  </a:path>
                </a:pathLst>
              </a:custGeom>
              <a:solidFill>
                <a:srgbClr val="124D6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975">
                  <a:solidFill>
                    <a:prstClr val="black"/>
                  </a:solidFill>
                  <a:cs typeface="+mn-ea"/>
                  <a:sym typeface="+mn-lt"/>
                </a:endParaRPr>
              </a:p>
            </p:txBody>
          </p:sp>
        </p:grpSp>
        <p:sp>
          <p:nvSpPr>
            <p:cNvPr id="65" name="文本框 12">
              <a:extLst>
                <a:ext uri="{FF2B5EF4-FFF2-40B4-BE49-F238E27FC236}">
                  <a16:creationId xmlns:a16="http://schemas.microsoft.com/office/drawing/2014/main" id="{A747B23F-0A56-4D3B-B25D-3DEC286010F9}"/>
                </a:ext>
              </a:extLst>
            </p:cNvPr>
            <p:cNvSpPr txBox="1">
              <a:spLocks noChangeArrowheads="1"/>
            </p:cNvSpPr>
            <p:nvPr/>
          </p:nvSpPr>
          <p:spPr bwMode="auto">
            <a:xfrm>
              <a:off x="6781581" y="4418749"/>
              <a:ext cx="614518" cy="7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645" b="1" dirty="0">
                  <a:latin typeface="+mn-lt"/>
                  <a:ea typeface="+mn-ea"/>
                  <a:cs typeface="+mn-ea"/>
                  <a:sym typeface="+mn-lt"/>
                </a:rPr>
                <a:t>D</a:t>
              </a:r>
              <a:endParaRPr lang="zh-CN" altLang="en-US" sz="2645" b="1" dirty="0">
                <a:latin typeface="+mn-lt"/>
                <a:ea typeface="+mn-ea"/>
                <a:cs typeface="+mn-ea"/>
                <a:sym typeface="+mn-lt"/>
              </a:endParaRPr>
            </a:p>
          </p:txBody>
        </p:sp>
      </p:grpSp>
      <p:cxnSp>
        <p:nvCxnSpPr>
          <p:cNvPr id="79" name="直接连接符 78">
            <a:extLst>
              <a:ext uri="{FF2B5EF4-FFF2-40B4-BE49-F238E27FC236}">
                <a16:creationId xmlns:a16="http://schemas.microsoft.com/office/drawing/2014/main" id="{FB0E3149-1FBA-4443-9DB3-5B8C8198737F}"/>
              </a:ext>
            </a:extLst>
          </p:cNvPr>
          <p:cNvCxnSpPr/>
          <p:nvPr/>
        </p:nvCxnSpPr>
        <p:spPr>
          <a:xfrm>
            <a:off x="5760080" y="2787170"/>
            <a:ext cx="217529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73E58FF7-814F-4861-ADD4-EDCD23A8CE5A}"/>
              </a:ext>
            </a:extLst>
          </p:cNvPr>
          <p:cNvCxnSpPr/>
          <p:nvPr/>
        </p:nvCxnSpPr>
        <p:spPr>
          <a:xfrm>
            <a:off x="1056073" y="2787170"/>
            <a:ext cx="217529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1" name="组合 28">
            <a:extLst>
              <a:ext uri="{FF2B5EF4-FFF2-40B4-BE49-F238E27FC236}">
                <a16:creationId xmlns:a16="http://schemas.microsoft.com/office/drawing/2014/main" id="{01BCA956-E1A3-4C02-A109-E4329F467F5E}"/>
              </a:ext>
            </a:extLst>
          </p:cNvPr>
          <p:cNvGrpSpPr/>
          <p:nvPr/>
        </p:nvGrpSpPr>
        <p:grpSpPr bwMode="auto">
          <a:xfrm>
            <a:off x="988423" y="1722264"/>
            <a:ext cx="1905864" cy="698159"/>
            <a:chOff x="1058443" y="2227675"/>
            <a:chExt cx="2593558" cy="950510"/>
          </a:xfrm>
        </p:grpSpPr>
        <p:sp>
          <p:nvSpPr>
            <p:cNvPr id="82" name="文本框 29">
              <a:extLst>
                <a:ext uri="{FF2B5EF4-FFF2-40B4-BE49-F238E27FC236}">
                  <a16:creationId xmlns:a16="http://schemas.microsoft.com/office/drawing/2014/main" id="{867335A2-BF71-4092-952D-C5E513A7EED8}"/>
                </a:ext>
              </a:extLst>
            </p:cNvPr>
            <p:cNvSpPr txBox="1">
              <a:spLocks noChangeArrowheads="1"/>
            </p:cNvSpPr>
            <p:nvPr/>
          </p:nvSpPr>
          <p:spPr bwMode="auto">
            <a:xfrm>
              <a:off x="1058443" y="2621234"/>
              <a:ext cx="2593558" cy="55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029" dirty="0">
                  <a:solidFill>
                    <a:srgbClr val="000000"/>
                  </a:solidFill>
                  <a:latin typeface="+mn-lt"/>
                  <a:ea typeface="+mn-ea"/>
                  <a:cs typeface="+mn-ea"/>
                  <a:sym typeface="+mn-lt"/>
                </a:rPr>
                <a:t>Simple description text, language refinement, key expression.</a:t>
              </a:r>
            </a:p>
          </p:txBody>
        </p:sp>
        <p:sp>
          <p:nvSpPr>
            <p:cNvPr id="83" name="文本框 30">
              <a:extLst>
                <a:ext uri="{FF2B5EF4-FFF2-40B4-BE49-F238E27FC236}">
                  <a16:creationId xmlns:a16="http://schemas.microsoft.com/office/drawing/2014/main" id="{6F40A9B9-D413-4ACD-A197-28AC7D3F1F43}"/>
                </a:ext>
              </a:extLst>
            </p:cNvPr>
            <p:cNvSpPr txBox="1">
              <a:spLocks noChangeArrowheads="1"/>
            </p:cNvSpPr>
            <p:nvPr/>
          </p:nvSpPr>
          <p:spPr bwMode="auto">
            <a:xfrm>
              <a:off x="1058443" y="2227675"/>
              <a:ext cx="2022075" cy="43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70" b="1" dirty="0">
                  <a:latin typeface="+mn-lt"/>
                  <a:ea typeface="+mn-ea"/>
                  <a:cs typeface="+mn-ea"/>
                  <a:sym typeface="+mn-lt"/>
                </a:rPr>
                <a:t>Add a title</a:t>
              </a:r>
            </a:p>
          </p:txBody>
        </p:sp>
      </p:grpSp>
      <p:grpSp>
        <p:nvGrpSpPr>
          <p:cNvPr id="84" name="组合 31">
            <a:extLst>
              <a:ext uri="{FF2B5EF4-FFF2-40B4-BE49-F238E27FC236}">
                <a16:creationId xmlns:a16="http://schemas.microsoft.com/office/drawing/2014/main" id="{FD8A96B1-6949-4D77-9E01-E04BC55C07C3}"/>
              </a:ext>
            </a:extLst>
          </p:cNvPr>
          <p:cNvGrpSpPr/>
          <p:nvPr/>
        </p:nvGrpSpPr>
        <p:grpSpPr bwMode="auto">
          <a:xfrm>
            <a:off x="988423" y="2952796"/>
            <a:ext cx="1905864" cy="698158"/>
            <a:chOff x="1058443" y="2227675"/>
            <a:chExt cx="2593558" cy="950509"/>
          </a:xfrm>
        </p:grpSpPr>
        <p:sp>
          <p:nvSpPr>
            <p:cNvPr id="85" name="文本框 32">
              <a:extLst>
                <a:ext uri="{FF2B5EF4-FFF2-40B4-BE49-F238E27FC236}">
                  <a16:creationId xmlns:a16="http://schemas.microsoft.com/office/drawing/2014/main" id="{26799143-51ED-4057-B6C2-0634F1A6F9EE}"/>
                </a:ext>
              </a:extLst>
            </p:cNvPr>
            <p:cNvSpPr txBox="1">
              <a:spLocks noChangeArrowheads="1"/>
            </p:cNvSpPr>
            <p:nvPr/>
          </p:nvSpPr>
          <p:spPr bwMode="auto">
            <a:xfrm>
              <a:off x="1058443" y="2621233"/>
              <a:ext cx="2593558" cy="55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029" dirty="0">
                  <a:solidFill>
                    <a:srgbClr val="000000"/>
                  </a:solidFill>
                  <a:latin typeface="+mn-lt"/>
                  <a:ea typeface="+mn-ea"/>
                  <a:cs typeface="+mn-ea"/>
                  <a:sym typeface="+mn-lt"/>
                </a:rPr>
                <a:t>Simple description text, language refinement, key expression.</a:t>
              </a:r>
            </a:p>
          </p:txBody>
        </p:sp>
        <p:sp>
          <p:nvSpPr>
            <p:cNvPr id="86" name="文本框 33">
              <a:extLst>
                <a:ext uri="{FF2B5EF4-FFF2-40B4-BE49-F238E27FC236}">
                  <a16:creationId xmlns:a16="http://schemas.microsoft.com/office/drawing/2014/main" id="{FBBE7B75-3A09-4A9E-84C6-7D98C52DE2F0}"/>
                </a:ext>
              </a:extLst>
            </p:cNvPr>
            <p:cNvSpPr txBox="1">
              <a:spLocks noChangeArrowheads="1"/>
            </p:cNvSpPr>
            <p:nvPr/>
          </p:nvSpPr>
          <p:spPr bwMode="auto">
            <a:xfrm>
              <a:off x="1058443" y="2227675"/>
              <a:ext cx="2022075" cy="43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70" b="1" dirty="0">
                  <a:latin typeface="+mn-lt"/>
                  <a:ea typeface="+mn-ea"/>
                  <a:cs typeface="+mn-ea"/>
                  <a:sym typeface="+mn-lt"/>
                </a:rPr>
                <a:t>Add a title</a:t>
              </a:r>
            </a:p>
          </p:txBody>
        </p:sp>
      </p:grpSp>
      <p:grpSp>
        <p:nvGrpSpPr>
          <p:cNvPr id="87" name="组合 34">
            <a:extLst>
              <a:ext uri="{FF2B5EF4-FFF2-40B4-BE49-F238E27FC236}">
                <a16:creationId xmlns:a16="http://schemas.microsoft.com/office/drawing/2014/main" id="{3EB152DD-7FE7-4D72-B91A-F46D76DB1822}"/>
              </a:ext>
            </a:extLst>
          </p:cNvPr>
          <p:cNvGrpSpPr/>
          <p:nvPr/>
        </p:nvGrpSpPr>
        <p:grpSpPr bwMode="auto">
          <a:xfrm>
            <a:off x="6171812" y="1722264"/>
            <a:ext cx="1904697" cy="698159"/>
            <a:chOff x="1058443" y="2227675"/>
            <a:chExt cx="2593558" cy="950510"/>
          </a:xfrm>
        </p:grpSpPr>
        <p:sp>
          <p:nvSpPr>
            <p:cNvPr id="88" name="文本框 35">
              <a:extLst>
                <a:ext uri="{FF2B5EF4-FFF2-40B4-BE49-F238E27FC236}">
                  <a16:creationId xmlns:a16="http://schemas.microsoft.com/office/drawing/2014/main" id="{F2B26608-A754-4B36-845C-81FD601FB578}"/>
                </a:ext>
              </a:extLst>
            </p:cNvPr>
            <p:cNvSpPr txBox="1">
              <a:spLocks noChangeArrowheads="1"/>
            </p:cNvSpPr>
            <p:nvPr/>
          </p:nvSpPr>
          <p:spPr bwMode="auto">
            <a:xfrm>
              <a:off x="1058443" y="2621234"/>
              <a:ext cx="2593558" cy="55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029" dirty="0">
                  <a:solidFill>
                    <a:srgbClr val="000000"/>
                  </a:solidFill>
                  <a:latin typeface="+mn-lt"/>
                  <a:ea typeface="+mn-ea"/>
                  <a:cs typeface="+mn-ea"/>
                  <a:sym typeface="+mn-lt"/>
                </a:rPr>
                <a:t>Simple description text, language refinement, key expression.</a:t>
              </a:r>
            </a:p>
          </p:txBody>
        </p:sp>
        <p:sp>
          <p:nvSpPr>
            <p:cNvPr id="89" name="文本框 36">
              <a:extLst>
                <a:ext uri="{FF2B5EF4-FFF2-40B4-BE49-F238E27FC236}">
                  <a16:creationId xmlns:a16="http://schemas.microsoft.com/office/drawing/2014/main" id="{BB996747-93E6-4F6F-BDDA-E893F9C6D27C}"/>
                </a:ext>
              </a:extLst>
            </p:cNvPr>
            <p:cNvSpPr txBox="1">
              <a:spLocks noChangeArrowheads="1"/>
            </p:cNvSpPr>
            <p:nvPr/>
          </p:nvSpPr>
          <p:spPr bwMode="auto">
            <a:xfrm>
              <a:off x="1058443" y="2227675"/>
              <a:ext cx="2022075" cy="43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70" b="1" dirty="0">
                  <a:latin typeface="+mn-lt"/>
                  <a:ea typeface="+mn-ea"/>
                  <a:cs typeface="+mn-ea"/>
                  <a:sym typeface="+mn-lt"/>
                </a:rPr>
                <a:t>Add a title</a:t>
              </a:r>
            </a:p>
          </p:txBody>
        </p:sp>
      </p:grpSp>
      <p:grpSp>
        <p:nvGrpSpPr>
          <p:cNvPr id="90" name="组合 37">
            <a:extLst>
              <a:ext uri="{FF2B5EF4-FFF2-40B4-BE49-F238E27FC236}">
                <a16:creationId xmlns:a16="http://schemas.microsoft.com/office/drawing/2014/main" id="{1A34A3B0-A543-4A64-B1C4-00112F9CC16A}"/>
              </a:ext>
            </a:extLst>
          </p:cNvPr>
          <p:cNvGrpSpPr/>
          <p:nvPr/>
        </p:nvGrpSpPr>
        <p:grpSpPr bwMode="auto">
          <a:xfrm>
            <a:off x="6171812" y="2952796"/>
            <a:ext cx="1904697" cy="698158"/>
            <a:chOff x="1058443" y="2227675"/>
            <a:chExt cx="2593558" cy="950509"/>
          </a:xfrm>
        </p:grpSpPr>
        <p:sp>
          <p:nvSpPr>
            <p:cNvPr id="91" name="文本框 38">
              <a:extLst>
                <a:ext uri="{FF2B5EF4-FFF2-40B4-BE49-F238E27FC236}">
                  <a16:creationId xmlns:a16="http://schemas.microsoft.com/office/drawing/2014/main" id="{FECD931F-4062-469E-9931-4663E86F80E6}"/>
                </a:ext>
              </a:extLst>
            </p:cNvPr>
            <p:cNvSpPr txBox="1">
              <a:spLocks noChangeArrowheads="1"/>
            </p:cNvSpPr>
            <p:nvPr/>
          </p:nvSpPr>
          <p:spPr bwMode="auto">
            <a:xfrm>
              <a:off x="1058443" y="2621233"/>
              <a:ext cx="2593558" cy="55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029" dirty="0">
                  <a:solidFill>
                    <a:srgbClr val="000000"/>
                  </a:solidFill>
                  <a:latin typeface="+mn-lt"/>
                  <a:ea typeface="+mn-ea"/>
                  <a:cs typeface="+mn-ea"/>
                  <a:sym typeface="+mn-lt"/>
                </a:rPr>
                <a:t>Simple description text, language refinement, key expression.</a:t>
              </a:r>
            </a:p>
          </p:txBody>
        </p:sp>
        <p:sp>
          <p:nvSpPr>
            <p:cNvPr id="92" name="文本框 39">
              <a:extLst>
                <a:ext uri="{FF2B5EF4-FFF2-40B4-BE49-F238E27FC236}">
                  <a16:creationId xmlns:a16="http://schemas.microsoft.com/office/drawing/2014/main" id="{16C9535A-4B73-4D9D-9C56-82A790CEA623}"/>
                </a:ext>
              </a:extLst>
            </p:cNvPr>
            <p:cNvSpPr txBox="1">
              <a:spLocks noChangeArrowheads="1"/>
            </p:cNvSpPr>
            <p:nvPr/>
          </p:nvSpPr>
          <p:spPr bwMode="auto">
            <a:xfrm>
              <a:off x="1058443" y="2227675"/>
              <a:ext cx="2022075" cy="43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70" b="1" dirty="0">
                  <a:latin typeface="+mn-lt"/>
                  <a:ea typeface="+mn-ea"/>
                  <a:cs typeface="+mn-ea"/>
                  <a:sym typeface="+mn-lt"/>
                </a:rPr>
                <a:t>Add a title</a:t>
              </a:r>
            </a:p>
          </p:txBody>
        </p:sp>
      </p:grpSp>
    </p:spTree>
    <p:extLst>
      <p:ext uri="{BB962C8B-B14F-4D97-AF65-F5344CB8AC3E}">
        <p14:creationId xmlns:p14="http://schemas.microsoft.com/office/powerpoint/2010/main" val="2940801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1000" fill="hold"/>
                                        <p:tgtEl>
                                          <p:spTgt spid="56"/>
                                        </p:tgtEl>
                                        <p:attrNameLst>
                                          <p:attrName>ppt_w</p:attrName>
                                        </p:attrNameLst>
                                      </p:cBhvr>
                                      <p:tavLst>
                                        <p:tav tm="0">
                                          <p:val>
                                            <p:fltVal val="0"/>
                                          </p:val>
                                        </p:tav>
                                        <p:tav tm="100000">
                                          <p:val>
                                            <p:strVal val="#ppt_w"/>
                                          </p:val>
                                        </p:tav>
                                      </p:tavLst>
                                    </p:anim>
                                    <p:anim calcmode="lin" valueType="num">
                                      <p:cBhvr>
                                        <p:cTn id="13" dur="1000" fill="hold"/>
                                        <p:tgtEl>
                                          <p:spTgt spid="56"/>
                                        </p:tgtEl>
                                        <p:attrNameLst>
                                          <p:attrName>ppt_h</p:attrName>
                                        </p:attrNameLst>
                                      </p:cBhvr>
                                      <p:tavLst>
                                        <p:tav tm="0">
                                          <p:val>
                                            <p:fltVal val="0"/>
                                          </p:val>
                                        </p:tav>
                                        <p:tav tm="100000">
                                          <p:val>
                                            <p:strVal val="#ppt_h"/>
                                          </p:val>
                                        </p:tav>
                                      </p:tavLst>
                                    </p:anim>
                                    <p:anim calcmode="lin" valueType="num">
                                      <p:cBhvr>
                                        <p:cTn id="14" dur="1000" fill="hold"/>
                                        <p:tgtEl>
                                          <p:spTgt spid="56"/>
                                        </p:tgtEl>
                                        <p:attrNameLst>
                                          <p:attrName>style.rotation</p:attrName>
                                        </p:attrNameLst>
                                      </p:cBhvr>
                                      <p:tavLst>
                                        <p:tav tm="0">
                                          <p:val>
                                            <p:fltVal val="90"/>
                                          </p:val>
                                        </p:tav>
                                        <p:tav tm="100000">
                                          <p:val>
                                            <p:fltVal val="0"/>
                                          </p:val>
                                        </p:tav>
                                      </p:tavLst>
                                    </p:anim>
                                    <p:animEffect transition="in" filter="fade">
                                      <p:cBhvr>
                                        <p:cTn id="15" dur="1000"/>
                                        <p:tgtEl>
                                          <p:spTgt spid="56"/>
                                        </p:tgtEl>
                                      </p:cBhvr>
                                    </p:animEffect>
                                  </p:childTnLst>
                                </p:cTn>
                              </p:par>
                              <p:par>
                                <p:cTn id="16" presetID="31" presetClass="entr" presetSubtype="0" fill="hold" nodeType="withEffect">
                                  <p:stCondLst>
                                    <p:cond delay="0"/>
                                  </p:stCondLst>
                                  <p:childTnLst>
                                    <p:set>
                                      <p:cBhvr>
                                        <p:cTn id="17" dur="1" fill="hold">
                                          <p:stCondLst>
                                            <p:cond delay="0"/>
                                          </p:stCondLst>
                                        </p:cTn>
                                        <p:tgtEl>
                                          <p:spTgt spid="79"/>
                                        </p:tgtEl>
                                        <p:attrNameLst>
                                          <p:attrName>style.visibility</p:attrName>
                                        </p:attrNameLst>
                                      </p:cBhvr>
                                      <p:to>
                                        <p:strVal val="visible"/>
                                      </p:to>
                                    </p:set>
                                    <p:anim calcmode="lin" valueType="num">
                                      <p:cBhvr>
                                        <p:cTn id="18" dur="1000" fill="hold"/>
                                        <p:tgtEl>
                                          <p:spTgt spid="79"/>
                                        </p:tgtEl>
                                        <p:attrNameLst>
                                          <p:attrName>ppt_w</p:attrName>
                                        </p:attrNameLst>
                                      </p:cBhvr>
                                      <p:tavLst>
                                        <p:tav tm="0">
                                          <p:val>
                                            <p:fltVal val="0"/>
                                          </p:val>
                                        </p:tav>
                                        <p:tav tm="100000">
                                          <p:val>
                                            <p:strVal val="#ppt_w"/>
                                          </p:val>
                                        </p:tav>
                                      </p:tavLst>
                                    </p:anim>
                                    <p:anim calcmode="lin" valueType="num">
                                      <p:cBhvr>
                                        <p:cTn id="19" dur="1000" fill="hold"/>
                                        <p:tgtEl>
                                          <p:spTgt spid="79"/>
                                        </p:tgtEl>
                                        <p:attrNameLst>
                                          <p:attrName>ppt_h</p:attrName>
                                        </p:attrNameLst>
                                      </p:cBhvr>
                                      <p:tavLst>
                                        <p:tav tm="0">
                                          <p:val>
                                            <p:fltVal val="0"/>
                                          </p:val>
                                        </p:tav>
                                        <p:tav tm="100000">
                                          <p:val>
                                            <p:strVal val="#ppt_h"/>
                                          </p:val>
                                        </p:tav>
                                      </p:tavLst>
                                    </p:anim>
                                    <p:anim calcmode="lin" valueType="num">
                                      <p:cBhvr>
                                        <p:cTn id="20" dur="1000" fill="hold"/>
                                        <p:tgtEl>
                                          <p:spTgt spid="79"/>
                                        </p:tgtEl>
                                        <p:attrNameLst>
                                          <p:attrName>style.rotation</p:attrName>
                                        </p:attrNameLst>
                                      </p:cBhvr>
                                      <p:tavLst>
                                        <p:tav tm="0">
                                          <p:val>
                                            <p:fltVal val="90"/>
                                          </p:val>
                                        </p:tav>
                                        <p:tav tm="100000">
                                          <p:val>
                                            <p:fltVal val="0"/>
                                          </p:val>
                                        </p:tav>
                                      </p:tavLst>
                                    </p:anim>
                                    <p:animEffect transition="in" filter="fade">
                                      <p:cBhvr>
                                        <p:cTn id="21" dur="1000"/>
                                        <p:tgtEl>
                                          <p:spTgt spid="79"/>
                                        </p:tgtEl>
                                      </p:cBhvr>
                                    </p:animEffect>
                                  </p:childTnLst>
                                </p:cTn>
                              </p:par>
                              <p:par>
                                <p:cTn id="22" presetID="31" presetClass="entr" presetSubtype="0"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cBhvr>
                                        <p:cTn id="24" dur="1000" fill="hold"/>
                                        <p:tgtEl>
                                          <p:spTgt spid="80"/>
                                        </p:tgtEl>
                                        <p:attrNameLst>
                                          <p:attrName>ppt_w</p:attrName>
                                        </p:attrNameLst>
                                      </p:cBhvr>
                                      <p:tavLst>
                                        <p:tav tm="0">
                                          <p:val>
                                            <p:fltVal val="0"/>
                                          </p:val>
                                        </p:tav>
                                        <p:tav tm="100000">
                                          <p:val>
                                            <p:strVal val="#ppt_w"/>
                                          </p:val>
                                        </p:tav>
                                      </p:tavLst>
                                    </p:anim>
                                    <p:anim calcmode="lin" valueType="num">
                                      <p:cBhvr>
                                        <p:cTn id="25" dur="1000" fill="hold"/>
                                        <p:tgtEl>
                                          <p:spTgt spid="80"/>
                                        </p:tgtEl>
                                        <p:attrNameLst>
                                          <p:attrName>ppt_h</p:attrName>
                                        </p:attrNameLst>
                                      </p:cBhvr>
                                      <p:tavLst>
                                        <p:tav tm="0">
                                          <p:val>
                                            <p:fltVal val="0"/>
                                          </p:val>
                                        </p:tav>
                                        <p:tav tm="100000">
                                          <p:val>
                                            <p:strVal val="#ppt_h"/>
                                          </p:val>
                                        </p:tav>
                                      </p:tavLst>
                                    </p:anim>
                                    <p:anim calcmode="lin" valueType="num">
                                      <p:cBhvr>
                                        <p:cTn id="26" dur="1000" fill="hold"/>
                                        <p:tgtEl>
                                          <p:spTgt spid="80"/>
                                        </p:tgtEl>
                                        <p:attrNameLst>
                                          <p:attrName>style.rotation</p:attrName>
                                        </p:attrNameLst>
                                      </p:cBhvr>
                                      <p:tavLst>
                                        <p:tav tm="0">
                                          <p:val>
                                            <p:fltVal val="90"/>
                                          </p:val>
                                        </p:tav>
                                        <p:tav tm="100000">
                                          <p:val>
                                            <p:fltVal val="0"/>
                                          </p:val>
                                        </p:tav>
                                      </p:tavLst>
                                    </p:anim>
                                    <p:animEffect transition="in" filter="fade">
                                      <p:cBhvr>
                                        <p:cTn id="27" dur="1000"/>
                                        <p:tgtEl>
                                          <p:spTgt spid="80"/>
                                        </p:tgtEl>
                                      </p:cBhvr>
                                    </p:animEffect>
                                  </p:childTnLst>
                                </p:cTn>
                              </p:par>
                              <p:par>
                                <p:cTn id="28" presetID="31" presetClass="entr" presetSubtype="0"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1000" fill="hold"/>
                                        <p:tgtEl>
                                          <p:spTgt spid="81"/>
                                        </p:tgtEl>
                                        <p:attrNameLst>
                                          <p:attrName>ppt_w</p:attrName>
                                        </p:attrNameLst>
                                      </p:cBhvr>
                                      <p:tavLst>
                                        <p:tav tm="0">
                                          <p:val>
                                            <p:fltVal val="0"/>
                                          </p:val>
                                        </p:tav>
                                        <p:tav tm="100000">
                                          <p:val>
                                            <p:strVal val="#ppt_w"/>
                                          </p:val>
                                        </p:tav>
                                      </p:tavLst>
                                    </p:anim>
                                    <p:anim calcmode="lin" valueType="num">
                                      <p:cBhvr>
                                        <p:cTn id="31" dur="1000" fill="hold"/>
                                        <p:tgtEl>
                                          <p:spTgt spid="81"/>
                                        </p:tgtEl>
                                        <p:attrNameLst>
                                          <p:attrName>ppt_h</p:attrName>
                                        </p:attrNameLst>
                                      </p:cBhvr>
                                      <p:tavLst>
                                        <p:tav tm="0">
                                          <p:val>
                                            <p:fltVal val="0"/>
                                          </p:val>
                                        </p:tav>
                                        <p:tav tm="100000">
                                          <p:val>
                                            <p:strVal val="#ppt_h"/>
                                          </p:val>
                                        </p:tav>
                                      </p:tavLst>
                                    </p:anim>
                                    <p:anim calcmode="lin" valueType="num">
                                      <p:cBhvr>
                                        <p:cTn id="32" dur="1000" fill="hold"/>
                                        <p:tgtEl>
                                          <p:spTgt spid="81"/>
                                        </p:tgtEl>
                                        <p:attrNameLst>
                                          <p:attrName>style.rotation</p:attrName>
                                        </p:attrNameLst>
                                      </p:cBhvr>
                                      <p:tavLst>
                                        <p:tav tm="0">
                                          <p:val>
                                            <p:fltVal val="90"/>
                                          </p:val>
                                        </p:tav>
                                        <p:tav tm="100000">
                                          <p:val>
                                            <p:fltVal val="0"/>
                                          </p:val>
                                        </p:tav>
                                      </p:tavLst>
                                    </p:anim>
                                    <p:animEffect transition="in" filter="fade">
                                      <p:cBhvr>
                                        <p:cTn id="33" dur="1000"/>
                                        <p:tgtEl>
                                          <p:spTgt spid="81"/>
                                        </p:tgtEl>
                                      </p:cBhvr>
                                    </p:animEffect>
                                  </p:childTnLst>
                                </p:cTn>
                              </p:par>
                              <p:par>
                                <p:cTn id="34" presetID="31" presetClass="entr" presetSubtype="0"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p:cTn id="36" dur="1000" fill="hold"/>
                                        <p:tgtEl>
                                          <p:spTgt spid="84"/>
                                        </p:tgtEl>
                                        <p:attrNameLst>
                                          <p:attrName>ppt_w</p:attrName>
                                        </p:attrNameLst>
                                      </p:cBhvr>
                                      <p:tavLst>
                                        <p:tav tm="0">
                                          <p:val>
                                            <p:fltVal val="0"/>
                                          </p:val>
                                        </p:tav>
                                        <p:tav tm="100000">
                                          <p:val>
                                            <p:strVal val="#ppt_w"/>
                                          </p:val>
                                        </p:tav>
                                      </p:tavLst>
                                    </p:anim>
                                    <p:anim calcmode="lin" valueType="num">
                                      <p:cBhvr>
                                        <p:cTn id="37" dur="1000" fill="hold"/>
                                        <p:tgtEl>
                                          <p:spTgt spid="84"/>
                                        </p:tgtEl>
                                        <p:attrNameLst>
                                          <p:attrName>ppt_h</p:attrName>
                                        </p:attrNameLst>
                                      </p:cBhvr>
                                      <p:tavLst>
                                        <p:tav tm="0">
                                          <p:val>
                                            <p:fltVal val="0"/>
                                          </p:val>
                                        </p:tav>
                                        <p:tav tm="100000">
                                          <p:val>
                                            <p:strVal val="#ppt_h"/>
                                          </p:val>
                                        </p:tav>
                                      </p:tavLst>
                                    </p:anim>
                                    <p:anim calcmode="lin" valueType="num">
                                      <p:cBhvr>
                                        <p:cTn id="38" dur="1000" fill="hold"/>
                                        <p:tgtEl>
                                          <p:spTgt spid="84"/>
                                        </p:tgtEl>
                                        <p:attrNameLst>
                                          <p:attrName>style.rotation</p:attrName>
                                        </p:attrNameLst>
                                      </p:cBhvr>
                                      <p:tavLst>
                                        <p:tav tm="0">
                                          <p:val>
                                            <p:fltVal val="90"/>
                                          </p:val>
                                        </p:tav>
                                        <p:tav tm="100000">
                                          <p:val>
                                            <p:fltVal val="0"/>
                                          </p:val>
                                        </p:tav>
                                      </p:tavLst>
                                    </p:anim>
                                    <p:animEffect transition="in" filter="fade">
                                      <p:cBhvr>
                                        <p:cTn id="39" dur="1000"/>
                                        <p:tgtEl>
                                          <p:spTgt spid="84"/>
                                        </p:tgtEl>
                                      </p:cBhvr>
                                    </p:animEffect>
                                  </p:childTnLst>
                                </p:cTn>
                              </p:par>
                              <p:par>
                                <p:cTn id="40" presetID="31" presetClass="entr" presetSubtype="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1000" fill="hold"/>
                                        <p:tgtEl>
                                          <p:spTgt spid="87"/>
                                        </p:tgtEl>
                                        <p:attrNameLst>
                                          <p:attrName>ppt_w</p:attrName>
                                        </p:attrNameLst>
                                      </p:cBhvr>
                                      <p:tavLst>
                                        <p:tav tm="0">
                                          <p:val>
                                            <p:fltVal val="0"/>
                                          </p:val>
                                        </p:tav>
                                        <p:tav tm="100000">
                                          <p:val>
                                            <p:strVal val="#ppt_w"/>
                                          </p:val>
                                        </p:tav>
                                      </p:tavLst>
                                    </p:anim>
                                    <p:anim calcmode="lin" valueType="num">
                                      <p:cBhvr>
                                        <p:cTn id="43" dur="1000" fill="hold"/>
                                        <p:tgtEl>
                                          <p:spTgt spid="87"/>
                                        </p:tgtEl>
                                        <p:attrNameLst>
                                          <p:attrName>ppt_h</p:attrName>
                                        </p:attrNameLst>
                                      </p:cBhvr>
                                      <p:tavLst>
                                        <p:tav tm="0">
                                          <p:val>
                                            <p:fltVal val="0"/>
                                          </p:val>
                                        </p:tav>
                                        <p:tav tm="100000">
                                          <p:val>
                                            <p:strVal val="#ppt_h"/>
                                          </p:val>
                                        </p:tav>
                                      </p:tavLst>
                                    </p:anim>
                                    <p:anim calcmode="lin" valueType="num">
                                      <p:cBhvr>
                                        <p:cTn id="44" dur="1000" fill="hold"/>
                                        <p:tgtEl>
                                          <p:spTgt spid="87"/>
                                        </p:tgtEl>
                                        <p:attrNameLst>
                                          <p:attrName>style.rotation</p:attrName>
                                        </p:attrNameLst>
                                      </p:cBhvr>
                                      <p:tavLst>
                                        <p:tav tm="0">
                                          <p:val>
                                            <p:fltVal val="90"/>
                                          </p:val>
                                        </p:tav>
                                        <p:tav tm="100000">
                                          <p:val>
                                            <p:fltVal val="0"/>
                                          </p:val>
                                        </p:tav>
                                      </p:tavLst>
                                    </p:anim>
                                    <p:animEffect transition="in" filter="fade">
                                      <p:cBhvr>
                                        <p:cTn id="45" dur="1000"/>
                                        <p:tgtEl>
                                          <p:spTgt spid="87"/>
                                        </p:tgtEl>
                                      </p:cBhvr>
                                    </p:animEffect>
                                  </p:childTnLst>
                                </p:cTn>
                              </p:par>
                              <p:par>
                                <p:cTn id="46" presetID="31" presetClass="entr" presetSubtype="0" fill="hold" nodeType="withEffect">
                                  <p:stCondLst>
                                    <p:cond delay="0"/>
                                  </p:stCondLst>
                                  <p:childTnLst>
                                    <p:set>
                                      <p:cBhvr>
                                        <p:cTn id="47" dur="1" fill="hold">
                                          <p:stCondLst>
                                            <p:cond delay="0"/>
                                          </p:stCondLst>
                                        </p:cTn>
                                        <p:tgtEl>
                                          <p:spTgt spid="90"/>
                                        </p:tgtEl>
                                        <p:attrNameLst>
                                          <p:attrName>style.visibility</p:attrName>
                                        </p:attrNameLst>
                                      </p:cBhvr>
                                      <p:to>
                                        <p:strVal val="visible"/>
                                      </p:to>
                                    </p:set>
                                    <p:anim calcmode="lin" valueType="num">
                                      <p:cBhvr>
                                        <p:cTn id="48" dur="1000" fill="hold"/>
                                        <p:tgtEl>
                                          <p:spTgt spid="90"/>
                                        </p:tgtEl>
                                        <p:attrNameLst>
                                          <p:attrName>ppt_w</p:attrName>
                                        </p:attrNameLst>
                                      </p:cBhvr>
                                      <p:tavLst>
                                        <p:tav tm="0">
                                          <p:val>
                                            <p:fltVal val="0"/>
                                          </p:val>
                                        </p:tav>
                                        <p:tav tm="100000">
                                          <p:val>
                                            <p:strVal val="#ppt_w"/>
                                          </p:val>
                                        </p:tav>
                                      </p:tavLst>
                                    </p:anim>
                                    <p:anim calcmode="lin" valueType="num">
                                      <p:cBhvr>
                                        <p:cTn id="49" dur="1000" fill="hold"/>
                                        <p:tgtEl>
                                          <p:spTgt spid="90"/>
                                        </p:tgtEl>
                                        <p:attrNameLst>
                                          <p:attrName>ppt_h</p:attrName>
                                        </p:attrNameLst>
                                      </p:cBhvr>
                                      <p:tavLst>
                                        <p:tav tm="0">
                                          <p:val>
                                            <p:fltVal val="0"/>
                                          </p:val>
                                        </p:tav>
                                        <p:tav tm="100000">
                                          <p:val>
                                            <p:strVal val="#ppt_h"/>
                                          </p:val>
                                        </p:tav>
                                      </p:tavLst>
                                    </p:anim>
                                    <p:anim calcmode="lin" valueType="num">
                                      <p:cBhvr>
                                        <p:cTn id="50" dur="1000" fill="hold"/>
                                        <p:tgtEl>
                                          <p:spTgt spid="90"/>
                                        </p:tgtEl>
                                        <p:attrNameLst>
                                          <p:attrName>style.rotation</p:attrName>
                                        </p:attrNameLst>
                                      </p:cBhvr>
                                      <p:tavLst>
                                        <p:tav tm="0">
                                          <p:val>
                                            <p:fltVal val="90"/>
                                          </p:val>
                                        </p:tav>
                                        <p:tav tm="100000">
                                          <p:val>
                                            <p:fltVal val="0"/>
                                          </p:val>
                                        </p:tav>
                                      </p:tavLst>
                                    </p:anim>
                                    <p:animEffect transition="in" filter="fade">
                                      <p:cBhvr>
                                        <p:cTn id="51"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3790188"/>
            <a:ext cx="9144000" cy="1353312"/>
          </a:xfrm>
          <a:prstGeom prst="rect">
            <a:avLst/>
          </a:prstGeom>
        </p:spPr>
      </p:pic>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153" y="3122011"/>
            <a:ext cx="2937589" cy="1666910"/>
          </a:xfrm>
          <a:prstGeom prst="rect">
            <a:avLst/>
          </a:prstGeom>
        </p:spPr>
      </p:pic>
      <p:sp>
        <p:nvSpPr>
          <p:cNvPr id="23" name="Freeform 9">
            <a:extLst>
              <a:ext uri="{FF2B5EF4-FFF2-40B4-BE49-F238E27FC236}">
                <a16:creationId xmlns:a16="http://schemas.microsoft.com/office/drawing/2014/main" id="{C8B4F286-C409-48C4-AB61-85D16F94D7AC}"/>
              </a:ext>
            </a:extLst>
          </p:cNvPr>
          <p:cNvSpPr>
            <a:spLocks noEditPoints="1"/>
          </p:cNvSpPr>
          <p:nvPr/>
        </p:nvSpPr>
        <p:spPr bwMode="auto">
          <a:xfrm>
            <a:off x="27805" y="1568584"/>
            <a:ext cx="9143999" cy="1968667"/>
          </a:xfrm>
          <a:custGeom>
            <a:avLst/>
            <a:gdLst>
              <a:gd name="T0" fmla="*/ 1761 w 1926"/>
              <a:gd name="T1" fmla="*/ 1038 h 1038"/>
              <a:gd name="T2" fmla="*/ 1761 w 1926"/>
              <a:gd name="T3" fmla="*/ 1038 h 1038"/>
              <a:gd name="T4" fmla="*/ 1761 w 1926"/>
              <a:gd name="T5" fmla="*/ 1038 h 1038"/>
              <a:gd name="T6" fmla="*/ 1761 w 1926"/>
              <a:gd name="T7" fmla="*/ 1038 h 1038"/>
              <a:gd name="T8" fmla="*/ 1926 w 1926"/>
              <a:gd name="T9" fmla="*/ 1029 h 1038"/>
              <a:gd name="T10" fmla="*/ 1761 w 1926"/>
              <a:gd name="T11" fmla="*/ 1038 h 1038"/>
              <a:gd name="T12" fmla="*/ 1926 w 1926"/>
              <a:gd name="T13" fmla="*/ 1029 h 1038"/>
              <a:gd name="T14" fmla="*/ 3 w 1926"/>
              <a:gd name="T15" fmla="*/ 4 h 1038"/>
              <a:gd name="T16" fmla="*/ 4 w 1926"/>
              <a:gd name="T17" fmla="*/ 5 h 1038"/>
              <a:gd name="T18" fmla="*/ 3 w 1926"/>
              <a:gd name="T19" fmla="*/ 4 h 1038"/>
              <a:gd name="T20" fmla="*/ 3 w 1926"/>
              <a:gd name="T21" fmla="*/ 3 h 1038"/>
              <a:gd name="T22" fmla="*/ 3 w 1926"/>
              <a:gd name="T23" fmla="*/ 4 h 1038"/>
              <a:gd name="T24" fmla="*/ 3 w 1926"/>
              <a:gd name="T25" fmla="*/ 3 h 1038"/>
              <a:gd name="T26" fmla="*/ 2 w 1926"/>
              <a:gd name="T27" fmla="*/ 2 h 1038"/>
              <a:gd name="T28" fmla="*/ 2 w 1926"/>
              <a:gd name="T29" fmla="*/ 3 h 1038"/>
              <a:gd name="T30" fmla="*/ 2 w 1926"/>
              <a:gd name="T31" fmla="*/ 2 h 1038"/>
              <a:gd name="T32" fmla="*/ 1 w 1926"/>
              <a:gd name="T33" fmla="*/ 1 h 1038"/>
              <a:gd name="T34" fmla="*/ 2 w 1926"/>
              <a:gd name="T35" fmla="*/ 2 h 1038"/>
              <a:gd name="T36" fmla="*/ 1 w 1926"/>
              <a:gd name="T37" fmla="*/ 1 h 1038"/>
              <a:gd name="T38" fmla="*/ 0 w 1926"/>
              <a:gd name="T39" fmla="*/ 0 h 1038"/>
              <a:gd name="T40" fmla="*/ 1 w 1926"/>
              <a:gd name="T41" fmla="*/ 1 h 1038"/>
              <a:gd name="T42" fmla="*/ 0 w 1926"/>
              <a:gd name="T4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6" h="1038">
                <a:moveTo>
                  <a:pt x="1761" y="1038"/>
                </a:moveTo>
                <a:cubicBezTo>
                  <a:pt x="1761" y="1038"/>
                  <a:pt x="1761" y="1038"/>
                  <a:pt x="1761" y="1038"/>
                </a:cubicBezTo>
                <a:cubicBezTo>
                  <a:pt x="1761" y="1038"/>
                  <a:pt x="1761" y="1038"/>
                  <a:pt x="1761" y="1038"/>
                </a:cubicBezTo>
                <a:cubicBezTo>
                  <a:pt x="1761" y="1038"/>
                  <a:pt x="1761" y="1038"/>
                  <a:pt x="1761" y="1038"/>
                </a:cubicBezTo>
                <a:moveTo>
                  <a:pt x="1926" y="1029"/>
                </a:moveTo>
                <a:cubicBezTo>
                  <a:pt x="1871" y="1035"/>
                  <a:pt x="1816" y="1038"/>
                  <a:pt x="1761" y="1038"/>
                </a:cubicBezTo>
                <a:cubicBezTo>
                  <a:pt x="1816" y="1038"/>
                  <a:pt x="1871" y="1035"/>
                  <a:pt x="1926" y="1029"/>
                </a:cubicBezTo>
                <a:moveTo>
                  <a:pt x="3" y="4"/>
                </a:moveTo>
                <a:cubicBezTo>
                  <a:pt x="4" y="4"/>
                  <a:pt x="4" y="4"/>
                  <a:pt x="4" y="5"/>
                </a:cubicBezTo>
                <a:cubicBezTo>
                  <a:pt x="4" y="4"/>
                  <a:pt x="4" y="4"/>
                  <a:pt x="3" y="4"/>
                </a:cubicBezTo>
                <a:moveTo>
                  <a:pt x="3" y="3"/>
                </a:moveTo>
                <a:cubicBezTo>
                  <a:pt x="3" y="3"/>
                  <a:pt x="3" y="4"/>
                  <a:pt x="3" y="4"/>
                </a:cubicBezTo>
                <a:cubicBezTo>
                  <a:pt x="3" y="4"/>
                  <a:pt x="3" y="3"/>
                  <a:pt x="3" y="3"/>
                </a:cubicBezTo>
                <a:moveTo>
                  <a:pt x="2" y="2"/>
                </a:moveTo>
                <a:cubicBezTo>
                  <a:pt x="2" y="2"/>
                  <a:pt x="2" y="3"/>
                  <a:pt x="2" y="3"/>
                </a:cubicBezTo>
                <a:cubicBezTo>
                  <a:pt x="2" y="3"/>
                  <a:pt x="2" y="2"/>
                  <a:pt x="2" y="2"/>
                </a:cubicBezTo>
                <a:moveTo>
                  <a:pt x="1" y="1"/>
                </a:moveTo>
                <a:cubicBezTo>
                  <a:pt x="1" y="1"/>
                  <a:pt x="2" y="2"/>
                  <a:pt x="2" y="2"/>
                </a:cubicBezTo>
                <a:cubicBezTo>
                  <a:pt x="2" y="2"/>
                  <a:pt x="1" y="1"/>
                  <a:pt x="1" y="1"/>
                </a:cubicBezTo>
                <a:moveTo>
                  <a:pt x="0" y="0"/>
                </a:moveTo>
                <a:cubicBezTo>
                  <a:pt x="1" y="0"/>
                  <a:pt x="1" y="0"/>
                  <a:pt x="1" y="1"/>
                </a:cubicBezTo>
                <a:cubicBezTo>
                  <a:pt x="1" y="0"/>
                  <a:pt x="1" y="0"/>
                  <a:pt x="0" y="0"/>
                </a:cubicBezTo>
              </a:path>
            </a:pathLst>
          </a:custGeom>
          <a:solidFill>
            <a:srgbClr val="6774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任意多边形 25"/>
          <p:cNvSpPr/>
          <p:nvPr/>
        </p:nvSpPr>
        <p:spPr>
          <a:xfrm>
            <a:off x="2613670" y="2087867"/>
            <a:ext cx="4103190" cy="543257"/>
          </a:xfrm>
          <a:custGeom>
            <a:avLst/>
            <a:gdLst>
              <a:gd name="connsiteX0" fmla="*/ 0 w 4142407"/>
              <a:gd name="connsiteY0" fmla="*/ 0 h 514869"/>
              <a:gd name="connsiteX1" fmla="*/ 4142407 w 4142407"/>
              <a:gd name="connsiteY1" fmla="*/ 0 h 514869"/>
              <a:gd name="connsiteX2" fmla="*/ 4142407 w 4142407"/>
              <a:gd name="connsiteY2" fmla="*/ 1466 h 514869"/>
              <a:gd name="connsiteX3" fmla="*/ 3880111 w 4142407"/>
              <a:gd name="connsiteY3" fmla="*/ 263762 h 514869"/>
              <a:gd name="connsiteX4" fmla="*/ 4131218 w 4142407"/>
              <a:gd name="connsiteY4" fmla="*/ 514869 h 514869"/>
              <a:gd name="connsiteX5" fmla="*/ 0 w 4142407"/>
              <a:gd name="connsiteY5" fmla="*/ 514869 h 514869"/>
              <a:gd name="connsiteX6" fmla="*/ 257434 w 4142407"/>
              <a:gd name="connsiteY6" fmla="*/ 257435 h 51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407" h="514869">
                <a:moveTo>
                  <a:pt x="0" y="0"/>
                </a:moveTo>
                <a:lnTo>
                  <a:pt x="4142407" y="0"/>
                </a:lnTo>
                <a:lnTo>
                  <a:pt x="4142407" y="1466"/>
                </a:lnTo>
                <a:lnTo>
                  <a:pt x="3880111" y="263762"/>
                </a:lnTo>
                <a:lnTo>
                  <a:pt x="4131218" y="514869"/>
                </a:lnTo>
                <a:lnTo>
                  <a:pt x="0" y="514869"/>
                </a:lnTo>
                <a:lnTo>
                  <a:pt x="257434" y="2574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
          <p:cNvSpPr txBox="1"/>
          <p:nvPr/>
        </p:nvSpPr>
        <p:spPr>
          <a:xfrm>
            <a:off x="3274457" y="784086"/>
            <a:ext cx="2285295" cy="1328373"/>
          </a:xfrm>
          <a:prstGeom prst="rect">
            <a:avLst/>
          </a:prstGeom>
          <a:noFill/>
        </p:spPr>
        <p:txBody>
          <a:bodyPr wrap="square" lIns="96700" tIns="48351" rIns="96700" bIns="48351" rtlCol="0">
            <a:spAutoFit/>
          </a:bodyPr>
          <a:lstStyle/>
          <a:p>
            <a:pPr algn="ctr" fontAlgn="auto">
              <a:spcBef>
                <a:spcPts val="0"/>
              </a:spcBef>
              <a:spcAft>
                <a:spcPts val="0"/>
              </a:spcAft>
              <a:defRPr/>
            </a:pPr>
            <a:r>
              <a:rPr lang="en-US" altLang="zh-CN" sz="7998" b="1" kern="0" dirty="0">
                <a:solidFill>
                  <a:schemeClr val="accent3"/>
                </a:solidFill>
                <a:effectLst>
                  <a:outerShdw blurRad="38100" dist="38100" dir="2700000" algn="tl">
                    <a:srgbClr val="000000">
                      <a:alpha val="43137"/>
                    </a:srgbClr>
                  </a:outerShdw>
                </a:effectLst>
                <a:cs typeface="+mn-ea"/>
                <a:sym typeface="+mn-lt"/>
              </a:rPr>
              <a:t>03</a:t>
            </a:r>
            <a:endParaRPr lang="zh-CN" altLang="en-US" sz="7998" b="1" kern="0" dirty="0">
              <a:solidFill>
                <a:schemeClr val="accent3"/>
              </a:solidFill>
              <a:effectLst>
                <a:outerShdw blurRad="38100" dist="38100" dir="2700000" algn="tl">
                  <a:srgbClr val="000000">
                    <a:alpha val="43137"/>
                  </a:srgbClr>
                </a:outerShdw>
              </a:effectLst>
              <a:cs typeface="+mn-ea"/>
              <a:sym typeface="+mn-lt"/>
            </a:endParaRPr>
          </a:p>
        </p:txBody>
      </p:sp>
      <p:sp>
        <p:nvSpPr>
          <p:cNvPr id="28" name="Rectangle 4"/>
          <p:cNvSpPr txBox="1">
            <a:spLocks noChangeArrowheads="1"/>
          </p:cNvSpPr>
          <p:nvPr/>
        </p:nvSpPr>
        <p:spPr bwMode="auto">
          <a:xfrm>
            <a:off x="2933436" y="1936880"/>
            <a:ext cx="3510772"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4" rIns="68550" bIns="34274"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zh-CN" altLang="en-US" sz="2499" kern="0" dirty="0">
                <a:latin typeface="+mn-lt"/>
                <a:ea typeface="+mn-ea"/>
                <a:cs typeface="+mn-ea"/>
                <a:sym typeface="+mn-lt"/>
              </a:rPr>
              <a:t>Teaching process</a:t>
            </a:r>
          </a:p>
        </p:txBody>
      </p:sp>
      <p:sp>
        <p:nvSpPr>
          <p:cNvPr id="29" name="Rectangle 28"/>
          <p:cNvSpPr/>
          <p:nvPr/>
        </p:nvSpPr>
        <p:spPr>
          <a:xfrm>
            <a:off x="2697751" y="2864938"/>
            <a:ext cx="2450313" cy="561702"/>
          </a:xfrm>
          <a:prstGeom prst="rect">
            <a:avLst/>
          </a:prstGeom>
        </p:spPr>
        <p:txBody>
          <a:bodyPr wrap="square" lIns="68589" tIns="34295" rIns="68589" bIns="34295">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kumimoji="0" lang="zh-CN" altLang="en-US" sz="1600" b="0" i="0" u="none" strike="noStrike" kern="0" cap="none" spc="0" normalizeH="0" baseline="0" noProof="0" dirty="0">
                <a:ln>
                  <a:noFill/>
                </a:ln>
                <a:solidFill>
                  <a:schemeClr val="tx1">
                    <a:lumMod val="50000"/>
                    <a:lumOff val="50000"/>
                  </a:schemeClr>
                </a:solidFill>
                <a:effectLst/>
                <a:uLnTx/>
                <a:uFillTx/>
                <a:cs typeface="+mn-ea"/>
                <a:sym typeface="+mn-lt"/>
              </a:rPr>
              <a:t>The teaching stage</a:t>
            </a:r>
            <a:endParaRPr kumimoji="0" lang="en-US" altLang="zh-CN" sz="1600" b="0" i="0" u="none" strike="noStrike" kern="0" cap="none" spc="0" normalizeH="0" baseline="0" noProof="0" dirty="0">
              <a:ln>
                <a:noFill/>
              </a:ln>
              <a:solidFill>
                <a:schemeClr val="tx1">
                  <a:lumMod val="50000"/>
                  <a:lumOff val="50000"/>
                </a:schemeClr>
              </a:solidFill>
              <a:effectLst/>
              <a:uLnTx/>
              <a:uFillTx/>
              <a:cs typeface="+mn-ea"/>
              <a:sym typeface="+mn-lt"/>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kumimoji="0" lang="zh-CN" altLang="en-US" sz="1600" b="0" i="0" u="none" strike="noStrike" kern="0" cap="none" spc="0" normalizeH="0" baseline="0" noProof="0" dirty="0">
                <a:ln>
                  <a:noFill/>
                </a:ln>
                <a:solidFill>
                  <a:schemeClr val="tx1">
                    <a:lumMod val="50000"/>
                    <a:lumOff val="50000"/>
                  </a:schemeClr>
                </a:solidFill>
                <a:effectLst/>
                <a:uLnTx/>
                <a:uFillTx/>
                <a:cs typeface="+mn-ea"/>
                <a:sym typeface="+mn-lt"/>
              </a:rPr>
              <a:t>Prepare before class</a:t>
            </a:r>
            <a:endParaRPr kumimoji="0" lang="en-US" altLang="zh-CN" sz="1600" b="0" i="0" u="none" strike="noStrike" kern="0" cap="none" spc="0" normalizeH="0" baseline="0" noProof="0" dirty="0">
              <a:ln>
                <a:noFill/>
              </a:ln>
              <a:solidFill>
                <a:schemeClr val="tx1">
                  <a:lumMod val="50000"/>
                  <a:lumOff val="50000"/>
                </a:schemeClr>
              </a:solidFill>
              <a:effectLst/>
              <a:uLnTx/>
              <a:uFillTx/>
              <a:cs typeface="+mn-ea"/>
              <a:sym typeface="+mn-lt"/>
            </a:endParaRPr>
          </a:p>
        </p:txBody>
      </p:sp>
      <p:sp>
        <p:nvSpPr>
          <p:cNvPr id="30" name="矩形 29"/>
          <p:cNvSpPr/>
          <p:nvPr/>
        </p:nvSpPr>
        <p:spPr>
          <a:xfrm>
            <a:off x="5076056" y="2854154"/>
            <a:ext cx="1293944" cy="584775"/>
          </a:xfrm>
          <a:prstGeom prst="rect">
            <a:avLst/>
          </a:prstGeom>
        </p:spPr>
        <p:txBody>
          <a:bodyPr wrap="none">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kumimoji="0" lang="zh-CN" altLang="en-US" sz="1600" b="0" i="0" u="none" strike="noStrike" kern="0" cap="none" spc="0" normalizeH="0" baseline="0" noProof="0" dirty="0">
                <a:ln>
                  <a:noFill/>
                </a:ln>
                <a:solidFill>
                  <a:schemeClr val="tx1">
                    <a:lumMod val="50000"/>
                    <a:lumOff val="50000"/>
                  </a:schemeClr>
                </a:solidFill>
                <a:effectLst/>
                <a:uLnTx/>
                <a:uFillTx/>
                <a:cs typeface="+mn-ea"/>
                <a:sym typeface="+mn-lt"/>
              </a:rPr>
              <a:t>Classroom implementation</a:t>
            </a:r>
            <a:endParaRPr kumimoji="0" lang="en-GB" altLang="zh-CN" sz="1600" b="0" i="0" u="none" strike="noStrike" kern="0" cap="none" spc="0" normalizeH="0" baseline="0" noProof="0" dirty="0">
              <a:ln>
                <a:noFill/>
              </a:ln>
              <a:solidFill>
                <a:schemeClr val="tx1">
                  <a:lumMod val="50000"/>
                  <a:lumOff val="50000"/>
                </a:schemeClr>
              </a:solidFill>
              <a:effectLst/>
              <a:uLnTx/>
              <a:uFillTx/>
              <a:cs typeface="+mn-ea"/>
              <a:sym typeface="+mn-lt"/>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kumimoji="0" lang="zh-CN" altLang="en-US" sz="1600" b="0" i="0" u="none" strike="noStrike" kern="0" cap="none" spc="0" normalizeH="0" baseline="0" noProof="0" dirty="0">
                <a:ln>
                  <a:noFill/>
                </a:ln>
                <a:solidFill>
                  <a:schemeClr val="tx1">
                    <a:lumMod val="50000"/>
                    <a:lumOff val="50000"/>
                  </a:schemeClr>
                </a:solidFill>
                <a:effectLst/>
                <a:uLnTx/>
                <a:uFillTx/>
                <a:cs typeface="+mn-ea"/>
                <a:sym typeface="+mn-lt"/>
              </a:rPr>
              <a:t>Promotion after class</a:t>
            </a:r>
            <a:endParaRPr kumimoji="0" lang="en-US" altLang="zh-CN" sz="1600" b="0" i="0" u="none" strike="noStrike" kern="0" cap="none" spc="0" normalizeH="0" baseline="0" noProof="0" dirty="0">
              <a:ln>
                <a:noFill/>
              </a:ln>
              <a:solidFill>
                <a:schemeClr val="tx1">
                  <a:lumMod val="50000"/>
                  <a:lumOff val="50000"/>
                </a:schemeClr>
              </a:solidFill>
              <a:effectLst/>
              <a:uLnTx/>
              <a:uFillTx/>
              <a:cs typeface="+mn-ea"/>
              <a:sym typeface="+mn-lt"/>
            </a:endParaRPr>
          </a:p>
        </p:txBody>
      </p:sp>
    </p:spTree>
    <p:extLst>
      <p:ext uri="{BB962C8B-B14F-4D97-AF65-F5344CB8AC3E}">
        <p14:creationId xmlns:p14="http://schemas.microsoft.com/office/powerpoint/2010/main" val="3461946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6="http://schemas.microsoft.com/office/drawing/2014/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iterate type="lt">
                                    <p:tmPct val="15000"/>
                                  </p:iterate>
                                  <p:childTnLst>
                                    <p:set>
                                      <p:cBhvr>
                                        <p:cTn id="12" dur="1" fill="hold">
                                          <p:stCondLst>
                                            <p:cond delay="0"/>
                                          </p:stCondLst>
                                        </p:cTn>
                                        <p:tgtEl>
                                          <p:spTgt spid="27"/>
                                        </p:tgtEl>
                                        <p:attrNameLst>
                                          <p:attrName>style.visibility</p:attrName>
                                        </p:attrNameLst>
                                      </p:cBhvr>
                                      <p:to>
                                        <p:strVal val="visible"/>
                                      </p:to>
                                    </p:set>
                                    <p:animScale>
                                      <p:cBhvr>
                                        <p:cTn id="13"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7"/>
                                        </p:tgtEl>
                                        <p:attrNameLst>
                                          <p:attrName>ppt_x</p:attrName>
                                          <p:attrName>ppt_y</p:attrName>
                                        </p:attrNameLst>
                                      </p:cBhvr>
                                    </p:animMotion>
                                    <p:animEffect transition="in" filter="fade">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700"/>
                                        <p:tgtEl>
                                          <p:spTgt spid="28"/>
                                        </p:tgtEl>
                                      </p:cBhvr>
                                    </p:animEffect>
                                  </p:childTnLst>
                                </p:cTn>
                              </p:par>
                            </p:childTnLst>
                          </p:cTn>
                        </p:par>
                        <p:par>
                          <p:cTn id="24" fill="hold">
                            <p:stCondLst>
                              <p:cond delay="700"/>
                            </p:stCondLst>
                            <p:childTnLst>
                              <p:par>
                                <p:cTn id="25" presetID="16" presetClass="entr" presetSubtype="2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par>
                          <p:cTn id="28" fill="hold">
                            <p:stCondLst>
                              <p:cond delay="12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The teaching stage</a:t>
            </a:r>
          </a:p>
        </p:txBody>
      </p:sp>
      <p:grpSp>
        <p:nvGrpSpPr>
          <p:cNvPr id="71" name="组合 70"/>
          <p:cNvGrpSpPr/>
          <p:nvPr/>
        </p:nvGrpSpPr>
        <p:grpSpPr>
          <a:xfrm>
            <a:off x="724747" y="1981200"/>
            <a:ext cx="1327474" cy="1483668"/>
            <a:chOff x="395537" y="2389802"/>
            <a:chExt cx="1327474" cy="1483668"/>
          </a:xfrm>
          <a:solidFill>
            <a:srgbClr val="1763BB"/>
          </a:solidFill>
        </p:grpSpPr>
        <p:sp>
          <p:nvSpPr>
            <p:cNvPr id="73" name="六边形 72"/>
            <p:cNvSpPr/>
            <p:nvPr/>
          </p:nvSpPr>
          <p:spPr>
            <a:xfrm rot="16200000">
              <a:off x="317440" y="2467899"/>
              <a:ext cx="1483668" cy="1327474"/>
            </a:xfrm>
            <a:prstGeom prst="hexagon">
              <a:avLst/>
            </a:prstGeom>
            <a:solidFill>
              <a:schemeClr val="accent1"/>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4" name="TextBox 47"/>
            <p:cNvSpPr txBox="1"/>
            <p:nvPr/>
          </p:nvSpPr>
          <p:spPr>
            <a:xfrm>
              <a:off x="595022" y="2777692"/>
              <a:ext cx="933269" cy="707886"/>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ysClr val="window" lastClr="FFFFFF"/>
                  </a:solidFill>
                  <a:effectLst/>
                  <a:uLnTx/>
                  <a:uFillTx/>
                  <a:cs typeface="+mn-ea"/>
                  <a:sym typeface="+mn-lt"/>
                </a:rPr>
                <a:t>Tittle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ysClr val="window" lastClr="FFFFFF"/>
                  </a:solidFill>
                  <a:effectLst/>
                  <a:uLnTx/>
                  <a:uFillTx/>
                  <a:cs typeface="+mn-ea"/>
                  <a:sym typeface="+mn-lt"/>
                </a:rPr>
                <a:t>text</a:t>
              </a:r>
              <a:endParaRPr kumimoji="0" lang="zh-CN" altLang="en-US" sz="2000" b="1" i="0" u="none" strike="noStrike" kern="0" cap="none" spc="0" normalizeH="0" baseline="0" noProof="0" dirty="0">
                <a:ln>
                  <a:noFill/>
                </a:ln>
                <a:solidFill>
                  <a:sysClr val="window" lastClr="FFFFFF"/>
                </a:solidFill>
                <a:effectLst/>
                <a:uLnTx/>
                <a:uFillTx/>
                <a:cs typeface="+mn-ea"/>
                <a:sym typeface="+mn-lt"/>
              </a:endParaRPr>
            </a:p>
          </p:txBody>
        </p:sp>
      </p:grpSp>
      <p:sp>
        <p:nvSpPr>
          <p:cNvPr id="75" name="等腰三角形 74"/>
          <p:cNvSpPr/>
          <p:nvPr/>
        </p:nvSpPr>
        <p:spPr>
          <a:xfrm rot="5400000">
            <a:off x="2132545" y="2651026"/>
            <a:ext cx="224916" cy="193893"/>
          </a:xfrm>
          <a:prstGeom prst="triangl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6" name="等腰三角形 75"/>
          <p:cNvSpPr/>
          <p:nvPr/>
        </p:nvSpPr>
        <p:spPr>
          <a:xfrm rot="5400000">
            <a:off x="2370699" y="2647760"/>
            <a:ext cx="224916" cy="193893"/>
          </a:xfrm>
          <a:prstGeom prst="triangle">
            <a:avLst/>
          </a:prstGeom>
          <a:solidFill>
            <a:srgbClr val="84D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7" name="六边形 76"/>
          <p:cNvSpPr/>
          <p:nvPr/>
        </p:nvSpPr>
        <p:spPr>
          <a:xfrm rot="16200000">
            <a:off x="2219077" y="1334796"/>
            <a:ext cx="3076095" cy="2808313"/>
          </a:xfrm>
          <a:prstGeom prst="hexagon">
            <a:avLst/>
          </a:prstGeom>
          <a:blipFill dpi="0" rotWithShape="0">
            <a:blip r:embed="rId4" cstate="screen">
              <a:extLst>
                <a:ext uri="{28A0092B-C50C-407E-A947-70E740481C1C}">
                  <a14:useLocalDpi xmlns:a14="http://schemas.microsoft.com/office/drawing/2010/main"/>
                </a:ext>
              </a:extLst>
            </a:blip>
            <a:srcRect/>
            <a:stretch>
              <a:fillRect/>
            </a:stretch>
          </a:blipFill>
          <a:ln w="15875" cap="rnd" cmpd="sng" algn="ctr">
            <a:solidFill>
              <a:srgbClr val="DDDDD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8" name="六边形 77"/>
          <p:cNvSpPr/>
          <p:nvPr/>
        </p:nvSpPr>
        <p:spPr>
          <a:xfrm rot="16200000">
            <a:off x="4517719" y="1176206"/>
            <a:ext cx="797366" cy="750462"/>
          </a:xfrm>
          <a:prstGeom prst="hexagon">
            <a:avLst/>
          </a:prstGeom>
          <a:solidFill>
            <a:schemeClr val="accent2"/>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9" name="TextBox 52"/>
          <p:cNvSpPr txBox="1"/>
          <p:nvPr/>
        </p:nvSpPr>
        <p:spPr>
          <a:xfrm>
            <a:off x="4658367" y="1359180"/>
            <a:ext cx="48603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cs typeface="+mn-ea"/>
                <a:sym typeface="+mn-lt"/>
              </a:rPr>
              <a:t>01</a:t>
            </a:r>
            <a:endParaRPr kumimoji="0" lang="zh-CN" altLang="en-US" sz="2000" b="0" i="0" u="none" strike="noStrike" kern="0" cap="none" spc="0" normalizeH="0" baseline="0" noProof="0" dirty="0">
              <a:ln>
                <a:noFill/>
              </a:ln>
              <a:solidFill>
                <a:schemeClr val="bg1"/>
              </a:solidFill>
              <a:effectLst/>
              <a:uLnTx/>
              <a:uFillTx/>
              <a:cs typeface="+mn-ea"/>
              <a:sym typeface="+mn-lt"/>
            </a:endParaRPr>
          </a:p>
        </p:txBody>
      </p:sp>
      <p:sp>
        <p:nvSpPr>
          <p:cNvPr id="80" name="六边形 79"/>
          <p:cNvSpPr/>
          <p:nvPr/>
        </p:nvSpPr>
        <p:spPr>
          <a:xfrm rot="16200000">
            <a:off x="5078593" y="2347802"/>
            <a:ext cx="797366" cy="750462"/>
          </a:xfrm>
          <a:prstGeom prst="hexagon">
            <a:avLst/>
          </a:prstGeom>
          <a:solidFill>
            <a:schemeClr val="accent3"/>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81" name="TextBox 79"/>
          <p:cNvSpPr txBox="1"/>
          <p:nvPr/>
        </p:nvSpPr>
        <p:spPr>
          <a:xfrm>
            <a:off x="5219241" y="2530776"/>
            <a:ext cx="48603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cs typeface="+mn-ea"/>
                <a:sym typeface="+mn-lt"/>
              </a:rPr>
              <a:t>02</a:t>
            </a:r>
            <a:endParaRPr kumimoji="0" lang="zh-CN" altLang="en-US" sz="2000" b="0" i="0" u="none" strike="noStrike" kern="0" cap="none" spc="0" normalizeH="0" baseline="0" noProof="0" dirty="0">
              <a:ln>
                <a:noFill/>
              </a:ln>
              <a:solidFill>
                <a:schemeClr val="bg1"/>
              </a:solidFill>
              <a:effectLst/>
              <a:uLnTx/>
              <a:uFillTx/>
              <a:cs typeface="+mn-ea"/>
              <a:sym typeface="+mn-lt"/>
            </a:endParaRPr>
          </a:p>
        </p:txBody>
      </p:sp>
      <p:sp>
        <p:nvSpPr>
          <p:cNvPr id="82" name="六边形 81"/>
          <p:cNvSpPr/>
          <p:nvPr/>
        </p:nvSpPr>
        <p:spPr>
          <a:xfrm rot="16200000">
            <a:off x="4575130" y="3610582"/>
            <a:ext cx="797366" cy="750462"/>
          </a:xfrm>
          <a:prstGeom prst="hexagon">
            <a:avLst/>
          </a:prstGeom>
          <a:solidFill>
            <a:schemeClr val="accent4"/>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83" name="TextBox 81"/>
          <p:cNvSpPr txBox="1"/>
          <p:nvPr/>
        </p:nvSpPr>
        <p:spPr>
          <a:xfrm>
            <a:off x="4715778" y="3793556"/>
            <a:ext cx="48603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solidFill>
                <a:effectLst/>
                <a:uLnTx/>
                <a:uFillTx/>
                <a:cs typeface="+mn-ea"/>
                <a:sym typeface="+mn-lt"/>
              </a:rPr>
              <a:t>03</a:t>
            </a:r>
            <a:endParaRPr kumimoji="0" lang="zh-CN" altLang="en-US" sz="2000" b="0" i="0" u="none" strike="noStrike" kern="0" cap="none" spc="0" normalizeH="0" baseline="0" noProof="0" dirty="0">
              <a:ln>
                <a:noFill/>
              </a:ln>
              <a:solidFill>
                <a:schemeClr val="bg1"/>
              </a:solidFill>
              <a:effectLst/>
              <a:uLnTx/>
              <a:uFillTx/>
              <a:cs typeface="+mn-ea"/>
              <a:sym typeface="+mn-lt"/>
            </a:endParaRPr>
          </a:p>
        </p:txBody>
      </p:sp>
      <p:sp>
        <p:nvSpPr>
          <p:cNvPr id="84" name="TextBox 82"/>
          <p:cNvSpPr txBox="1"/>
          <p:nvPr/>
        </p:nvSpPr>
        <p:spPr bwMode="auto">
          <a:xfrm>
            <a:off x="5507507" y="1273084"/>
            <a:ext cx="2423571" cy="646331"/>
          </a:xfrm>
          <a:prstGeom prst="rect">
            <a:avLst/>
          </a:prstGeom>
          <a:noFill/>
        </p:spPr>
        <p:txBody>
          <a:bodyPr wrap="square">
            <a:spAutoFit/>
          </a:bodyPr>
          <a:lstStyle/>
          <a:p>
            <a:pPr algn="just"/>
            <a:r>
              <a:rPr lang="zh-CN" altLang="en-US" sz="1200" b="1" dirty="0">
                <a:solidFill>
                  <a:schemeClr val="accent1"/>
                </a:solidFill>
                <a:cs typeface="+mn-ea"/>
                <a:sym typeface="+mn-lt"/>
              </a:rPr>
              <a:t>Pre-class preparation:</a:t>
            </a:r>
            <a:r>
              <a:rPr lang="zh-CN" altLang="en-US" sz="1200" dirty="0">
                <a:solidFill>
                  <a:schemeClr val="tx1">
                    <a:lumMod val="65000"/>
                    <a:lumOff val="35000"/>
                  </a:schemeClr>
                </a:solidFill>
                <a:cs typeface="+mn-ea"/>
                <a:sym typeface="+mn-lt"/>
              </a:rPr>
              <a:t>Click add a text description or copy text paste from here, the content is brief</a:t>
            </a:r>
          </a:p>
        </p:txBody>
      </p:sp>
      <p:sp>
        <p:nvSpPr>
          <p:cNvPr id="85" name="TextBox 83"/>
          <p:cNvSpPr txBox="1"/>
          <p:nvPr/>
        </p:nvSpPr>
        <p:spPr bwMode="auto">
          <a:xfrm>
            <a:off x="6019389" y="2387263"/>
            <a:ext cx="2423571" cy="1015663"/>
          </a:xfrm>
          <a:prstGeom prst="rect">
            <a:avLst/>
          </a:prstGeom>
          <a:noFill/>
        </p:spPr>
        <p:txBody>
          <a:bodyPr wrap="square">
            <a:spAutoFit/>
          </a:bodyPr>
          <a:lstStyle/>
          <a:p>
            <a:pPr algn="just"/>
            <a:r>
              <a:rPr lang="zh-CN" altLang="en-US" sz="1200" b="1" dirty="0">
                <a:solidFill>
                  <a:schemeClr val="accent1"/>
                </a:solidFill>
                <a:cs typeface="+mn-ea"/>
                <a:sym typeface="+mn-lt"/>
              </a:rPr>
              <a:t>Classroom implementation:</a:t>
            </a:r>
            <a:r>
              <a:rPr lang="zh-CN" altLang="en-US" sz="1200" dirty="0">
                <a:solidFill>
                  <a:schemeClr val="tx1">
                    <a:lumMod val="65000"/>
                    <a:lumOff val="35000"/>
                  </a:schemeClr>
                </a:solidFill>
                <a:cs typeface="+mn-ea"/>
                <a:sym typeface="+mn-lt"/>
              </a:rPr>
              <a:t>Click add a text description or copy text paste from here, the content is brief</a:t>
            </a:r>
          </a:p>
        </p:txBody>
      </p:sp>
      <p:sp>
        <p:nvSpPr>
          <p:cNvPr id="86" name="TextBox 84"/>
          <p:cNvSpPr txBox="1"/>
          <p:nvPr/>
        </p:nvSpPr>
        <p:spPr bwMode="auto">
          <a:xfrm>
            <a:off x="5515333" y="3691578"/>
            <a:ext cx="2423571" cy="646331"/>
          </a:xfrm>
          <a:prstGeom prst="rect">
            <a:avLst/>
          </a:prstGeom>
          <a:noFill/>
        </p:spPr>
        <p:txBody>
          <a:bodyPr wrap="square">
            <a:spAutoFit/>
          </a:bodyPr>
          <a:lstStyle/>
          <a:p>
            <a:pPr algn="just"/>
            <a:r>
              <a:rPr lang="zh-CN" altLang="en-US" sz="1200" b="1" dirty="0">
                <a:solidFill>
                  <a:schemeClr val="accent1"/>
                </a:solidFill>
                <a:cs typeface="+mn-ea"/>
                <a:sym typeface="+mn-lt"/>
              </a:rPr>
              <a:t>Post-class promotion:</a:t>
            </a:r>
            <a:r>
              <a:rPr lang="zh-CN" altLang="en-US" sz="1200" dirty="0">
                <a:solidFill>
                  <a:schemeClr val="tx1">
                    <a:lumMod val="65000"/>
                    <a:lumOff val="35000"/>
                  </a:schemeClr>
                </a:solidFill>
                <a:cs typeface="+mn-ea"/>
                <a:sym typeface="+mn-lt"/>
              </a:rPr>
              <a:t>Click add a text description or copy text paste from here, the content is brief</a:t>
            </a:r>
          </a:p>
        </p:txBody>
      </p:sp>
    </p:spTree>
    <p:extLst>
      <p:ext uri="{BB962C8B-B14F-4D97-AF65-F5344CB8AC3E}">
        <p14:creationId xmlns:p14="http://schemas.microsoft.com/office/powerpoint/2010/main" val="2940801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1000" fill="hold"/>
                                        <p:tgtEl>
                                          <p:spTgt spid="71"/>
                                        </p:tgtEl>
                                        <p:attrNameLst>
                                          <p:attrName>ppt_w</p:attrName>
                                        </p:attrNameLst>
                                      </p:cBhvr>
                                      <p:tavLst>
                                        <p:tav tm="0">
                                          <p:val>
                                            <p:fltVal val="0"/>
                                          </p:val>
                                        </p:tav>
                                        <p:tav tm="100000">
                                          <p:val>
                                            <p:strVal val="#ppt_w"/>
                                          </p:val>
                                        </p:tav>
                                      </p:tavLst>
                                    </p:anim>
                                    <p:anim calcmode="lin" valueType="num">
                                      <p:cBhvr>
                                        <p:cTn id="12" dur="1000" fill="hold"/>
                                        <p:tgtEl>
                                          <p:spTgt spid="71"/>
                                        </p:tgtEl>
                                        <p:attrNameLst>
                                          <p:attrName>ppt_h</p:attrName>
                                        </p:attrNameLst>
                                      </p:cBhvr>
                                      <p:tavLst>
                                        <p:tav tm="0">
                                          <p:val>
                                            <p:fltVal val="0"/>
                                          </p:val>
                                        </p:tav>
                                        <p:tav tm="100000">
                                          <p:val>
                                            <p:strVal val="#ppt_h"/>
                                          </p:val>
                                        </p:tav>
                                      </p:tavLst>
                                    </p:anim>
                                    <p:anim calcmode="lin" valueType="num">
                                      <p:cBhvr>
                                        <p:cTn id="13" dur="1000" fill="hold"/>
                                        <p:tgtEl>
                                          <p:spTgt spid="71"/>
                                        </p:tgtEl>
                                        <p:attrNameLst>
                                          <p:attrName>style.rotation</p:attrName>
                                        </p:attrNameLst>
                                      </p:cBhvr>
                                      <p:tavLst>
                                        <p:tav tm="0">
                                          <p:val>
                                            <p:fltVal val="90"/>
                                          </p:val>
                                        </p:tav>
                                        <p:tav tm="100000">
                                          <p:val>
                                            <p:fltVal val="0"/>
                                          </p:val>
                                        </p:tav>
                                      </p:tavLst>
                                    </p:anim>
                                    <p:animEffect transition="in" filter="fade">
                                      <p:cBhvr>
                                        <p:cTn id="14" dur="1000"/>
                                        <p:tgtEl>
                                          <p:spTgt spid="7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left)">
                                      <p:cBhvr>
                                        <p:cTn id="18" dur="500"/>
                                        <p:tgtEl>
                                          <p:spTgt spid="75"/>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p:cTn id="26" dur="500" fill="hold"/>
                                        <p:tgtEl>
                                          <p:spTgt spid="77"/>
                                        </p:tgtEl>
                                        <p:attrNameLst>
                                          <p:attrName>ppt_w</p:attrName>
                                        </p:attrNameLst>
                                      </p:cBhvr>
                                      <p:tavLst>
                                        <p:tav tm="0">
                                          <p:val>
                                            <p:fltVal val="0"/>
                                          </p:val>
                                        </p:tav>
                                        <p:tav tm="100000">
                                          <p:val>
                                            <p:strVal val="#ppt_w"/>
                                          </p:val>
                                        </p:tav>
                                      </p:tavLst>
                                    </p:anim>
                                    <p:anim calcmode="lin" valueType="num">
                                      <p:cBhvr>
                                        <p:cTn id="27" dur="500" fill="hold"/>
                                        <p:tgtEl>
                                          <p:spTgt spid="77"/>
                                        </p:tgtEl>
                                        <p:attrNameLst>
                                          <p:attrName>ppt_h</p:attrName>
                                        </p:attrNameLst>
                                      </p:cBhvr>
                                      <p:tavLst>
                                        <p:tav tm="0">
                                          <p:val>
                                            <p:fltVal val="0"/>
                                          </p:val>
                                        </p:tav>
                                        <p:tav tm="100000">
                                          <p:val>
                                            <p:strVal val="#ppt_h"/>
                                          </p:val>
                                        </p:tav>
                                      </p:tavLst>
                                    </p:anim>
                                    <p:animEffect transition="in" filter="fade">
                                      <p:cBhvr>
                                        <p:cTn id="28" dur="500"/>
                                        <p:tgtEl>
                                          <p:spTgt spid="77"/>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fill="hold"/>
                                        <p:tgtEl>
                                          <p:spTgt spid="78"/>
                                        </p:tgtEl>
                                        <p:attrNameLst>
                                          <p:attrName>ppt_x</p:attrName>
                                        </p:attrNameLst>
                                      </p:cBhvr>
                                      <p:tavLst>
                                        <p:tav tm="0">
                                          <p:val>
                                            <p:strVal val="0-#ppt_w/2"/>
                                          </p:val>
                                        </p:tav>
                                        <p:tav tm="100000">
                                          <p:val>
                                            <p:strVal val="#ppt_x"/>
                                          </p:val>
                                        </p:tav>
                                      </p:tavLst>
                                    </p:anim>
                                    <p:anim calcmode="lin" valueType="num">
                                      <p:cBhvr additive="base">
                                        <p:cTn id="33" dur="500" fill="hold"/>
                                        <p:tgtEl>
                                          <p:spTgt spid="7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9"/>
                                        </p:tgtEl>
                                        <p:attrNameLst>
                                          <p:attrName>style.visibility</p:attrName>
                                        </p:attrNameLst>
                                      </p:cBhvr>
                                      <p:to>
                                        <p:strVal val="visible"/>
                                      </p:to>
                                    </p:set>
                                    <p:anim calcmode="lin" valueType="num">
                                      <p:cBhvr additive="base">
                                        <p:cTn id="36" dur="500" fill="hold"/>
                                        <p:tgtEl>
                                          <p:spTgt spid="79"/>
                                        </p:tgtEl>
                                        <p:attrNameLst>
                                          <p:attrName>ppt_x</p:attrName>
                                        </p:attrNameLst>
                                      </p:cBhvr>
                                      <p:tavLst>
                                        <p:tav tm="0">
                                          <p:val>
                                            <p:strVal val="0-#ppt_w/2"/>
                                          </p:val>
                                        </p:tav>
                                        <p:tav tm="100000">
                                          <p:val>
                                            <p:strVal val="#ppt_x"/>
                                          </p:val>
                                        </p:tav>
                                      </p:tavLst>
                                    </p:anim>
                                    <p:anim calcmode="lin" valueType="num">
                                      <p:cBhvr additive="base">
                                        <p:cTn id="37" dur="500" fill="hold"/>
                                        <p:tgtEl>
                                          <p:spTgt spid="7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1000"/>
                                        <p:tgtEl>
                                          <p:spTgt spid="84"/>
                                        </p:tgtEl>
                                      </p:cBhvr>
                                    </p:animEffect>
                                    <p:anim calcmode="lin" valueType="num">
                                      <p:cBhvr>
                                        <p:cTn id="42" dur="1000" fill="hold"/>
                                        <p:tgtEl>
                                          <p:spTgt spid="84"/>
                                        </p:tgtEl>
                                        <p:attrNameLst>
                                          <p:attrName>ppt_x</p:attrName>
                                        </p:attrNameLst>
                                      </p:cBhvr>
                                      <p:tavLst>
                                        <p:tav tm="0">
                                          <p:val>
                                            <p:strVal val="#ppt_x"/>
                                          </p:val>
                                        </p:tav>
                                        <p:tav tm="100000">
                                          <p:val>
                                            <p:strVal val="#ppt_x"/>
                                          </p:val>
                                        </p:tav>
                                      </p:tavLst>
                                    </p:anim>
                                    <p:anim calcmode="lin" valueType="num">
                                      <p:cBhvr>
                                        <p:cTn id="43" dur="1000" fill="hold"/>
                                        <p:tgtEl>
                                          <p:spTgt spid="84"/>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additive="base">
                                        <p:cTn id="47" dur="500" fill="hold"/>
                                        <p:tgtEl>
                                          <p:spTgt spid="81"/>
                                        </p:tgtEl>
                                        <p:attrNameLst>
                                          <p:attrName>ppt_x</p:attrName>
                                        </p:attrNameLst>
                                      </p:cBhvr>
                                      <p:tavLst>
                                        <p:tav tm="0">
                                          <p:val>
                                            <p:strVal val="0-#ppt_w/2"/>
                                          </p:val>
                                        </p:tav>
                                        <p:tav tm="100000">
                                          <p:val>
                                            <p:strVal val="#ppt_x"/>
                                          </p:val>
                                        </p:tav>
                                      </p:tavLst>
                                    </p:anim>
                                    <p:anim calcmode="lin" valueType="num">
                                      <p:cBhvr additive="base">
                                        <p:cTn id="48" dur="500" fill="hold"/>
                                        <p:tgtEl>
                                          <p:spTgt spid="8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fill="hold"/>
                                        <p:tgtEl>
                                          <p:spTgt spid="80"/>
                                        </p:tgtEl>
                                        <p:attrNameLst>
                                          <p:attrName>ppt_x</p:attrName>
                                        </p:attrNameLst>
                                      </p:cBhvr>
                                      <p:tavLst>
                                        <p:tav tm="0">
                                          <p:val>
                                            <p:strVal val="0-#ppt_w/2"/>
                                          </p:val>
                                        </p:tav>
                                        <p:tav tm="100000">
                                          <p:val>
                                            <p:strVal val="#ppt_x"/>
                                          </p:val>
                                        </p:tav>
                                      </p:tavLst>
                                    </p:anim>
                                    <p:anim calcmode="lin" valueType="num">
                                      <p:cBhvr additive="base">
                                        <p:cTn id="52" dur="500" fill="hold"/>
                                        <p:tgtEl>
                                          <p:spTgt spid="80"/>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1000"/>
                                        <p:tgtEl>
                                          <p:spTgt spid="85"/>
                                        </p:tgtEl>
                                      </p:cBhvr>
                                    </p:animEffect>
                                    <p:anim calcmode="lin" valueType="num">
                                      <p:cBhvr>
                                        <p:cTn id="57" dur="1000" fill="hold"/>
                                        <p:tgtEl>
                                          <p:spTgt spid="85"/>
                                        </p:tgtEl>
                                        <p:attrNameLst>
                                          <p:attrName>ppt_x</p:attrName>
                                        </p:attrNameLst>
                                      </p:cBhvr>
                                      <p:tavLst>
                                        <p:tav tm="0">
                                          <p:val>
                                            <p:strVal val="#ppt_x"/>
                                          </p:val>
                                        </p:tav>
                                        <p:tav tm="100000">
                                          <p:val>
                                            <p:strVal val="#ppt_x"/>
                                          </p:val>
                                        </p:tav>
                                      </p:tavLst>
                                    </p:anim>
                                    <p:anim calcmode="lin" valueType="num">
                                      <p:cBhvr>
                                        <p:cTn id="58" dur="1000" fill="hold"/>
                                        <p:tgtEl>
                                          <p:spTgt spid="85"/>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 presetClass="entr" presetSubtype="8" fill="hold" grpId="0"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500" fill="hold"/>
                                        <p:tgtEl>
                                          <p:spTgt spid="83"/>
                                        </p:tgtEl>
                                        <p:attrNameLst>
                                          <p:attrName>ppt_x</p:attrName>
                                        </p:attrNameLst>
                                      </p:cBhvr>
                                      <p:tavLst>
                                        <p:tav tm="0">
                                          <p:val>
                                            <p:strVal val="0-#ppt_w/2"/>
                                          </p:val>
                                        </p:tav>
                                        <p:tav tm="100000">
                                          <p:val>
                                            <p:strVal val="#ppt_x"/>
                                          </p:val>
                                        </p:tav>
                                      </p:tavLst>
                                    </p:anim>
                                    <p:anim calcmode="lin" valueType="num">
                                      <p:cBhvr additive="base">
                                        <p:cTn id="63" dur="500" fill="hold"/>
                                        <p:tgtEl>
                                          <p:spTgt spid="83"/>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additive="base">
                                        <p:cTn id="66" dur="500" fill="hold"/>
                                        <p:tgtEl>
                                          <p:spTgt spid="82"/>
                                        </p:tgtEl>
                                        <p:attrNameLst>
                                          <p:attrName>ppt_x</p:attrName>
                                        </p:attrNameLst>
                                      </p:cBhvr>
                                      <p:tavLst>
                                        <p:tav tm="0">
                                          <p:val>
                                            <p:strVal val="0-#ppt_w/2"/>
                                          </p:val>
                                        </p:tav>
                                        <p:tav tm="100000">
                                          <p:val>
                                            <p:strVal val="#ppt_x"/>
                                          </p:val>
                                        </p:tav>
                                      </p:tavLst>
                                    </p:anim>
                                    <p:anim calcmode="lin" valueType="num">
                                      <p:cBhvr additive="base">
                                        <p:cTn id="67" dur="500" fill="hold"/>
                                        <p:tgtEl>
                                          <p:spTgt spid="82"/>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fade">
                                      <p:cBhvr>
                                        <p:cTn id="71" dur="1000"/>
                                        <p:tgtEl>
                                          <p:spTgt spid="86"/>
                                        </p:tgtEl>
                                      </p:cBhvr>
                                    </p:animEffect>
                                    <p:anim calcmode="lin" valueType="num">
                                      <p:cBhvr>
                                        <p:cTn id="72" dur="1000" fill="hold"/>
                                        <p:tgtEl>
                                          <p:spTgt spid="86"/>
                                        </p:tgtEl>
                                        <p:attrNameLst>
                                          <p:attrName>ppt_x</p:attrName>
                                        </p:attrNameLst>
                                      </p:cBhvr>
                                      <p:tavLst>
                                        <p:tav tm="0">
                                          <p:val>
                                            <p:strVal val="#ppt_x"/>
                                          </p:val>
                                        </p:tav>
                                        <p:tav tm="100000">
                                          <p:val>
                                            <p:strVal val="#ppt_x"/>
                                          </p:val>
                                        </p:tav>
                                      </p:tavLst>
                                    </p:anim>
                                    <p:anim calcmode="lin" valueType="num">
                                      <p:cBhvr>
                                        <p:cTn id="7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5" grpId="0" animBg="1"/>
      <p:bldP spid="76" grpId="0" animBg="1"/>
      <p:bldP spid="77" grpId="0" animBg="1"/>
      <p:bldP spid="78" grpId="0" animBg="1"/>
      <p:bldP spid="79" grpId="0"/>
      <p:bldP spid="80" grpId="0" animBg="1"/>
      <p:bldP spid="81" grpId="0"/>
      <p:bldP spid="82" grpId="0" animBg="1"/>
      <p:bldP spid="83" grpId="0"/>
      <p:bldP spid="84" grpId="0"/>
      <p:bldP spid="85" grpId="0"/>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flipV="1">
            <a:off x="-274607" y="-377854"/>
            <a:ext cx="3494193" cy="1800200"/>
          </a:xfrm>
          <a:prstGeom prst="rect">
            <a:avLst/>
          </a:prstGeom>
        </p:spPr>
      </p:pic>
      <p:sp>
        <p:nvSpPr>
          <p:cNvPr id="28" name="文本框 3"/>
          <p:cNvSpPr txBox="1">
            <a:spLocks noChangeArrowheads="1"/>
          </p:cNvSpPr>
          <p:nvPr/>
        </p:nvSpPr>
        <p:spPr bwMode="auto">
          <a:xfrm>
            <a:off x="2325214" y="5341925"/>
            <a:ext cx="4981336" cy="359491"/>
          </a:xfrm>
          <a:prstGeom prst="rect">
            <a:avLst/>
          </a:prstGeom>
          <a:noFill/>
          <a:ln w="9525">
            <a:noFill/>
            <a:miter lim="800000"/>
            <a:headEnd/>
            <a:tailEnd/>
          </a:ln>
        </p:spPr>
        <p:txBody>
          <a:bodyPr wrap="square" lIns="81693" tIns="40847" rIns="81693" bIns="40847">
            <a:spAutoFit/>
          </a:bodyPr>
          <a:lstStyle/>
          <a:p>
            <a:pPr algn="ctr" defTabSz="685800"/>
            <a:r>
              <a:rPr lang="en-US" altLang="zh-CN" dirty="0">
                <a:solidFill>
                  <a:schemeClr val="tx1">
                    <a:lumMod val="65000"/>
                    <a:lumOff val="35000"/>
                  </a:schemeClr>
                </a:solidFill>
                <a:cs typeface="+mn-ea"/>
                <a:sym typeface="+mn-lt"/>
              </a:rPr>
              <a:t>YCF</a:t>
            </a:r>
            <a:endParaRPr lang="zh-CN" altLang="zh-CN" dirty="0">
              <a:solidFill>
                <a:schemeClr val="tx1">
                  <a:lumMod val="65000"/>
                  <a:lumOff val="35000"/>
                </a:schemeClr>
              </a:solidFill>
              <a:cs typeface="+mn-ea"/>
              <a:sym typeface="+mn-lt"/>
            </a:endParaRPr>
          </a:p>
        </p:txBody>
      </p:sp>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3783068"/>
            <a:ext cx="9180511" cy="1353312"/>
          </a:xfrm>
          <a:prstGeom prst="rect">
            <a:avLst/>
          </a:prstGeom>
        </p:spPr>
      </p:pic>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306550" y="2803268"/>
            <a:ext cx="1953998" cy="1656456"/>
          </a:xfrm>
          <a:prstGeom prst="rect">
            <a:avLst/>
          </a:prstGeom>
        </p:spPr>
      </p:pic>
      <p:grpSp>
        <p:nvGrpSpPr>
          <p:cNvPr id="26" name="组合 25"/>
          <p:cNvGrpSpPr/>
          <p:nvPr/>
        </p:nvGrpSpPr>
        <p:grpSpPr>
          <a:xfrm>
            <a:off x="2942084" y="1709996"/>
            <a:ext cx="2519484" cy="369010"/>
            <a:chOff x="4693505" y="1013223"/>
            <a:chExt cx="2994478" cy="438581"/>
          </a:xfrm>
        </p:grpSpPr>
        <p:sp>
          <p:nvSpPr>
            <p:cNvPr id="27" name="平行四边形 26"/>
            <p:cNvSpPr/>
            <p:nvPr/>
          </p:nvSpPr>
          <p:spPr>
            <a:xfrm flipH="1">
              <a:off x="4693505" y="1013223"/>
              <a:ext cx="782778" cy="438581"/>
            </a:xfrm>
            <a:prstGeom prst="parallelogram">
              <a:avLst>
                <a:gd name="adj" fmla="val 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prstClr val="white"/>
                  </a:solidFill>
                  <a:effectLst>
                    <a:outerShdw blurRad="76200" dist="63500" dir="2700000" algn="tl" rotWithShape="0">
                      <a:prstClr val="black">
                        <a:alpha val="30000"/>
                      </a:prstClr>
                    </a:outerShdw>
                  </a:effectLst>
                  <a:cs typeface="+mn-ea"/>
                  <a:sym typeface="+mn-lt"/>
                </a:rPr>
                <a:t>01</a:t>
              </a:r>
              <a:endParaRPr lang="zh-CN" altLang="en-US" sz="2000" dirty="0">
                <a:solidFill>
                  <a:prstClr val="white"/>
                </a:solidFill>
                <a:effectLst>
                  <a:outerShdw blurRad="76200" dist="63500" dir="2700000" algn="tl" rotWithShape="0">
                    <a:prstClr val="black">
                      <a:alpha val="30000"/>
                    </a:prstClr>
                  </a:outerShdw>
                </a:effectLst>
                <a:cs typeface="+mn-ea"/>
                <a:sym typeface="+mn-lt"/>
              </a:endParaRPr>
            </a:p>
          </p:txBody>
        </p:sp>
        <p:sp>
          <p:nvSpPr>
            <p:cNvPr id="29" name="文本框 28"/>
            <p:cNvSpPr txBox="1"/>
            <p:nvPr/>
          </p:nvSpPr>
          <p:spPr>
            <a:xfrm>
              <a:off x="5460864" y="1013223"/>
              <a:ext cx="2227119" cy="402383"/>
            </a:xfrm>
            <a:prstGeom prst="rect">
              <a:avLst/>
            </a:prstGeom>
            <a:noFill/>
          </p:spPr>
          <p:txBody>
            <a:bodyPr wrap="none" rtlCol="0">
              <a:spAutoFit/>
            </a:bodyPr>
            <a:lstStyle/>
            <a:p>
              <a:r>
                <a:rPr lang="zh-CN" altLang="en-US" sz="1600" dirty="0">
                  <a:solidFill>
                    <a:srgbClr val="3A404B"/>
                  </a:solidFill>
                  <a:cs typeface="+mn-ea"/>
                  <a:sym typeface="+mn-lt"/>
                </a:rPr>
                <a:t>Teaching analysis</a:t>
              </a:r>
            </a:p>
          </p:txBody>
        </p:sp>
      </p:grpSp>
      <p:grpSp>
        <p:nvGrpSpPr>
          <p:cNvPr id="30" name="组合 29"/>
          <p:cNvGrpSpPr/>
          <p:nvPr/>
        </p:nvGrpSpPr>
        <p:grpSpPr>
          <a:xfrm>
            <a:off x="2955057" y="2747703"/>
            <a:ext cx="2413687" cy="369010"/>
            <a:chOff x="4693505" y="1013223"/>
            <a:chExt cx="2868735" cy="438581"/>
          </a:xfrm>
        </p:grpSpPr>
        <p:sp>
          <p:nvSpPr>
            <p:cNvPr id="31" name="平行四边形 30"/>
            <p:cNvSpPr/>
            <p:nvPr/>
          </p:nvSpPr>
          <p:spPr>
            <a:xfrm flipH="1">
              <a:off x="4693505" y="1013223"/>
              <a:ext cx="767359" cy="438581"/>
            </a:xfrm>
            <a:prstGeom prst="parallelogram">
              <a:avLst>
                <a:gd name="adj"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prstClr val="white"/>
                  </a:solidFill>
                  <a:effectLst>
                    <a:outerShdw blurRad="76200" dist="63500" dir="2700000" algn="tl" rotWithShape="0">
                      <a:prstClr val="black">
                        <a:alpha val="30000"/>
                      </a:prstClr>
                    </a:outerShdw>
                  </a:effectLst>
                  <a:cs typeface="+mn-ea"/>
                  <a:sym typeface="+mn-lt"/>
                </a:rPr>
                <a:t>02</a:t>
              </a:r>
              <a:endParaRPr lang="zh-CN" altLang="en-US" sz="2000" dirty="0">
                <a:solidFill>
                  <a:prstClr val="white"/>
                </a:solidFill>
                <a:effectLst>
                  <a:outerShdw blurRad="76200" dist="63500" dir="2700000" algn="tl" rotWithShape="0">
                    <a:prstClr val="black">
                      <a:alpha val="30000"/>
                    </a:prstClr>
                  </a:outerShdw>
                </a:effectLst>
                <a:cs typeface="+mn-ea"/>
                <a:sym typeface="+mn-lt"/>
              </a:endParaRPr>
            </a:p>
          </p:txBody>
        </p:sp>
        <p:sp>
          <p:nvSpPr>
            <p:cNvPr id="32" name="文本框 31"/>
            <p:cNvSpPr txBox="1"/>
            <p:nvPr/>
          </p:nvSpPr>
          <p:spPr>
            <a:xfrm>
              <a:off x="5460865" y="1013223"/>
              <a:ext cx="2101375" cy="402383"/>
            </a:xfrm>
            <a:prstGeom prst="rect">
              <a:avLst/>
            </a:prstGeom>
            <a:noFill/>
          </p:spPr>
          <p:txBody>
            <a:bodyPr wrap="none" rtlCol="0">
              <a:spAutoFit/>
            </a:bodyPr>
            <a:lstStyle/>
            <a:p>
              <a:r>
                <a:rPr lang="zh-CN" altLang="en-US" sz="1600" dirty="0">
                  <a:solidFill>
                    <a:srgbClr val="3A404B"/>
                  </a:solidFill>
                  <a:cs typeface="+mn-ea"/>
                  <a:sym typeface="+mn-lt"/>
                </a:rPr>
                <a:t>Teaching design</a:t>
              </a:r>
            </a:p>
          </p:txBody>
        </p:sp>
      </p:grpSp>
      <p:grpSp>
        <p:nvGrpSpPr>
          <p:cNvPr id="33" name="组合 32"/>
          <p:cNvGrpSpPr/>
          <p:nvPr/>
        </p:nvGrpSpPr>
        <p:grpSpPr>
          <a:xfrm>
            <a:off x="5511113" y="1707653"/>
            <a:ext cx="2503776" cy="369010"/>
            <a:chOff x="4693505" y="1013223"/>
            <a:chExt cx="2975808" cy="438581"/>
          </a:xfrm>
        </p:grpSpPr>
        <p:sp>
          <p:nvSpPr>
            <p:cNvPr id="34" name="平行四边形 33"/>
            <p:cNvSpPr/>
            <p:nvPr/>
          </p:nvSpPr>
          <p:spPr>
            <a:xfrm flipH="1">
              <a:off x="4693505" y="1013223"/>
              <a:ext cx="767358" cy="438581"/>
            </a:xfrm>
            <a:prstGeom prst="parallelogram">
              <a:avLst>
                <a:gd name="adj"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prstClr val="white"/>
                  </a:solidFill>
                  <a:effectLst>
                    <a:outerShdw blurRad="76200" dist="63500" dir="2700000" algn="tl" rotWithShape="0">
                      <a:prstClr val="black">
                        <a:alpha val="30000"/>
                      </a:prstClr>
                    </a:outerShdw>
                  </a:effectLst>
                  <a:cs typeface="+mn-ea"/>
                  <a:sym typeface="+mn-lt"/>
                </a:rPr>
                <a:t>03</a:t>
              </a:r>
              <a:endParaRPr lang="zh-CN" altLang="en-US" sz="2000" dirty="0">
                <a:solidFill>
                  <a:prstClr val="white"/>
                </a:solidFill>
                <a:effectLst>
                  <a:outerShdw blurRad="76200" dist="63500" dir="2700000" algn="tl" rotWithShape="0">
                    <a:prstClr val="black">
                      <a:alpha val="30000"/>
                    </a:prstClr>
                  </a:outerShdw>
                </a:effectLst>
                <a:cs typeface="+mn-ea"/>
                <a:sym typeface="+mn-lt"/>
              </a:endParaRPr>
            </a:p>
          </p:txBody>
        </p:sp>
        <p:sp>
          <p:nvSpPr>
            <p:cNvPr id="35" name="文本框 34"/>
            <p:cNvSpPr txBox="1"/>
            <p:nvPr/>
          </p:nvSpPr>
          <p:spPr>
            <a:xfrm>
              <a:off x="5460865" y="1013223"/>
              <a:ext cx="2208448" cy="402383"/>
            </a:xfrm>
            <a:prstGeom prst="rect">
              <a:avLst/>
            </a:prstGeom>
            <a:noFill/>
          </p:spPr>
          <p:txBody>
            <a:bodyPr wrap="none" rtlCol="0">
              <a:spAutoFit/>
            </a:bodyPr>
            <a:lstStyle/>
            <a:p>
              <a:r>
                <a:rPr lang="zh-CN" altLang="en-US" sz="1600" dirty="0">
                  <a:solidFill>
                    <a:srgbClr val="3A404B"/>
                  </a:solidFill>
                  <a:cs typeface="+mn-ea"/>
                  <a:sym typeface="+mn-lt"/>
                </a:rPr>
                <a:t>Teaching process</a:t>
              </a:r>
            </a:p>
          </p:txBody>
        </p:sp>
      </p:grpSp>
      <p:sp>
        <p:nvSpPr>
          <p:cNvPr id="36" name="文本框 35"/>
          <p:cNvSpPr txBox="1"/>
          <p:nvPr/>
        </p:nvSpPr>
        <p:spPr>
          <a:xfrm>
            <a:off x="5148064" y="202774"/>
            <a:ext cx="3632598" cy="830997"/>
          </a:xfrm>
          <a:prstGeom prst="rect">
            <a:avLst/>
          </a:prstGeom>
          <a:noFill/>
        </p:spPr>
        <p:txBody>
          <a:bodyPr wrap="none" rtlCol="0">
            <a:spAutoFit/>
          </a:bodyPr>
          <a:lstStyle/>
          <a:p>
            <a:r>
              <a:rPr lang="en-US" altLang="zh-CN" sz="4800" b="1" dirty="0">
                <a:solidFill>
                  <a:schemeClr val="accent1"/>
                </a:solidFill>
                <a:cs typeface="+mn-ea"/>
                <a:sym typeface="+mn-lt"/>
              </a:rPr>
              <a:t>CONTENTS</a:t>
            </a:r>
          </a:p>
        </p:txBody>
      </p:sp>
      <p:grpSp>
        <p:nvGrpSpPr>
          <p:cNvPr id="38" name="组合 37"/>
          <p:cNvGrpSpPr/>
          <p:nvPr/>
        </p:nvGrpSpPr>
        <p:grpSpPr>
          <a:xfrm>
            <a:off x="5524085" y="2745360"/>
            <a:ext cx="2683313" cy="369010"/>
            <a:chOff x="4693505" y="1013223"/>
            <a:chExt cx="3189193" cy="438581"/>
          </a:xfrm>
        </p:grpSpPr>
        <p:sp>
          <p:nvSpPr>
            <p:cNvPr id="39" name="平行四边形 38"/>
            <p:cNvSpPr/>
            <p:nvPr/>
          </p:nvSpPr>
          <p:spPr>
            <a:xfrm flipH="1">
              <a:off x="4693505" y="1013223"/>
              <a:ext cx="751941" cy="438581"/>
            </a:xfrm>
            <a:prstGeom prst="parallelogram">
              <a:avLst>
                <a:gd name="adj" fmla="val 0"/>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prstClr val="white"/>
                  </a:solidFill>
                  <a:effectLst>
                    <a:outerShdw blurRad="76200" dist="63500" dir="2700000" algn="tl" rotWithShape="0">
                      <a:prstClr val="black">
                        <a:alpha val="30000"/>
                      </a:prstClr>
                    </a:outerShdw>
                  </a:effectLst>
                  <a:cs typeface="+mn-ea"/>
                  <a:sym typeface="+mn-lt"/>
                </a:rPr>
                <a:t>04</a:t>
              </a:r>
              <a:endParaRPr lang="zh-CN" altLang="en-US" sz="2000" dirty="0">
                <a:solidFill>
                  <a:prstClr val="white"/>
                </a:solidFill>
                <a:effectLst>
                  <a:outerShdw blurRad="76200" dist="63500" dir="2700000" algn="tl" rotWithShape="0">
                    <a:prstClr val="black">
                      <a:alpha val="30000"/>
                    </a:prstClr>
                  </a:outerShdw>
                </a:effectLst>
                <a:cs typeface="+mn-ea"/>
                <a:sym typeface="+mn-lt"/>
              </a:endParaRPr>
            </a:p>
          </p:txBody>
        </p:sp>
        <p:sp>
          <p:nvSpPr>
            <p:cNvPr id="40" name="文本框 39"/>
            <p:cNvSpPr txBox="1"/>
            <p:nvPr/>
          </p:nvSpPr>
          <p:spPr>
            <a:xfrm>
              <a:off x="5460865" y="1013223"/>
              <a:ext cx="2421833" cy="402383"/>
            </a:xfrm>
            <a:prstGeom prst="rect">
              <a:avLst/>
            </a:prstGeom>
            <a:noFill/>
          </p:spPr>
          <p:txBody>
            <a:bodyPr wrap="none" rtlCol="0">
              <a:spAutoFit/>
            </a:bodyPr>
            <a:lstStyle/>
            <a:p>
              <a:r>
                <a:rPr lang="zh-CN" altLang="en-US" sz="1600" dirty="0">
                  <a:solidFill>
                    <a:srgbClr val="3A404B"/>
                  </a:solidFill>
                  <a:cs typeface="+mn-ea"/>
                  <a:sym typeface="+mn-lt"/>
                </a:rPr>
                <a:t>Teaching reflection</a:t>
              </a:r>
            </a:p>
          </p:txBody>
        </p:sp>
      </p:grpSp>
    </p:spTree>
    <p:extLst>
      <p:ext uri="{BB962C8B-B14F-4D97-AF65-F5344CB8AC3E}">
        <p14:creationId xmlns:p14="http://schemas.microsoft.com/office/powerpoint/2010/main" val="2815146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14:presetBounceEnd="40000">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14:bounceEnd="40000">
                                          <p:cBhvr additive="base">
                                            <p:cTn id="17" dur="500" fill="hold"/>
                                            <p:tgtEl>
                                              <p:spTgt spid="36"/>
                                            </p:tgtEl>
                                            <p:attrNameLst>
                                              <p:attrName>ppt_x</p:attrName>
                                            </p:attrNameLst>
                                          </p:cBhvr>
                                          <p:tavLst>
                                            <p:tav tm="0">
                                              <p:val>
                                                <p:strVal val="#ppt_x"/>
                                              </p:val>
                                            </p:tav>
                                            <p:tav tm="100000">
                                              <p:val>
                                                <p:strVal val="#ppt_x"/>
                                              </p:val>
                                            </p:tav>
                                          </p:tavLst>
                                        </p:anim>
                                        <p:anim calcmode="lin" valueType="num" p14:bounceEnd="40000">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childTnLst>
                              </p:cTn>
                            </p:par>
                            <p:par>
                              <p:cTn id="29" fill="hold">
                                <p:stCondLst>
                                  <p:cond delay="700"/>
                                </p:stCondLst>
                                <p:childTnLst>
                                  <p:par>
                                    <p:cTn id="30" presetID="2" presetClass="entr" presetSubtype="2"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1+#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Lst>
      </p:timing>
    </mc:Choice>
    <mc:Fallback xmlns:p15="http://schemas.microsoft.com/office/powerpoint/2012/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childTnLst>
                              </p:cTn>
                            </p:par>
                            <p:par>
                              <p:cTn id="29" fill="hold">
                                <p:stCondLst>
                                  <p:cond delay="700"/>
                                </p:stCondLst>
                                <p:childTnLst>
                                  <p:par>
                                    <p:cTn id="30" presetID="2" presetClass="entr" presetSubtype="2"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1+#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Prepare before class</a:t>
            </a:r>
          </a:p>
        </p:txBody>
      </p:sp>
      <p:grpSp>
        <p:nvGrpSpPr>
          <p:cNvPr id="70" name="组合 69"/>
          <p:cNvGrpSpPr/>
          <p:nvPr/>
        </p:nvGrpSpPr>
        <p:grpSpPr>
          <a:xfrm>
            <a:off x="1614494" y="3795523"/>
            <a:ext cx="4865526" cy="523401"/>
            <a:chOff x="1614494" y="3795523"/>
            <a:chExt cx="4865526" cy="523401"/>
          </a:xfrm>
        </p:grpSpPr>
        <p:sp>
          <p:nvSpPr>
            <p:cNvPr id="71" name="iŝ1íḍé"/>
            <p:cNvSpPr/>
            <p:nvPr/>
          </p:nvSpPr>
          <p:spPr bwMode="auto">
            <a:xfrm>
              <a:off x="1614494" y="3795523"/>
              <a:ext cx="1893592" cy="523401"/>
            </a:xfrm>
            <a:prstGeom prst="homePlate">
              <a:avLst/>
            </a:prstGeom>
            <a:solidFill>
              <a:schemeClr val="accent4"/>
            </a:solidFill>
            <a:ln w="19050">
              <a:noFill/>
              <a:round/>
              <a:headEnd/>
              <a:tailEnd/>
            </a:ln>
          </p:spPr>
          <p:txBody>
            <a:bodyPr anchor="ctr"/>
            <a:lstStyle/>
            <a:p>
              <a:pPr algn="ctr"/>
              <a:endParaRPr sz="1013">
                <a:cs typeface="+mn-ea"/>
                <a:sym typeface="+mn-lt"/>
              </a:endParaRPr>
            </a:p>
          </p:txBody>
        </p:sp>
        <p:sp>
          <p:nvSpPr>
            <p:cNvPr id="72" name="ïṧlíḓè"/>
            <p:cNvSpPr/>
            <p:nvPr/>
          </p:nvSpPr>
          <p:spPr bwMode="auto">
            <a:xfrm>
              <a:off x="2855411" y="3851668"/>
              <a:ext cx="395151" cy="395151"/>
            </a:xfrm>
            <a:prstGeom prst="ellipse">
              <a:avLst/>
            </a:prstGeom>
            <a:solidFill>
              <a:schemeClr val="bg1"/>
            </a:solidFill>
            <a:ln w="19050">
              <a:noFill/>
              <a:round/>
              <a:headEnd/>
              <a:tailEnd/>
            </a:ln>
          </p:spPr>
          <p:txBody>
            <a:bodyPr vert="horz" wrap="none" lIns="68580" tIns="34290" rIns="68580" bIns="34290" anchor="ctr" anchorCtr="1" compatLnSpc="1">
              <a:prstTxWarp prst="textNoShape">
                <a:avLst/>
              </a:prstTxWarp>
              <a:normAutofit/>
            </a:bodyPr>
            <a:lstStyle/>
            <a:p>
              <a:pPr algn="ctr"/>
              <a:r>
                <a:rPr lang="en-US" altLang="zh-CN" sz="1200" dirty="0">
                  <a:solidFill>
                    <a:schemeClr val="accent4"/>
                  </a:solidFill>
                  <a:cs typeface="+mn-ea"/>
                  <a:sym typeface="+mn-lt"/>
                </a:rPr>
                <a:t>04</a:t>
              </a:r>
            </a:p>
          </p:txBody>
        </p:sp>
        <p:sp>
          <p:nvSpPr>
            <p:cNvPr id="73" name="îṩ1íḍe"/>
            <p:cNvSpPr txBox="1"/>
            <p:nvPr/>
          </p:nvSpPr>
          <p:spPr>
            <a:xfrm>
              <a:off x="3508086" y="3838031"/>
              <a:ext cx="2971934" cy="182148"/>
            </a:xfrm>
            <a:prstGeom prst="rect">
              <a:avLst/>
            </a:prstGeom>
            <a:noFill/>
          </p:spPr>
          <p:txBody>
            <a:bodyPr wrap="none" lIns="270000" tIns="0" rIns="0" bIns="0" anchor="b" anchorCtr="0">
              <a:normAutofit lnSpcReduction="10000"/>
            </a:bodyPr>
            <a:lstStyle/>
            <a:p>
              <a:r>
                <a:rPr lang="zh-CN" altLang="en-US" sz="1200" b="1" dirty="0">
                  <a:solidFill>
                    <a:schemeClr val="accent4">
                      <a:lumMod val="100000"/>
                    </a:schemeClr>
                  </a:solidFill>
                  <a:cs typeface="+mn-ea"/>
                  <a:sym typeface="+mn-lt"/>
                </a:rPr>
                <a:t>Other preparations</a:t>
              </a:r>
            </a:p>
          </p:txBody>
        </p:sp>
        <p:sp>
          <p:nvSpPr>
            <p:cNvPr id="74" name="iślíďè"/>
            <p:cNvSpPr txBox="1">
              <a:spLocks/>
            </p:cNvSpPr>
            <p:nvPr/>
          </p:nvSpPr>
          <p:spPr>
            <a:xfrm>
              <a:off x="3508086" y="4020179"/>
              <a:ext cx="2971934" cy="240276"/>
            </a:xfrm>
            <a:prstGeom prst="rect">
              <a:avLst/>
            </a:prstGeom>
          </p:spPr>
          <p:txBody>
            <a:bodyPr vert="horz" wrap="square" lIns="270000" tIns="0" rIns="0" bIns="0" anchor="ctr" anchorCtr="0">
              <a:normAutofit fontScale="92500" lnSpcReduction="10000"/>
            </a:bodyPr>
            <a:lstStyle/>
            <a:p>
              <a:pPr algn="l">
                <a:lnSpc>
                  <a:spcPct val="120000"/>
                </a:lnSpc>
              </a:pPr>
              <a:r>
                <a:rPr lang="zh-CN" altLang="en-US" sz="788" dirty="0">
                  <a:solidFill>
                    <a:schemeClr val="dk1">
                      <a:lumMod val="100000"/>
                    </a:schemeClr>
                  </a:solidFill>
                  <a:cs typeface="+mn-ea"/>
                  <a:sym typeface="+mn-lt"/>
                </a:rPr>
                <a:t>This section is displayed as a placeholder for text layout (theme fonts are recommended)</a:t>
              </a:r>
            </a:p>
          </p:txBody>
        </p:sp>
      </p:grpSp>
      <p:grpSp>
        <p:nvGrpSpPr>
          <p:cNvPr id="75" name="组合 74"/>
          <p:cNvGrpSpPr/>
          <p:nvPr/>
        </p:nvGrpSpPr>
        <p:grpSpPr>
          <a:xfrm>
            <a:off x="1614494" y="3076987"/>
            <a:ext cx="5544402" cy="523401"/>
            <a:chOff x="1614494" y="3076987"/>
            <a:chExt cx="5544402" cy="523401"/>
          </a:xfrm>
        </p:grpSpPr>
        <p:sp>
          <p:nvSpPr>
            <p:cNvPr id="76" name="îşlîdè"/>
            <p:cNvSpPr/>
            <p:nvPr/>
          </p:nvSpPr>
          <p:spPr bwMode="auto">
            <a:xfrm>
              <a:off x="1614494" y="3076987"/>
              <a:ext cx="2572468" cy="523401"/>
            </a:xfrm>
            <a:prstGeom prst="homePlate">
              <a:avLst/>
            </a:prstGeom>
            <a:solidFill>
              <a:schemeClr val="accent3"/>
            </a:solidFill>
            <a:ln w="19050">
              <a:noFill/>
              <a:round/>
              <a:headEnd/>
              <a:tailEnd/>
            </a:ln>
          </p:spPr>
          <p:txBody>
            <a:bodyPr anchor="ctr"/>
            <a:lstStyle/>
            <a:p>
              <a:pPr algn="ctr"/>
              <a:endParaRPr sz="1013">
                <a:cs typeface="+mn-ea"/>
                <a:sym typeface="+mn-lt"/>
              </a:endParaRPr>
            </a:p>
          </p:txBody>
        </p:sp>
        <p:sp>
          <p:nvSpPr>
            <p:cNvPr id="77" name="íSļíďe"/>
            <p:cNvSpPr/>
            <p:nvPr/>
          </p:nvSpPr>
          <p:spPr bwMode="auto">
            <a:xfrm>
              <a:off x="3565887" y="3136999"/>
              <a:ext cx="395151" cy="395151"/>
            </a:xfrm>
            <a:prstGeom prst="ellipse">
              <a:avLst/>
            </a:prstGeom>
            <a:solidFill>
              <a:schemeClr val="bg1"/>
            </a:solidFill>
            <a:ln w="19050">
              <a:noFill/>
              <a:round/>
              <a:headEnd/>
              <a:tailEnd/>
            </a:ln>
          </p:spPr>
          <p:txBody>
            <a:bodyPr vert="horz" wrap="none" lIns="68580" tIns="34290" rIns="68580" bIns="34290" anchor="ctr" anchorCtr="1" compatLnSpc="1">
              <a:prstTxWarp prst="textNoShape">
                <a:avLst/>
              </a:prstTxWarp>
              <a:normAutofit/>
            </a:bodyPr>
            <a:lstStyle/>
            <a:p>
              <a:pPr algn="ctr"/>
              <a:r>
                <a:rPr lang="en-US" altLang="zh-CN" sz="1200" dirty="0">
                  <a:solidFill>
                    <a:schemeClr val="accent3"/>
                  </a:solidFill>
                  <a:cs typeface="+mn-ea"/>
                  <a:sym typeface="+mn-lt"/>
                </a:rPr>
                <a:t>03</a:t>
              </a:r>
            </a:p>
          </p:txBody>
        </p:sp>
        <p:sp>
          <p:nvSpPr>
            <p:cNvPr id="78" name="ïṩľïḍè"/>
            <p:cNvSpPr txBox="1"/>
            <p:nvPr/>
          </p:nvSpPr>
          <p:spPr>
            <a:xfrm>
              <a:off x="4186962" y="3124560"/>
              <a:ext cx="2971934" cy="182148"/>
            </a:xfrm>
            <a:prstGeom prst="rect">
              <a:avLst/>
            </a:prstGeom>
            <a:noFill/>
          </p:spPr>
          <p:txBody>
            <a:bodyPr wrap="none" lIns="270000" tIns="0" rIns="0" bIns="0" anchor="b" anchorCtr="0">
              <a:normAutofit lnSpcReduction="10000"/>
            </a:bodyPr>
            <a:lstStyle/>
            <a:p>
              <a:r>
                <a:rPr lang="zh-CN" altLang="en-US" sz="1200" b="1" dirty="0">
                  <a:solidFill>
                    <a:schemeClr val="accent3">
                      <a:lumMod val="100000"/>
                    </a:schemeClr>
                  </a:solidFill>
                  <a:cs typeface="+mn-ea"/>
                  <a:sym typeface="+mn-lt"/>
                </a:rPr>
                <a:t>Set goals</a:t>
              </a:r>
            </a:p>
          </p:txBody>
        </p:sp>
        <p:sp>
          <p:nvSpPr>
            <p:cNvPr id="79" name="îšlíḓe"/>
            <p:cNvSpPr txBox="1">
              <a:spLocks/>
            </p:cNvSpPr>
            <p:nvPr/>
          </p:nvSpPr>
          <p:spPr>
            <a:xfrm>
              <a:off x="4186962" y="3306708"/>
              <a:ext cx="2971934" cy="240276"/>
            </a:xfrm>
            <a:prstGeom prst="rect">
              <a:avLst/>
            </a:prstGeom>
          </p:spPr>
          <p:txBody>
            <a:bodyPr vert="horz" wrap="square" lIns="270000" tIns="0" rIns="0" bIns="0" anchor="ctr" anchorCtr="0">
              <a:normAutofit fontScale="92500" lnSpcReduction="10000"/>
            </a:bodyPr>
            <a:lstStyle/>
            <a:p>
              <a:pPr algn="l">
                <a:lnSpc>
                  <a:spcPct val="120000"/>
                </a:lnSpc>
              </a:pPr>
              <a:r>
                <a:rPr lang="zh-CN" altLang="en-US" sz="788" dirty="0">
                  <a:solidFill>
                    <a:schemeClr val="dk1">
                      <a:lumMod val="100000"/>
                    </a:schemeClr>
                  </a:solidFill>
                  <a:cs typeface="+mn-ea"/>
                  <a:sym typeface="+mn-lt"/>
                </a:rPr>
                <a:t>This section is displayed as a placeholder for text layout (theme fonts are recommended)</a:t>
              </a:r>
            </a:p>
          </p:txBody>
        </p:sp>
      </p:grpSp>
      <p:grpSp>
        <p:nvGrpSpPr>
          <p:cNvPr id="80" name="组合 79"/>
          <p:cNvGrpSpPr/>
          <p:nvPr/>
        </p:nvGrpSpPr>
        <p:grpSpPr>
          <a:xfrm>
            <a:off x="1614494" y="2358451"/>
            <a:ext cx="6120452" cy="523401"/>
            <a:chOff x="1614494" y="2358451"/>
            <a:chExt cx="6120452" cy="523401"/>
          </a:xfrm>
        </p:grpSpPr>
        <p:sp>
          <p:nvSpPr>
            <p:cNvPr id="81" name="isļïdè"/>
            <p:cNvSpPr/>
            <p:nvPr/>
          </p:nvSpPr>
          <p:spPr bwMode="auto">
            <a:xfrm>
              <a:off x="1614494" y="2358451"/>
              <a:ext cx="3148518" cy="523401"/>
            </a:xfrm>
            <a:prstGeom prst="homePlate">
              <a:avLst/>
            </a:prstGeom>
            <a:solidFill>
              <a:schemeClr val="accent2"/>
            </a:solidFill>
            <a:ln w="19050">
              <a:noFill/>
              <a:round/>
              <a:headEnd/>
              <a:tailEnd/>
            </a:ln>
          </p:spPr>
          <p:txBody>
            <a:bodyPr anchor="ctr"/>
            <a:lstStyle/>
            <a:p>
              <a:pPr algn="ctr"/>
              <a:endParaRPr sz="1013">
                <a:cs typeface="+mn-ea"/>
                <a:sym typeface="+mn-lt"/>
              </a:endParaRPr>
            </a:p>
          </p:txBody>
        </p:sp>
        <p:sp>
          <p:nvSpPr>
            <p:cNvPr id="82" name="íṩḻíḍé"/>
            <p:cNvSpPr/>
            <p:nvPr/>
          </p:nvSpPr>
          <p:spPr bwMode="auto">
            <a:xfrm>
              <a:off x="4126079" y="2422330"/>
              <a:ext cx="395151" cy="395151"/>
            </a:xfrm>
            <a:prstGeom prst="ellipse">
              <a:avLst/>
            </a:prstGeom>
            <a:solidFill>
              <a:schemeClr val="bg1"/>
            </a:solidFill>
            <a:ln w="19050">
              <a:noFill/>
              <a:round/>
              <a:headEnd/>
              <a:tailEnd/>
            </a:ln>
          </p:spPr>
          <p:txBody>
            <a:bodyPr vert="horz" wrap="none" lIns="68580" tIns="34290" rIns="68580" bIns="34290" anchor="ctr" anchorCtr="1" compatLnSpc="1">
              <a:prstTxWarp prst="textNoShape">
                <a:avLst/>
              </a:prstTxWarp>
              <a:normAutofit/>
            </a:bodyPr>
            <a:lstStyle/>
            <a:p>
              <a:pPr algn="ctr"/>
              <a:r>
                <a:rPr lang="en-US" altLang="zh-CN" sz="1200" dirty="0">
                  <a:solidFill>
                    <a:schemeClr val="accent2"/>
                  </a:solidFill>
                  <a:cs typeface="+mn-ea"/>
                  <a:sym typeface="+mn-lt"/>
                </a:rPr>
                <a:t>02</a:t>
              </a:r>
            </a:p>
          </p:txBody>
        </p:sp>
        <p:sp>
          <p:nvSpPr>
            <p:cNvPr id="83" name="íşlïďé"/>
            <p:cNvSpPr txBox="1"/>
            <p:nvPr/>
          </p:nvSpPr>
          <p:spPr>
            <a:xfrm>
              <a:off x="4763012" y="2411090"/>
              <a:ext cx="2971934" cy="182148"/>
            </a:xfrm>
            <a:prstGeom prst="rect">
              <a:avLst/>
            </a:prstGeom>
            <a:noFill/>
          </p:spPr>
          <p:txBody>
            <a:bodyPr wrap="none" lIns="270000" tIns="0" rIns="0" bIns="0" anchor="b" anchorCtr="0">
              <a:normAutofit lnSpcReduction="10000"/>
            </a:bodyPr>
            <a:lstStyle/>
            <a:p>
              <a:r>
                <a:rPr lang="zh-CN" altLang="en-US" sz="1200" b="1" dirty="0">
                  <a:solidFill>
                    <a:schemeClr val="accent2">
                      <a:lumMod val="100000"/>
                    </a:schemeClr>
                  </a:solidFill>
                  <a:cs typeface="+mn-ea"/>
                  <a:sym typeface="+mn-lt"/>
                </a:rPr>
                <a:t>Prepare a lesson plan</a:t>
              </a:r>
            </a:p>
          </p:txBody>
        </p:sp>
        <p:sp>
          <p:nvSpPr>
            <p:cNvPr id="84" name="î$ļíďé"/>
            <p:cNvSpPr txBox="1">
              <a:spLocks/>
            </p:cNvSpPr>
            <p:nvPr/>
          </p:nvSpPr>
          <p:spPr>
            <a:xfrm>
              <a:off x="4763012" y="2593238"/>
              <a:ext cx="2971934" cy="240276"/>
            </a:xfrm>
            <a:prstGeom prst="rect">
              <a:avLst/>
            </a:prstGeom>
          </p:spPr>
          <p:txBody>
            <a:bodyPr vert="horz" wrap="square" lIns="270000" tIns="0" rIns="0" bIns="0" anchor="ctr" anchorCtr="0">
              <a:normAutofit fontScale="92500" lnSpcReduction="10000"/>
            </a:bodyPr>
            <a:lstStyle/>
            <a:p>
              <a:pPr algn="l">
                <a:lnSpc>
                  <a:spcPct val="120000"/>
                </a:lnSpc>
              </a:pPr>
              <a:r>
                <a:rPr lang="zh-CN" altLang="en-US" sz="788" dirty="0">
                  <a:solidFill>
                    <a:schemeClr val="dk1">
                      <a:lumMod val="100000"/>
                    </a:schemeClr>
                  </a:solidFill>
                  <a:cs typeface="+mn-ea"/>
                  <a:sym typeface="+mn-lt"/>
                </a:rPr>
                <a:t>This section is displayed as a placeholder for text layout (theme fonts are recommended)</a:t>
              </a:r>
            </a:p>
          </p:txBody>
        </p:sp>
      </p:grpSp>
      <p:grpSp>
        <p:nvGrpSpPr>
          <p:cNvPr id="85" name="组合 84"/>
          <p:cNvGrpSpPr/>
          <p:nvPr/>
        </p:nvGrpSpPr>
        <p:grpSpPr>
          <a:xfrm>
            <a:off x="1614494" y="1639916"/>
            <a:ext cx="5042352" cy="523401"/>
            <a:chOff x="1614494" y="1639916"/>
            <a:chExt cx="5042352" cy="523401"/>
          </a:xfrm>
        </p:grpSpPr>
        <p:sp>
          <p:nvSpPr>
            <p:cNvPr id="86" name="îṡ1ïḓê"/>
            <p:cNvSpPr/>
            <p:nvPr/>
          </p:nvSpPr>
          <p:spPr bwMode="auto">
            <a:xfrm>
              <a:off x="1614494" y="1639916"/>
              <a:ext cx="2070419" cy="523401"/>
            </a:xfrm>
            <a:prstGeom prst="homePlate">
              <a:avLst/>
            </a:prstGeom>
            <a:solidFill>
              <a:schemeClr val="accent1"/>
            </a:solidFill>
            <a:ln w="19050">
              <a:noFill/>
              <a:round/>
              <a:headEnd/>
              <a:tailEnd/>
            </a:ln>
          </p:spPr>
          <p:txBody>
            <a:bodyPr anchor="ctr"/>
            <a:lstStyle/>
            <a:p>
              <a:pPr algn="ctr"/>
              <a:endParaRPr sz="1013">
                <a:cs typeface="+mn-ea"/>
                <a:sym typeface="+mn-lt"/>
              </a:endParaRPr>
            </a:p>
          </p:txBody>
        </p:sp>
        <p:sp>
          <p:nvSpPr>
            <p:cNvPr id="87" name="íşlïḑe"/>
            <p:cNvSpPr/>
            <p:nvPr/>
          </p:nvSpPr>
          <p:spPr bwMode="auto">
            <a:xfrm>
              <a:off x="3050540" y="1707661"/>
              <a:ext cx="395151" cy="395151"/>
            </a:xfrm>
            <a:prstGeom prst="ellipse">
              <a:avLst/>
            </a:prstGeom>
            <a:solidFill>
              <a:schemeClr val="bg1"/>
            </a:solidFill>
            <a:ln w="19050">
              <a:noFill/>
              <a:round/>
              <a:headEnd/>
              <a:tailEnd/>
            </a:ln>
          </p:spPr>
          <p:txBody>
            <a:bodyPr vert="horz" wrap="none" lIns="68580" tIns="34290" rIns="68580" bIns="34290" anchor="ctr" anchorCtr="1" compatLnSpc="1">
              <a:prstTxWarp prst="textNoShape">
                <a:avLst/>
              </a:prstTxWarp>
              <a:normAutofit/>
            </a:bodyPr>
            <a:lstStyle/>
            <a:p>
              <a:pPr algn="ctr"/>
              <a:r>
                <a:rPr lang="en-US" altLang="zh-CN" sz="1200" dirty="0">
                  <a:solidFill>
                    <a:schemeClr val="accent1"/>
                  </a:solidFill>
                  <a:cs typeface="+mn-ea"/>
                  <a:sym typeface="+mn-lt"/>
                </a:rPr>
                <a:t>01</a:t>
              </a:r>
            </a:p>
          </p:txBody>
        </p:sp>
        <p:sp>
          <p:nvSpPr>
            <p:cNvPr id="88" name="íṡlíḍè"/>
            <p:cNvSpPr txBox="1"/>
            <p:nvPr/>
          </p:nvSpPr>
          <p:spPr>
            <a:xfrm>
              <a:off x="3684912" y="1697619"/>
              <a:ext cx="2971934" cy="182148"/>
            </a:xfrm>
            <a:prstGeom prst="rect">
              <a:avLst/>
            </a:prstGeom>
            <a:noFill/>
          </p:spPr>
          <p:txBody>
            <a:bodyPr wrap="none" lIns="270000" tIns="0" rIns="0" bIns="0" anchor="b" anchorCtr="0">
              <a:normAutofit lnSpcReduction="10000"/>
            </a:bodyPr>
            <a:lstStyle/>
            <a:p>
              <a:r>
                <a:rPr lang="zh-CN" altLang="en-US" sz="1200" b="1" dirty="0">
                  <a:solidFill>
                    <a:schemeClr val="accent1">
                      <a:lumMod val="100000"/>
                    </a:schemeClr>
                  </a:solidFill>
                  <a:cs typeface="+mn-ea"/>
                  <a:sym typeface="+mn-lt"/>
                </a:rPr>
                <a:t>Prepare your lessons carefully</a:t>
              </a:r>
            </a:p>
          </p:txBody>
        </p:sp>
        <p:sp>
          <p:nvSpPr>
            <p:cNvPr id="89" name="ïŝľídé"/>
            <p:cNvSpPr txBox="1">
              <a:spLocks/>
            </p:cNvSpPr>
            <p:nvPr/>
          </p:nvSpPr>
          <p:spPr>
            <a:xfrm>
              <a:off x="3684912" y="1879767"/>
              <a:ext cx="2971934" cy="240276"/>
            </a:xfrm>
            <a:prstGeom prst="rect">
              <a:avLst/>
            </a:prstGeom>
          </p:spPr>
          <p:txBody>
            <a:bodyPr vert="horz" wrap="square" lIns="270000" tIns="0" rIns="0" bIns="0" anchor="ctr" anchorCtr="0">
              <a:normAutofit fontScale="92500" lnSpcReduction="10000"/>
            </a:bodyPr>
            <a:lstStyle/>
            <a:p>
              <a:pPr algn="l">
                <a:lnSpc>
                  <a:spcPct val="120000"/>
                </a:lnSpc>
              </a:pPr>
              <a:r>
                <a:rPr lang="zh-CN" altLang="en-US" sz="788" dirty="0">
                  <a:solidFill>
                    <a:schemeClr val="dk1">
                      <a:lumMod val="100000"/>
                    </a:schemeClr>
                  </a:solidFill>
                  <a:cs typeface="+mn-ea"/>
                  <a:sym typeface="+mn-lt"/>
                </a:rPr>
                <a:t>This section is displayed as a placeholder for text layout (theme fonts are recommended)</a:t>
              </a:r>
            </a:p>
          </p:txBody>
        </p:sp>
      </p:grpSp>
    </p:spTree>
    <p:extLst>
      <p:ext uri="{BB962C8B-B14F-4D97-AF65-F5344CB8AC3E}">
        <p14:creationId xmlns:p14="http://schemas.microsoft.com/office/powerpoint/2010/main" val="1352921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500"/>
                                        <p:tgtEl>
                                          <p:spTgt spid="8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ipe(left)">
                                      <p:cBhvr>
                                        <p:cTn id="15" dur="500"/>
                                        <p:tgtEl>
                                          <p:spTgt spid="8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500"/>
                                        <p:tgtEl>
                                          <p:spTgt spid="7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left)">
                                      <p:cBhvr>
                                        <p:cTn id="2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Prepare before class</a:t>
            </a:r>
          </a:p>
        </p:txBody>
      </p:sp>
      <p:sp>
        <p:nvSpPr>
          <p:cNvPr id="32" name="타원 5"/>
          <p:cNvSpPr/>
          <p:nvPr/>
        </p:nvSpPr>
        <p:spPr>
          <a:xfrm>
            <a:off x="3413929" y="1951335"/>
            <a:ext cx="2246055" cy="2246053"/>
          </a:xfrm>
          <a:prstGeom prst="ellipse">
            <a:avLst/>
          </a:prstGeom>
          <a:blipFill>
            <a:blip r:embed="rId4" cstate="screen">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600" b="0" i="0" u="none" strike="noStrike" kern="0" cap="none" spc="0" normalizeH="0" baseline="0" noProof="0" dirty="0">
              <a:ln>
                <a:noFill/>
              </a:ln>
              <a:solidFill>
                <a:sysClr val="window" lastClr="FFFFFF"/>
              </a:solidFill>
              <a:effectLst/>
              <a:uLnTx/>
              <a:uFillTx/>
              <a:cs typeface="+mn-ea"/>
              <a:sym typeface="+mn-lt"/>
            </a:endParaRPr>
          </a:p>
        </p:txBody>
      </p:sp>
      <p:sp>
        <p:nvSpPr>
          <p:cNvPr id="33" name="타원 11"/>
          <p:cNvSpPr/>
          <p:nvPr/>
        </p:nvSpPr>
        <p:spPr>
          <a:xfrm>
            <a:off x="3019351" y="1556759"/>
            <a:ext cx="3035210" cy="2278019"/>
          </a:xfrm>
          <a:custGeom>
            <a:avLst/>
            <a:gdLst>
              <a:gd name="connsiteX0" fmla="*/ 242980 w 3585882"/>
              <a:gd name="connsiteY0" fmla="*/ 2691317 h 2782757"/>
              <a:gd name="connsiteX1" fmla="*/ 0 w 3585882"/>
              <a:gd name="connsiteY1" fmla="*/ 1792941 h 2782757"/>
              <a:gd name="connsiteX2" fmla="*/ 1792941 w 3585882"/>
              <a:gd name="connsiteY2" fmla="*/ 0 h 2782757"/>
              <a:gd name="connsiteX3" fmla="*/ 3585882 w 3585882"/>
              <a:gd name="connsiteY3" fmla="*/ 1792941 h 2782757"/>
              <a:gd name="connsiteX4" fmla="*/ 3342903 w 3585882"/>
              <a:gd name="connsiteY4" fmla="*/ 2691317 h 2782757"/>
              <a:gd name="connsiteX5" fmla="*/ 334420 w 3585882"/>
              <a:gd name="connsiteY5" fmla="*/ 2782757 h 2782757"/>
              <a:gd name="connsiteX0" fmla="*/ 242980 w 3585882"/>
              <a:gd name="connsiteY0" fmla="*/ 2691317 h 2691317"/>
              <a:gd name="connsiteX1" fmla="*/ 0 w 3585882"/>
              <a:gd name="connsiteY1" fmla="*/ 1792941 h 2691317"/>
              <a:gd name="connsiteX2" fmla="*/ 1792941 w 3585882"/>
              <a:gd name="connsiteY2" fmla="*/ 0 h 2691317"/>
              <a:gd name="connsiteX3" fmla="*/ 3585882 w 3585882"/>
              <a:gd name="connsiteY3" fmla="*/ 1792941 h 2691317"/>
              <a:gd name="connsiteX4" fmla="*/ 3342903 w 3585882"/>
              <a:gd name="connsiteY4" fmla="*/ 2691317 h 269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882" h="2691317">
                <a:moveTo>
                  <a:pt x="242980" y="2691317"/>
                </a:moveTo>
                <a:cubicBezTo>
                  <a:pt x="87926" y="2427846"/>
                  <a:pt x="0" y="2120662"/>
                  <a:pt x="0" y="1792941"/>
                </a:cubicBezTo>
                <a:cubicBezTo>
                  <a:pt x="0" y="802727"/>
                  <a:pt x="802727" y="0"/>
                  <a:pt x="1792941" y="0"/>
                </a:cubicBezTo>
                <a:cubicBezTo>
                  <a:pt x="2783155" y="0"/>
                  <a:pt x="3585882" y="802727"/>
                  <a:pt x="3585882" y="1792941"/>
                </a:cubicBezTo>
                <a:cubicBezTo>
                  <a:pt x="3585882" y="2120662"/>
                  <a:pt x="3497956" y="2427846"/>
                  <a:pt x="3342903" y="2691317"/>
                </a:cubicBezTo>
              </a:path>
            </a:pathLst>
          </a:custGeom>
          <a:noFill/>
          <a:ln w="12700" cap="rnd" cmpd="sng" algn="ctr">
            <a:solidFill>
              <a:sysClr val="window" lastClr="FFFFFF"/>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600" b="0" i="0" u="none" strike="noStrike" kern="0" cap="none" spc="0" normalizeH="0" baseline="0" noProof="0">
              <a:ln>
                <a:noFill/>
              </a:ln>
              <a:solidFill>
                <a:sysClr val="window" lastClr="FFFFFF"/>
              </a:solidFill>
              <a:effectLst/>
              <a:uLnTx/>
              <a:uFillTx/>
              <a:cs typeface="+mn-ea"/>
              <a:sym typeface="+mn-lt"/>
            </a:endParaRPr>
          </a:p>
        </p:txBody>
      </p:sp>
      <p:sp>
        <p:nvSpPr>
          <p:cNvPr id="34" name="椭圆 33"/>
          <p:cNvSpPr/>
          <p:nvPr/>
        </p:nvSpPr>
        <p:spPr>
          <a:xfrm>
            <a:off x="2747711" y="2984651"/>
            <a:ext cx="543280" cy="5433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solidFill>
                  <a:schemeClr val="bg1"/>
                </a:solidFill>
                <a:cs typeface="+mn-ea"/>
                <a:sym typeface="+mn-lt"/>
              </a:rPr>
              <a:t>1</a:t>
            </a:r>
            <a:endParaRPr lang="zh-CN" altLang="en-US" sz="2300" b="1" dirty="0">
              <a:solidFill>
                <a:schemeClr val="bg1"/>
              </a:solidFill>
              <a:cs typeface="+mn-ea"/>
              <a:sym typeface="+mn-lt"/>
            </a:endParaRPr>
          </a:p>
        </p:txBody>
      </p:sp>
      <p:sp>
        <p:nvSpPr>
          <p:cNvPr id="35" name="椭圆 34"/>
          <p:cNvSpPr/>
          <p:nvPr/>
        </p:nvSpPr>
        <p:spPr>
          <a:xfrm>
            <a:off x="5758830" y="2984651"/>
            <a:ext cx="543280" cy="5433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solidFill>
                  <a:schemeClr val="bg1"/>
                </a:solidFill>
                <a:cs typeface="+mn-ea"/>
                <a:sym typeface="+mn-lt"/>
              </a:rPr>
              <a:t>4</a:t>
            </a:r>
            <a:endParaRPr lang="zh-CN" altLang="en-US" sz="2300" b="1" dirty="0">
              <a:solidFill>
                <a:schemeClr val="bg1"/>
              </a:solidFill>
              <a:cs typeface="+mn-ea"/>
              <a:sym typeface="+mn-lt"/>
            </a:endParaRPr>
          </a:p>
        </p:txBody>
      </p:sp>
      <p:sp>
        <p:nvSpPr>
          <p:cNvPr id="36" name="椭圆 35"/>
          <p:cNvSpPr/>
          <p:nvPr/>
        </p:nvSpPr>
        <p:spPr>
          <a:xfrm>
            <a:off x="3330280" y="1556759"/>
            <a:ext cx="543280" cy="5433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solidFill>
                  <a:schemeClr val="bg1"/>
                </a:solidFill>
                <a:cs typeface="+mn-ea"/>
                <a:sym typeface="+mn-lt"/>
              </a:rPr>
              <a:t>2</a:t>
            </a:r>
            <a:endParaRPr lang="zh-CN" altLang="en-US" sz="2300" b="1" dirty="0">
              <a:solidFill>
                <a:schemeClr val="bg1"/>
              </a:solidFill>
              <a:cs typeface="+mn-ea"/>
              <a:sym typeface="+mn-lt"/>
            </a:endParaRPr>
          </a:p>
        </p:txBody>
      </p:sp>
      <p:sp>
        <p:nvSpPr>
          <p:cNvPr id="37" name="椭圆 36"/>
          <p:cNvSpPr/>
          <p:nvPr/>
        </p:nvSpPr>
        <p:spPr>
          <a:xfrm>
            <a:off x="5174360" y="1556759"/>
            <a:ext cx="543280" cy="5433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solidFill>
                  <a:schemeClr val="bg1"/>
                </a:solidFill>
                <a:cs typeface="+mn-ea"/>
                <a:sym typeface="+mn-lt"/>
              </a:rPr>
              <a:t>3</a:t>
            </a:r>
            <a:endParaRPr lang="zh-CN" altLang="en-US" sz="2300" b="1" dirty="0">
              <a:solidFill>
                <a:schemeClr val="bg1"/>
              </a:solidFill>
              <a:cs typeface="+mn-ea"/>
              <a:sym typeface="+mn-lt"/>
            </a:endParaRPr>
          </a:p>
        </p:txBody>
      </p:sp>
      <p:grpSp>
        <p:nvGrpSpPr>
          <p:cNvPr id="38" name="组合 37"/>
          <p:cNvGrpSpPr/>
          <p:nvPr/>
        </p:nvGrpSpPr>
        <p:grpSpPr>
          <a:xfrm>
            <a:off x="880438" y="2750050"/>
            <a:ext cx="1758758" cy="708738"/>
            <a:chOff x="8855984" y="1681877"/>
            <a:chExt cx="2043662" cy="979805"/>
          </a:xfrm>
        </p:grpSpPr>
        <p:sp>
          <p:nvSpPr>
            <p:cNvPr id="39" name="TextBox 57"/>
            <p:cNvSpPr>
              <a:spLocks noChangeArrowheads="1"/>
            </p:cNvSpPr>
            <p:nvPr/>
          </p:nvSpPr>
          <p:spPr bwMode="auto">
            <a:xfrm>
              <a:off x="8855984" y="2193553"/>
              <a:ext cx="2043662" cy="46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pPr>
              <a:r>
                <a:rPr lang="zh-CN" altLang="en-US" sz="800" dirty="0">
                  <a:solidFill>
                    <a:schemeClr val="bg1">
                      <a:lumMod val="50000"/>
                    </a:schemeClr>
                  </a:solidFill>
                  <a:cs typeface="+mn-ea"/>
                  <a:sym typeface="+mn-lt"/>
                </a:rPr>
                <a:t>Click here to add a text description and a short caption</a:t>
              </a:r>
              <a:endParaRPr lang="en-US" altLang="zh-CN" sz="800" dirty="0">
                <a:solidFill>
                  <a:schemeClr val="bg1">
                    <a:lumMod val="50000"/>
                  </a:schemeClr>
                </a:solidFill>
                <a:cs typeface="+mn-ea"/>
                <a:sym typeface="+mn-lt"/>
              </a:endParaRPr>
            </a:p>
          </p:txBody>
        </p:sp>
        <p:sp>
          <p:nvSpPr>
            <p:cNvPr id="40" name="TextBox 58"/>
            <p:cNvSpPr>
              <a:spLocks noChangeArrowheads="1"/>
            </p:cNvSpPr>
            <p:nvPr/>
          </p:nvSpPr>
          <p:spPr bwMode="auto">
            <a:xfrm>
              <a:off x="8976373" y="1681877"/>
              <a:ext cx="1892647" cy="27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300" b="1" dirty="0">
                  <a:solidFill>
                    <a:schemeClr val="bg1">
                      <a:lumMod val="50000"/>
                    </a:schemeClr>
                  </a:solidFill>
                  <a:cs typeface="+mn-ea"/>
                  <a:sym typeface="+mn-lt"/>
                </a:rPr>
                <a:t>Add the title content</a:t>
              </a:r>
            </a:p>
          </p:txBody>
        </p:sp>
      </p:grpSp>
      <p:grpSp>
        <p:nvGrpSpPr>
          <p:cNvPr id="41" name="组合 40"/>
          <p:cNvGrpSpPr/>
          <p:nvPr/>
        </p:nvGrpSpPr>
        <p:grpSpPr>
          <a:xfrm>
            <a:off x="1267020" y="1177500"/>
            <a:ext cx="1758758" cy="745420"/>
            <a:chOff x="8855984" y="1631165"/>
            <a:chExt cx="2043662" cy="1030517"/>
          </a:xfrm>
        </p:grpSpPr>
        <p:sp>
          <p:nvSpPr>
            <p:cNvPr id="42" name="TextBox 57"/>
            <p:cNvSpPr>
              <a:spLocks noChangeArrowheads="1"/>
            </p:cNvSpPr>
            <p:nvPr/>
          </p:nvSpPr>
          <p:spPr bwMode="auto">
            <a:xfrm>
              <a:off x="8855984" y="2193553"/>
              <a:ext cx="2043662" cy="46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pPr>
              <a:r>
                <a:rPr lang="zh-CN" altLang="en-US" sz="800" dirty="0">
                  <a:solidFill>
                    <a:schemeClr val="bg1">
                      <a:lumMod val="50000"/>
                    </a:schemeClr>
                  </a:solidFill>
                  <a:cs typeface="+mn-ea"/>
                  <a:sym typeface="+mn-lt"/>
                </a:rPr>
                <a:t>Click here to add a text description and a short caption</a:t>
              </a:r>
              <a:endParaRPr lang="en-US" altLang="zh-CN" sz="800" dirty="0">
                <a:solidFill>
                  <a:schemeClr val="bg1">
                    <a:lumMod val="50000"/>
                  </a:schemeClr>
                </a:solidFill>
                <a:cs typeface="+mn-ea"/>
                <a:sym typeface="+mn-lt"/>
              </a:endParaRPr>
            </a:p>
          </p:txBody>
        </p:sp>
        <p:sp>
          <p:nvSpPr>
            <p:cNvPr id="43" name="TextBox 58"/>
            <p:cNvSpPr>
              <a:spLocks noChangeArrowheads="1"/>
            </p:cNvSpPr>
            <p:nvPr/>
          </p:nvSpPr>
          <p:spPr bwMode="auto">
            <a:xfrm>
              <a:off x="8931491" y="1631165"/>
              <a:ext cx="1892647" cy="27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300" b="1" dirty="0">
                  <a:solidFill>
                    <a:schemeClr val="bg1">
                      <a:lumMod val="50000"/>
                    </a:schemeClr>
                  </a:solidFill>
                  <a:cs typeface="+mn-ea"/>
                  <a:sym typeface="+mn-lt"/>
                </a:rPr>
                <a:t>Add the title content</a:t>
              </a:r>
            </a:p>
          </p:txBody>
        </p:sp>
      </p:grpSp>
      <p:grpSp>
        <p:nvGrpSpPr>
          <p:cNvPr id="44" name="组合 43"/>
          <p:cNvGrpSpPr/>
          <p:nvPr/>
        </p:nvGrpSpPr>
        <p:grpSpPr>
          <a:xfrm>
            <a:off x="5974854" y="1210723"/>
            <a:ext cx="1758758" cy="760580"/>
            <a:chOff x="8855984" y="1610207"/>
            <a:chExt cx="2043662" cy="1051475"/>
          </a:xfrm>
        </p:grpSpPr>
        <p:sp>
          <p:nvSpPr>
            <p:cNvPr id="45" name="TextBox 57"/>
            <p:cNvSpPr>
              <a:spLocks noChangeArrowheads="1"/>
            </p:cNvSpPr>
            <p:nvPr/>
          </p:nvSpPr>
          <p:spPr bwMode="auto">
            <a:xfrm>
              <a:off x="8855984" y="2193553"/>
              <a:ext cx="2043662" cy="46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pPr>
              <a:r>
                <a:rPr lang="zh-CN" altLang="en-US" sz="800" dirty="0">
                  <a:solidFill>
                    <a:schemeClr val="bg1">
                      <a:lumMod val="50000"/>
                    </a:schemeClr>
                  </a:solidFill>
                  <a:cs typeface="+mn-ea"/>
                  <a:sym typeface="+mn-lt"/>
                </a:rPr>
                <a:t>Click here to add a text description and a short caption</a:t>
              </a:r>
              <a:endParaRPr lang="en-US" altLang="zh-CN" sz="800" dirty="0">
                <a:solidFill>
                  <a:schemeClr val="bg1">
                    <a:lumMod val="50000"/>
                  </a:schemeClr>
                </a:solidFill>
                <a:cs typeface="+mn-ea"/>
                <a:sym typeface="+mn-lt"/>
              </a:endParaRPr>
            </a:p>
          </p:txBody>
        </p:sp>
        <p:sp>
          <p:nvSpPr>
            <p:cNvPr id="46" name="TextBox 58"/>
            <p:cNvSpPr>
              <a:spLocks noChangeArrowheads="1"/>
            </p:cNvSpPr>
            <p:nvPr/>
          </p:nvSpPr>
          <p:spPr bwMode="auto">
            <a:xfrm>
              <a:off x="8948603" y="1610207"/>
              <a:ext cx="1892647" cy="27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300" b="1" dirty="0">
                  <a:solidFill>
                    <a:schemeClr val="bg1">
                      <a:lumMod val="50000"/>
                    </a:schemeClr>
                  </a:solidFill>
                  <a:cs typeface="+mn-ea"/>
                  <a:sym typeface="+mn-lt"/>
                </a:rPr>
                <a:t>Add the title content</a:t>
              </a:r>
            </a:p>
          </p:txBody>
        </p:sp>
      </p:grpSp>
      <p:grpSp>
        <p:nvGrpSpPr>
          <p:cNvPr id="47" name="组合 46"/>
          <p:cNvGrpSpPr/>
          <p:nvPr/>
        </p:nvGrpSpPr>
        <p:grpSpPr>
          <a:xfrm>
            <a:off x="6514050" y="2608290"/>
            <a:ext cx="1758758" cy="775550"/>
            <a:chOff x="8855984" y="1589512"/>
            <a:chExt cx="2043662" cy="1072170"/>
          </a:xfrm>
        </p:grpSpPr>
        <p:sp>
          <p:nvSpPr>
            <p:cNvPr id="48" name="TextBox 57"/>
            <p:cNvSpPr>
              <a:spLocks noChangeArrowheads="1"/>
            </p:cNvSpPr>
            <p:nvPr/>
          </p:nvSpPr>
          <p:spPr bwMode="auto">
            <a:xfrm>
              <a:off x="8855984" y="2193553"/>
              <a:ext cx="2043662" cy="46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1400"/>
                </a:lnSpc>
              </a:pPr>
              <a:r>
                <a:rPr lang="zh-CN" altLang="en-US" sz="800" dirty="0">
                  <a:solidFill>
                    <a:schemeClr val="bg1">
                      <a:lumMod val="50000"/>
                    </a:schemeClr>
                  </a:solidFill>
                  <a:cs typeface="+mn-ea"/>
                  <a:sym typeface="+mn-lt"/>
                </a:rPr>
                <a:t>Click here to add a text description and a short caption</a:t>
              </a:r>
              <a:endParaRPr lang="en-US" altLang="zh-CN" sz="800" dirty="0">
                <a:solidFill>
                  <a:schemeClr val="bg1">
                    <a:lumMod val="50000"/>
                  </a:schemeClr>
                </a:solidFill>
                <a:cs typeface="+mn-ea"/>
                <a:sym typeface="+mn-lt"/>
              </a:endParaRPr>
            </a:p>
          </p:txBody>
        </p:sp>
        <p:sp>
          <p:nvSpPr>
            <p:cNvPr id="49" name="TextBox 58"/>
            <p:cNvSpPr>
              <a:spLocks noChangeArrowheads="1"/>
            </p:cNvSpPr>
            <p:nvPr/>
          </p:nvSpPr>
          <p:spPr bwMode="auto">
            <a:xfrm>
              <a:off x="8931491" y="1589512"/>
              <a:ext cx="1892647" cy="27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300" b="1" dirty="0">
                  <a:solidFill>
                    <a:schemeClr val="bg1">
                      <a:lumMod val="50000"/>
                    </a:schemeClr>
                  </a:solidFill>
                  <a:cs typeface="+mn-ea"/>
                  <a:sym typeface="+mn-lt"/>
                </a:rPr>
                <a:t>Add the title content</a:t>
              </a:r>
            </a:p>
          </p:txBody>
        </p:sp>
      </p:grpSp>
    </p:spTree>
    <p:extLst>
      <p:ext uri="{BB962C8B-B14F-4D97-AF65-F5344CB8AC3E}">
        <p14:creationId xmlns:p14="http://schemas.microsoft.com/office/powerpoint/2010/main" val="1296663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0"/>
                                        <p:tgtEl>
                                          <p:spTgt spid="32"/>
                                        </p:tgtEl>
                                      </p:cBhvr>
                                    </p:animEffect>
                                    <p:anim calcmode="lin" valueType="num">
                                      <p:cBhvr>
                                        <p:cTn id="12" dur="2000" fill="hold"/>
                                        <p:tgtEl>
                                          <p:spTgt spid="32"/>
                                        </p:tgtEl>
                                        <p:attrNameLst>
                                          <p:attrName>style.rotation</p:attrName>
                                        </p:attrNameLst>
                                      </p:cBhvr>
                                      <p:tavLst>
                                        <p:tav tm="0">
                                          <p:val>
                                            <p:fltVal val="720"/>
                                          </p:val>
                                        </p:tav>
                                        <p:tav tm="100000">
                                          <p:val>
                                            <p:fltVal val="0"/>
                                          </p:val>
                                        </p:tav>
                                      </p:tavLst>
                                    </p:anim>
                                    <p:anim calcmode="lin" valueType="num">
                                      <p:cBhvr>
                                        <p:cTn id="13" dur="2000" fill="hold"/>
                                        <p:tgtEl>
                                          <p:spTgt spid="32"/>
                                        </p:tgtEl>
                                        <p:attrNameLst>
                                          <p:attrName>ppt_h</p:attrName>
                                        </p:attrNameLst>
                                      </p:cBhvr>
                                      <p:tavLst>
                                        <p:tav tm="0">
                                          <p:val>
                                            <p:fltVal val="0"/>
                                          </p:val>
                                        </p:tav>
                                        <p:tav tm="100000">
                                          <p:val>
                                            <p:strVal val="#ppt_h"/>
                                          </p:val>
                                        </p:tav>
                                      </p:tavLst>
                                    </p:anim>
                                    <p:anim calcmode="lin" valueType="num">
                                      <p:cBhvr>
                                        <p:cTn id="14" dur="2000" fill="hold"/>
                                        <p:tgtEl>
                                          <p:spTgt spid="32"/>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22" presetClass="entr" presetSubtype="4"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par>
                          <p:cTn id="19" fill="hold">
                            <p:stCondLst>
                              <p:cond delay="300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anim calcmode="lin" valueType="num">
                                      <p:cBhvr>
                                        <p:cTn id="31" dur="500" fill="hold"/>
                                        <p:tgtEl>
                                          <p:spTgt spid="38"/>
                                        </p:tgtEl>
                                        <p:attrNameLst>
                                          <p:attrName>ppt_x</p:attrName>
                                        </p:attrNameLst>
                                      </p:cBhvr>
                                      <p:tavLst>
                                        <p:tav tm="0">
                                          <p:val>
                                            <p:strVal val="#ppt_x"/>
                                          </p:val>
                                        </p:tav>
                                        <p:tav tm="100000">
                                          <p:val>
                                            <p:strVal val="#ppt_x"/>
                                          </p:val>
                                        </p:tav>
                                      </p:tavLst>
                                    </p:anim>
                                    <p:anim calcmode="lin" valueType="num">
                                      <p:cBhvr>
                                        <p:cTn id="32" dur="500" fill="hold"/>
                                        <p:tgtEl>
                                          <p:spTgt spid="3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53" presetClass="entr" presetSubtype="528"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anim calcmode="lin" valueType="num">
                                      <p:cBhvr>
                                        <p:cTn id="39" dur="500" fill="hold"/>
                                        <p:tgtEl>
                                          <p:spTgt spid="36"/>
                                        </p:tgtEl>
                                        <p:attrNameLst>
                                          <p:attrName>ppt_x</p:attrName>
                                        </p:attrNameLst>
                                      </p:cBhvr>
                                      <p:tavLst>
                                        <p:tav tm="0">
                                          <p:val>
                                            <p:fltVal val="0.5"/>
                                          </p:val>
                                        </p:tav>
                                        <p:tav tm="100000">
                                          <p:val>
                                            <p:strVal val="#ppt_x"/>
                                          </p:val>
                                        </p:tav>
                                      </p:tavLst>
                                    </p:anim>
                                    <p:anim calcmode="lin" valueType="num">
                                      <p:cBhvr>
                                        <p:cTn id="40" dur="500" fill="hold"/>
                                        <p:tgtEl>
                                          <p:spTgt spid="36"/>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anim calcmode="lin" valueType="num">
                                      <p:cBhvr>
                                        <p:cTn id="45" dur="500" fill="hold"/>
                                        <p:tgtEl>
                                          <p:spTgt spid="41"/>
                                        </p:tgtEl>
                                        <p:attrNameLst>
                                          <p:attrName>ppt_x</p:attrName>
                                        </p:attrNameLst>
                                      </p:cBhvr>
                                      <p:tavLst>
                                        <p:tav tm="0">
                                          <p:val>
                                            <p:strVal val="#ppt_x"/>
                                          </p:val>
                                        </p:tav>
                                        <p:tav tm="100000">
                                          <p:val>
                                            <p:strVal val="#ppt_x"/>
                                          </p:val>
                                        </p:tav>
                                      </p:tavLst>
                                    </p:anim>
                                    <p:anim calcmode="lin" valueType="num">
                                      <p:cBhvr>
                                        <p:cTn id="46" dur="5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52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anim calcmode="lin" valueType="num">
                                      <p:cBhvr>
                                        <p:cTn id="53" dur="500" fill="hold"/>
                                        <p:tgtEl>
                                          <p:spTgt spid="37"/>
                                        </p:tgtEl>
                                        <p:attrNameLst>
                                          <p:attrName>ppt_x</p:attrName>
                                        </p:attrNameLst>
                                      </p:cBhvr>
                                      <p:tavLst>
                                        <p:tav tm="0">
                                          <p:val>
                                            <p:fltVal val="0.5"/>
                                          </p:val>
                                        </p:tav>
                                        <p:tav tm="100000">
                                          <p:val>
                                            <p:strVal val="#ppt_x"/>
                                          </p:val>
                                        </p:tav>
                                      </p:tavLst>
                                    </p:anim>
                                    <p:anim calcmode="lin" valueType="num">
                                      <p:cBhvr>
                                        <p:cTn id="54" dur="500" fill="hold"/>
                                        <p:tgtEl>
                                          <p:spTgt spid="37"/>
                                        </p:tgtEl>
                                        <p:attrNameLst>
                                          <p:attrName>ppt_y</p:attrName>
                                        </p:attrNameLst>
                                      </p:cBhvr>
                                      <p:tavLst>
                                        <p:tav tm="0">
                                          <p:val>
                                            <p:fltVal val="0.5"/>
                                          </p:val>
                                        </p:tav>
                                        <p:tav tm="100000">
                                          <p:val>
                                            <p:strVal val="#ppt_y"/>
                                          </p:val>
                                        </p:tav>
                                      </p:tavLst>
                                    </p:anim>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anim calcmode="lin" valueType="num">
                                      <p:cBhvr>
                                        <p:cTn id="59" dur="500" fill="hold"/>
                                        <p:tgtEl>
                                          <p:spTgt spid="44"/>
                                        </p:tgtEl>
                                        <p:attrNameLst>
                                          <p:attrName>ppt_x</p:attrName>
                                        </p:attrNameLst>
                                      </p:cBhvr>
                                      <p:tavLst>
                                        <p:tav tm="0">
                                          <p:val>
                                            <p:strVal val="#ppt_x"/>
                                          </p:val>
                                        </p:tav>
                                        <p:tav tm="100000">
                                          <p:val>
                                            <p:strVal val="#ppt_x"/>
                                          </p:val>
                                        </p:tav>
                                      </p:tavLst>
                                    </p:anim>
                                    <p:anim calcmode="lin" valueType="num">
                                      <p:cBhvr>
                                        <p:cTn id="60" dur="500" fill="hold"/>
                                        <p:tgtEl>
                                          <p:spTgt spid="44"/>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anim calcmode="lin" valueType="num">
                                      <p:cBhvr>
                                        <p:cTn id="67" dur="500" fill="hold"/>
                                        <p:tgtEl>
                                          <p:spTgt spid="35"/>
                                        </p:tgtEl>
                                        <p:attrNameLst>
                                          <p:attrName>ppt_x</p:attrName>
                                        </p:attrNameLst>
                                      </p:cBhvr>
                                      <p:tavLst>
                                        <p:tav tm="0">
                                          <p:val>
                                            <p:fltVal val="0.5"/>
                                          </p:val>
                                        </p:tav>
                                        <p:tav tm="100000">
                                          <p:val>
                                            <p:strVal val="#ppt_x"/>
                                          </p:val>
                                        </p:tav>
                                      </p:tavLst>
                                    </p:anim>
                                    <p:anim calcmode="lin" valueType="num">
                                      <p:cBhvr>
                                        <p:cTn id="68" dur="500" fill="hold"/>
                                        <p:tgtEl>
                                          <p:spTgt spid="35"/>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anim calcmode="lin" valueType="num">
                                      <p:cBhvr>
                                        <p:cTn id="73" dur="500" fill="hold"/>
                                        <p:tgtEl>
                                          <p:spTgt spid="47"/>
                                        </p:tgtEl>
                                        <p:attrNameLst>
                                          <p:attrName>ppt_x</p:attrName>
                                        </p:attrNameLst>
                                      </p:cBhvr>
                                      <p:tavLst>
                                        <p:tav tm="0">
                                          <p:val>
                                            <p:strVal val="#ppt_x"/>
                                          </p:val>
                                        </p:tav>
                                        <p:tav tm="100000">
                                          <p:val>
                                            <p:strVal val="#ppt_x"/>
                                          </p:val>
                                        </p:tav>
                                      </p:tavLst>
                                    </p:anim>
                                    <p:anim calcmode="lin" valueType="num">
                                      <p:cBhvr>
                                        <p:cTn id="7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animBg="1"/>
      <p:bldP spid="33" grpId="0" animBg="1"/>
      <p:bldP spid="34" grpId="0" animBg="1"/>
      <p:bldP spid="35" grpId="0" animBg="1"/>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Prepare before class</a:t>
            </a:r>
          </a:p>
        </p:txBody>
      </p:sp>
      <p:sp>
        <p:nvSpPr>
          <p:cNvPr id="36" name="AutoShape 7"/>
          <p:cNvSpPr>
            <a:spLocks noChangeArrowheads="1"/>
          </p:cNvSpPr>
          <p:nvPr/>
        </p:nvSpPr>
        <p:spPr bwMode="auto">
          <a:xfrm>
            <a:off x="1247957" y="1573599"/>
            <a:ext cx="1670356" cy="1670356"/>
          </a:xfrm>
          <a:prstGeom prst="diamond">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mn-lt"/>
              <a:ea typeface="+mn-ea"/>
              <a:cs typeface="+mn-ea"/>
              <a:sym typeface="+mn-lt"/>
            </a:endParaRPr>
          </a:p>
        </p:txBody>
      </p:sp>
      <p:sp>
        <p:nvSpPr>
          <p:cNvPr id="37" name="AutoShape 8"/>
          <p:cNvSpPr>
            <a:spLocks noChangeArrowheads="1"/>
          </p:cNvSpPr>
          <p:nvPr/>
        </p:nvSpPr>
        <p:spPr bwMode="auto">
          <a:xfrm>
            <a:off x="2918313" y="1573599"/>
            <a:ext cx="1671546" cy="1670356"/>
          </a:xfrm>
          <a:prstGeom prst="diamond">
            <a:avLst/>
          </a:prstGeom>
          <a:solidFill>
            <a:schemeClr val="accent2"/>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mn-lt"/>
              <a:ea typeface="+mn-ea"/>
              <a:cs typeface="+mn-ea"/>
              <a:sym typeface="+mn-lt"/>
            </a:endParaRPr>
          </a:p>
        </p:txBody>
      </p:sp>
      <p:sp>
        <p:nvSpPr>
          <p:cNvPr id="44" name="AutoShape 9"/>
          <p:cNvSpPr>
            <a:spLocks noChangeArrowheads="1"/>
          </p:cNvSpPr>
          <p:nvPr/>
        </p:nvSpPr>
        <p:spPr bwMode="auto">
          <a:xfrm>
            <a:off x="4577954" y="1573599"/>
            <a:ext cx="1671546" cy="1670356"/>
          </a:xfrm>
          <a:prstGeom prst="diamond">
            <a:avLst/>
          </a:prstGeom>
          <a:solidFill>
            <a:schemeClr val="accent3"/>
          </a:solidFill>
          <a:ln w="25400" cap="flat" cmpd="sng" algn="ctr">
            <a:noFill/>
            <a:prstDash val="solid"/>
          </a:ln>
          <a:effectLst/>
        </p:spPr>
        <p:txBody>
          <a:bodyPr rot="0" spcFirstLastPara="0" vertOverflow="overflow" horzOverflow="overflow" vert="horz" wrap="square" lIns="68563" tIns="34281" rIns="68563" bIns="34281" numCol="1" spcCol="0" rtlCol="0" fromWordArt="0" anchor="ctr" anchorCtr="0" forceAA="0" compatLnSpc="1">
            <a:prstTxWarp prst="textNoShape">
              <a:avLst/>
            </a:prstTxWarp>
            <a:noAutofit/>
          </a:bodyPr>
          <a:lstStyle/>
          <a:p>
            <a:pPr algn="ctr">
              <a:lnSpc>
                <a:spcPct val="130000"/>
              </a:lnSpc>
            </a:pPr>
            <a:endParaRPr lang="es-ES" altLang="en-US" sz="1423" kern="0">
              <a:solidFill>
                <a:sysClr val="window" lastClr="FFFFFF"/>
              </a:solidFill>
              <a:cs typeface="+mn-ea"/>
              <a:sym typeface="+mn-lt"/>
            </a:endParaRPr>
          </a:p>
        </p:txBody>
      </p:sp>
      <p:sp>
        <p:nvSpPr>
          <p:cNvPr id="45" name="AutoShape 10"/>
          <p:cNvSpPr>
            <a:spLocks noChangeArrowheads="1"/>
          </p:cNvSpPr>
          <p:nvPr/>
        </p:nvSpPr>
        <p:spPr bwMode="auto">
          <a:xfrm>
            <a:off x="6249499" y="1562885"/>
            <a:ext cx="1670354" cy="1670354"/>
          </a:xfrm>
          <a:prstGeom prst="diamond">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mn-lt"/>
              <a:ea typeface="+mn-ea"/>
              <a:cs typeface="+mn-ea"/>
              <a:sym typeface="+mn-lt"/>
            </a:endParaRPr>
          </a:p>
        </p:txBody>
      </p:sp>
      <p:sp>
        <p:nvSpPr>
          <p:cNvPr id="46" name="AutoShape 11"/>
          <p:cNvSpPr>
            <a:spLocks noChangeArrowheads="1"/>
          </p:cNvSpPr>
          <p:nvPr/>
        </p:nvSpPr>
        <p:spPr bwMode="auto">
          <a:xfrm>
            <a:off x="2076587" y="2545096"/>
            <a:ext cx="1670356" cy="1670356"/>
          </a:xfrm>
          <a:prstGeom prst="diamond">
            <a:avLst/>
          </a:prstGeom>
          <a:solidFill>
            <a:schemeClr val="accent1"/>
          </a:solidFill>
          <a:ln w="25400" cap="flat" cmpd="sng" algn="ctr">
            <a:noFill/>
            <a:prstDash val="solid"/>
          </a:ln>
          <a:effectLst/>
        </p:spPr>
        <p:txBody>
          <a:bodyPr rot="0" spcFirstLastPara="0" vertOverflow="overflow" horzOverflow="overflow" vert="horz" wrap="square" lIns="68563" tIns="34281" rIns="68563" bIns="34281" numCol="1" spcCol="0" rtlCol="0" fromWordArt="0" anchor="ctr" anchorCtr="0" forceAA="0" compatLnSpc="1">
            <a:prstTxWarp prst="textNoShape">
              <a:avLst/>
            </a:prstTxWarp>
            <a:noAutofit/>
          </a:bodyPr>
          <a:lstStyle/>
          <a:p>
            <a:pPr algn="ctr">
              <a:lnSpc>
                <a:spcPct val="130000"/>
              </a:lnSpc>
            </a:pPr>
            <a:endParaRPr lang="es-ES" altLang="en-US" sz="1423" kern="0">
              <a:solidFill>
                <a:sysClr val="window" lastClr="FFFFFF"/>
              </a:solidFill>
              <a:cs typeface="+mn-ea"/>
              <a:sym typeface="+mn-lt"/>
            </a:endParaRPr>
          </a:p>
        </p:txBody>
      </p:sp>
      <p:sp>
        <p:nvSpPr>
          <p:cNvPr id="47" name="AutoShape 12"/>
          <p:cNvSpPr>
            <a:spLocks noChangeArrowheads="1"/>
          </p:cNvSpPr>
          <p:nvPr/>
        </p:nvSpPr>
        <p:spPr bwMode="auto">
          <a:xfrm>
            <a:off x="3746943" y="2545096"/>
            <a:ext cx="1671546" cy="1670356"/>
          </a:xfrm>
          <a:prstGeom prst="diamond">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mn-lt"/>
              <a:ea typeface="+mn-ea"/>
              <a:cs typeface="+mn-ea"/>
              <a:sym typeface="+mn-lt"/>
            </a:endParaRPr>
          </a:p>
        </p:txBody>
      </p:sp>
      <p:sp>
        <p:nvSpPr>
          <p:cNvPr id="48" name="AutoShape 13"/>
          <p:cNvSpPr>
            <a:spLocks noChangeArrowheads="1"/>
          </p:cNvSpPr>
          <p:nvPr/>
        </p:nvSpPr>
        <p:spPr bwMode="auto">
          <a:xfrm>
            <a:off x="5406583" y="2545096"/>
            <a:ext cx="1671546" cy="1670356"/>
          </a:xfrm>
          <a:prstGeom prst="diamond">
            <a:avLst/>
          </a:prstGeom>
          <a:solidFill>
            <a:schemeClr val="accent4"/>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mn-lt"/>
              <a:ea typeface="+mn-ea"/>
              <a:cs typeface="+mn-ea"/>
              <a:sym typeface="+mn-lt"/>
            </a:endParaRPr>
          </a:p>
        </p:txBody>
      </p:sp>
      <p:sp>
        <p:nvSpPr>
          <p:cNvPr id="49" name="AutoShape 10"/>
          <p:cNvSpPr>
            <a:spLocks/>
          </p:cNvSpPr>
          <p:nvPr/>
        </p:nvSpPr>
        <p:spPr bwMode="auto">
          <a:xfrm>
            <a:off x="2748063" y="2956611"/>
            <a:ext cx="350025" cy="291688"/>
          </a:xfrm>
          <a:custGeom>
            <a:avLst/>
            <a:gdLst>
              <a:gd name="T0" fmla="*/ 466725 w 21600"/>
              <a:gd name="T1" fmla="*/ 169263 h 21579"/>
              <a:gd name="T2" fmla="*/ 458471 w 21600"/>
              <a:gd name="T3" fmla="*/ 192802 h 21579"/>
              <a:gd name="T4" fmla="*/ 437836 w 21600"/>
              <a:gd name="T5" fmla="*/ 205977 h 21579"/>
              <a:gd name="T6" fmla="*/ 437836 w 21600"/>
              <a:gd name="T7" fmla="*/ 299395 h 21579"/>
              <a:gd name="T8" fmla="*/ 426319 w 21600"/>
              <a:gd name="T9" fmla="*/ 326737 h 21579"/>
              <a:gd name="T10" fmla="*/ 398855 w 21600"/>
              <a:gd name="T11" fmla="*/ 338111 h 21579"/>
              <a:gd name="T12" fmla="*/ 357326 w 21600"/>
              <a:gd name="T13" fmla="*/ 304676 h 21579"/>
              <a:gd name="T14" fmla="*/ 305013 w 21600"/>
              <a:gd name="T15" fmla="*/ 274955 h 21579"/>
              <a:gd name="T16" fmla="*/ 247407 w 21600"/>
              <a:gd name="T17" fmla="*/ 251776 h 21579"/>
              <a:gd name="T18" fmla="*/ 189910 w 21600"/>
              <a:gd name="T19" fmla="*/ 239141 h 21579"/>
              <a:gd name="T20" fmla="*/ 172191 w 21600"/>
              <a:gd name="T21" fmla="*/ 249253 h 21579"/>
              <a:gd name="T22" fmla="*/ 162814 w 21600"/>
              <a:gd name="T23" fmla="*/ 265060 h 21579"/>
              <a:gd name="T24" fmla="*/ 162295 w 21600"/>
              <a:gd name="T25" fmla="*/ 282939 h 21579"/>
              <a:gd name="T26" fmla="*/ 171716 w 21600"/>
              <a:gd name="T27" fmla="*/ 299395 h 21579"/>
              <a:gd name="T28" fmla="*/ 165882 w 21600"/>
              <a:gd name="T29" fmla="*/ 318537 h 21579"/>
              <a:gd name="T30" fmla="*/ 171068 w 21600"/>
              <a:gd name="T31" fmla="*/ 335353 h 21579"/>
              <a:gd name="T32" fmla="*/ 183622 w 21600"/>
              <a:gd name="T33" fmla="*/ 350908 h 21579"/>
              <a:gd name="T34" fmla="*/ 200324 w 21600"/>
              <a:gd name="T35" fmla="*/ 365723 h 21579"/>
              <a:gd name="T36" fmla="*/ 182714 w 21600"/>
              <a:gd name="T37" fmla="*/ 382341 h 21579"/>
              <a:gd name="T38" fmla="*/ 155834 w 21600"/>
              <a:gd name="T39" fmla="*/ 388794 h 21579"/>
              <a:gd name="T40" fmla="*/ 127852 w 21600"/>
              <a:gd name="T41" fmla="*/ 386144 h 21579"/>
              <a:gd name="T42" fmla="*/ 106374 w 21600"/>
              <a:gd name="T43" fmla="*/ 375096 h 21579"/>
              <a:gd name="T44" fmla="*/ 96219 w 21600"/>
              <a:gd name="T45" fmla="*/ 343464 h 21579"/>
              <a:gd name="T46" fmla="*/ 87122 w 21600"/>
              <a:gd name="T47" fmla="*/ 310444 h 21579"/>
              <a:gd name="T48" fmla="*/ 83578 w 21600"/>
              <a:gd name="T49" fmla="*/ 275423 h 21579"/>
              <a:gd name="T50" fmla="*/ 89672 w 21600"/>
              <a:gd name="T51" fmla="*/ 237087 h 21579"/>
              <a:gd name="T52" fmla="*/ 38980 w 21600"/>
              <a:gd name="T53" fmla="*/ 237087 h 21579"/>
              <a:gd name="T54" fmla="*/ 11538 w 21600"/>
              <a:gd name="T55" fmla="*/ 225713 h 21579"/>
              <a:gd name="T56" fmla="*/ 0 w 21600"/>
              <a:gd name="T57" fmla="*/ 198101 h 21579"/>
              <a:gd name="T58" fmla="*/ 0 w 21600"/>
              <a:gd name="T59" fmla="*/ 140118 h 21579"/>
              <a:gd name="T60" fmla="*/ 11366 w 21600"/>
              <a:gd name="T61" fmla="*/ 112559 h 21579"/>
              <a:gd name="T62" fmla="*/ 38980 w 21600"/>
              <a:gd name="T63" fmla="*/ 101024 h 21579"/>
              <a:gd name="T64" fmla="*/ 165363 w 21600"/>
              <a:gd name="T65" fmla="*/ 101024 h 21579"/>
              <a:gd name="T66" fmla="*/ 227420 w 21600"/>
              <a:gd name="T67" fmla="*/ 92571 h 21579"/>
              <a:gd name="T68" fmla="*/ 291941 w 21600"/>
              <a:gd name="T69" fmla="*/ 69825 h 21579"/>
              <a:gd name="T70" fmla="*/ 351621 w 21600"/>
              <a:gd name="T71" fmla="*/ 37346 h 21579"/>
              <a:gd name="T72" fmla="*/ 398855 w 21600"/>
              <a:gd name="T73" fmla="*/ 0 h 21579"/>
              <a:gd name="T74" fmla="*/ 426319 w 21600"/>
              <a:gd name="T75" fmla="*/ 11427 h 21579"/>
              <a:gd name="T76" fmla="*/ 437836 w 21600"/>
              <a:gd name="T77" fmla="*/ 39040 h 21579"/>
              <a:gd name="T78" fmla="*/ 437836 w 21600"/>
              <a:gd name="T79" fmla="*/ 132187 h 21579"/>
              <a:gd name="T80" fmla="*/ 458471 w 21600"/>
              <a:gd name="T81" fmla="*/ 145471 h 21579"/>
              <a:gd name="T82" fmla="*/ 466725 w 21600"/>
              <a:gd name="T83" fmla="*/ 169263 h 21579"/>
              <a:gd name="T84" fmla="*/ 398855 w 21600"/>
              <a:gd name="T85" fmla="*/ 51458 h 21579"/>
              <a:gd name="T86" fmla="*/ 356807 w 21600"/>
              <a:gd name="T87" fmla="*/ 80242 h 21579"/>
              <a:gd name="T88" fmla="*/ 308557 w 21600"/>
              <a:gd name="T89" fmla="*/ 105152 h 21579"/>
              <a:gd name="T90" fmla="*/ 256656 w 21600"/>
              <a:gd name="T91" fmla="*/ 124780 h 21579"/>
              <a:gd name="T92" fmla="*/ 204343 w 21600"/>
              <a:gd name="T93" fmla="*/ 137054 h 21579"/>
              <a:gd name="T94" fmla="*/ 204343 w 21600"/>
              <a:gd name="T95" fmla="*/ 201381 h 21579"/>
              <a:gd name="T96" fmla="*/ 256656 w 21600"/>
              <a:gd name="T97" fmla="*/ 213800 h 21579"/>
              <a:gd name="T98" fmla="*/ 308557 w 21600"/>
              <a:gd name="T99" fmla="*/ 233536 h 21579"/>
              <a:gd name="T100" fmla="*/ 357066 w 21600"/>
              <a:gd name="T101" fmla="*/ 258607 h 21579"/>
              <a:gd name="T102" fmla="*/ 398855 w 21600"/>
              <a:gd name="T103" fmla="*/ 286959 h 21579"/>
              <a:gd name="T104" fmla="*/ 398855 w 21600"/>
              <a:gd name="T105" fmla="*/ 51458 h 21579"/>
              <a:gd name="T106" fmla="*/ 398855 w 21600"/>
              <a:gd name="T107" fmla="*/ 5145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nSpc>
                <a:spcPct val="130000"/>
              </a:lnSpc>
            </a:pPr>
            <a:endParaRPr lang="zh-CN" altLang="en-US" sz="1424">
              <a:cs typeface="+mn-ea"/>
              <a:sym typeface="+mn-lt"/>
            </a:endParaRPr>
          </a:p>
        </p:txBody>
      </p:sp>
      <p:sp>
        <p:nvSpPr>
          <p:cNvPr id="50" name="Rectangle 21"/>
          <p:cNvSpPr>
            <a:spLocks noChangeArrowheads="1"/>
          </p:cNvSpPr>
          <p:nvPr/>
        </p:nvSpPr>
        <p:spPr bwMode="auto">
          <a:xfrm>
            <a:off x="2554946" y="3332797"/>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1" b="1" dirty="0">
                <a:solidFill>
                  <a:srgbClr val="FFFFFF"/>
                </a:solidFill>
                <a:latin typeface="+mn-lt"/>
                <a:ea typeface="+mn-ea"/>
                <a:cs typeface="+mn-ea"/>
                <a:sym typeface="+mn-lt"/>
              </a:rPr>
              <a:t>01</a:t>
            </a:r>
            <a:endParaRPr lang="en-US" sz="1991" b="1" dirty="0">
              <a:solidFill>
                <a:srgbClr val="FFFFFF"/>
              </a:solidFill>
              <a:latin typeface="+mn-lt"/>
              <a:ea typeface="+mn-ea"/>
              <a:cs typeface="+mn-ea"/>
              <a:sym typeface="+mn-lt"/>
            </a:endParaRPr>
          </a:p>
        </p:txBody>
      </p:sp>
      <p:sp>
        <p:nvSpPr>
          <p:cNvPr id="51" name="AutoShape 8"/>
          <p:cNvSpPr>
            <a:spLocks/>
          </p:cNvSpPr>
          <p:nvPr/>
        </p:nvSpPr>
        <p:spPr bwMode="auto">
          <a:xfrm>
            <a:off x="3567168" y="2080360"/>
            <a:ext cx="391694" cy="266685"/>
          </a:xfrm>
          <a:custGeom>
            <a:avLst/>
            <a:gdLst>
              <a:gd name="T0" fmla="*/ 449095 w 21600"/>
              <a:gd name="T1" fmla="*/ 156201 h 21600"/>
              <a:gd name="T2" fmla="*/ 455745 w 21600"/>
              <a:gd name="T3" fmla="*/ 122962 h 21600"/>
              <a:gd name="T4" fmla="*/ 332668 w 21600"/>
              <a:gd name="T5" fmla="*/ 0 h 21600"/>
              <a:gd name="T6" fmla="*/ 242840 w 21600"/>
              <a:gd name="T7" fmla="*/ 59826 h 21600"/>
              <a:gd name="T8" fmla="*/ 153035 w 21600"/>
              <a:gd name="T9" fmla="*/ 26588 h 21600"/>
              <a:gd name="T10" fmla="*/ 66543 w 21600"/>
              <a:gd name="T11" fmla="*/ 132938 h 21600"/>
              <a:gd name="T12" fmla="*/ 69856 w 21600"/>
              <a:gd name="T13" fmla="*/ 156201 h 21600"/>
              <a:gd name="T14" fmla="*/ 0 w 21600"/>
              <a:gd name="T15" fmla="*/ 252575 h 21600"/>
              <a:gd name="T16" fmla="*/ 103128 w 21600"/>
              <a:gd name="T17" fmla="*/ 355600 h 21600"/>
              <a:gd name="T18" fmla="*/ 419160 w 21600"/>
              <a:gd name="T19" fmla="*/ 355600 h 21600"/>
              <a:gd name="T20" fmla="*/ 522288 w 21600"/>
              <a:gd name="T21" fmla="*/ 252575 h 21600"/>
              <a:gd name="T22" fmla="*/ 449095 w 21600"/>
              <a:gd name="T23" fmla="*/ 156201 h 21600"/>
              <a:gd name="T24" fmla="*/ 399212 w 21600"/>
              <a:gd name="T25" fmla="*/ 335663 h 21600"/>
              <a:gd name="T26" fmla="*/ 262812 w 21600"/>
              <a:gd name="T27" fmla="*/ 335663 h 21600"/>
              <a:gd name="T28" fmla="*/ 345967 w 21600"/>
              <a:gd name="T29" fmla="*/ 252575 h 21600"/>
              <a:gd name="T30" fmla="*/ 342655 w 21600"/>
              <a:gd name="T31" fmla="*/ 242598 h 21600"/>
              <a:gd name="T32" fmla="*/ 306046 w 21600"/>
              <a:gd name="T33" fmla="*/ 242598 h 21600"/>
              <a:gd name="T34" fmla="*/ 306046 w 21600"/>
              <a:gd name="T35" fmla="*/ 225987 h 21600"/>
              <a:gd name="T36" fmla="*/ 306046 w 21600"/>
              <a:gd name="T37" fmla="*/ 122962 h 21600"/>
              <a:gd name="T38" fmla="*/ 299397 w 21600"/>
              <a:gd name="T39" fmla="*/ 119636 h 21600"/>
              <a:gd name="T40" fmla="*/ 212905 w 21600"/>
              <a:gd name="T41" fmla="*/ 119636 h 21600"/>
              <a:gd name="T42" fmla="*/ 206255 w 21600"/>
              <a:gd name="T43" fmla="*/ 126287 h 21600"/>
              <a:gd name="T44" fmla="*/ 206255 w 21600"/>
              <a:gd name="T45" fmla="*/ 225987 h 21600"/>
              <a:gd name="T46" fmla="*/ 206255 w 21600"/>
              <a:gd name="T47" fmla="*/ 242598 h 21600"/>
              <a:gd name="T48" fmla="*/ 169671 w 21600"/>
              <a:gd name="T49" fmla="*/ 242598 h 21600"/>
              <a:gd name="T50" fmla="*/ 169671 w 21600"/>
              <a:gd name="T51" fmla="*/ 252575 h 21600"/>
              <a:gd name="T52" fmla="*/ 252826 w 21600"/>
              <a:gd name="T53" fmla="*/ 335663 h 21600"/>
              <a:gd name="T54" fmla="*/ 126413 w 21600"/>
              <a:gd name="T55" fmla="*/ 335663 h 21600"/>
              <a:gd name="T56" fmla="*/ 36584 w 21600"/>
              <a:gd name="T57" fmla="*/ 249249 h 21600"/>
              <a:gd name="T58" fmla="*/ 96478 w 21600"/>
              <a:gd name="T59" fmla="*/ 166161 h 21600"/>
              <a:gd name="T60" fmla="*/ 93141 w 21600"/>
              <a:gd name="T61" fmla="*/ 146224 h 21600"/>
              <a:gd name="T62" fmla="*/ 169671 w 21600"/>
              <a:gd name="T63" fmla="*/ 56501 h 21600"/>
              <a:gd name="T64" fmla="*/ 249489 w 21600"/>
              <a:gd name="T65" fmla="*/ 99700 h 21600"/>
              <a:gd name="T66" fmla="*/ 326019 w 21600"/>
              <a:gd name="T67" fmla="*/ 36564 h 21600"/>
              <a:gd name="T68" fmla="*/ 425810 w 21600"/>
              <a:gd name="T69" fmla="*/ 139573 h 21600"/>
              <a:gd name="T70" fmla="*/ 422497 w 21600"/>
              <a:gd name="T71" fmla="*/ 166161 h 21600"/>
              <a:gd name="T72" fmla="*/ 489016 w 21600"/>
              <a:gd name="T73" fmla="*/ 249249 h 21600"/>
              <a:gd name="T74" fmla="*/ 399212 w 21600"/>
              <a:gd name="T75" fmla="*/ 335663 h 21600"/>
              <a:gd name="T76" fmla="*/ 399212 w 21600"/>
              <a:gd name="T77" fmla="*/ 335663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nSpc>
                <a:spcPct val="130000"/>
              </a:lnSpc>
            </a:pPr>
            <a:endParaRPr lang="zh-CN" altLang="en-US" sz="1424">
              <a:cs typeface="+mn-ea"/>
              <a:sym typeface="+mn-lt"/>
            </a:endParaRPr>
          </a:p>
        </p:txBody>
      </p:sp>
      <p:sp>
        <p:nvSpPr>
          <p:cNvPr id="52" name="Rectangle 21"/>
          <p:cNvSpPr>
            <a:spLocks noChangeArrowheads="1"/>
          </p:cNvSpPr>
          <p:nvPr/>
        </p:nvSpPr>
        <p:spPr bwMode="auto">
          <a:xfrm>
            <a:off x="3376432" y="2399398"/>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1" b="1" dirty="0">
                <a:solidFill>
                  <a:srgbClr val="FFFFFF"/>
                </a:solidFill>
                <a:latin typeface="+mn-lt"/>
                <a:ea typeface="+mn-ea"/>
                <a:cs typeface="+mn-ea"/>
                <a:sym typeface="+mn-lt"/>
              </a:rPr>
              <a:t>02</a:t>
            </a:r>
            <a:endParaRPr lang="en-US" sz="1991" b="1" dirty="0">
              <a:solidFill>
                <a:srgbClr val="FFFFFF"/>
              </a:solidFill>
              <a:latin typeface="+mn-lt"/>
              <a:ea typeface="+mn-ea"/>
              <a:cs typeface="+mn-ea"/>
              <a:sym typeface="+mn-lt"/>
            </a:endParaRPr>
          </a:p>
        </p:txBody>
      </p:sp>
      <p:sp>
        <p:nvSpPr>
          <p:cNvPr id="53" name="AutoShape 21"/>
          <p:cNvSpPr>
            <a:spLocks/>
          </p:cNvSpPr>
          <p:nvPr/>
        </p:nvSpPr>
        <p:spPr bwMode="auto">
          <a:xfrm>
            <a:off x="5287527" y="2098218"/>
            <a:ext cx="328594" cy="273829"/>
          </a:xfrm>
          <a:custGeom>
            <a:avLst/>
            <a:gdLst>
              <a:gd name="T0" fmla="*/ 432795 w 21600"/>
              <a:gd name="T1" fmla="*/ 242301 h 21600"/>
              <a:gd name="T2" fmla="*/ 438150 w 21600"/>
              <a:gd name="T3" fmla="*/ 346598 h 21600"/>
              <a:gd name="T4" fmla="*/ 420076 w 21600"/>
              <a:gd name="T5" fmla="*/ 365125 h 21600"/>
              <a:gd name="T6" fmla="*/ 315711 w 21600"/>
              <a:gd name="T7" fmla="*/ 359817 h 21600"/>
              <a:gd name="T8" fmla="*/ 310681 w 21600"/>
              <a:gd name="T9" fmla="*/ 255520 h 21600"/>
              <a:gd name="T10" fmla="*/ 328572 w 21600"/>
              <a:gd name="T11" fmla="*/ 236993 h 21600"/>
              <a:gd name="T12" fmla="*/ 360845 w 21600"/>
              <a:gd name="T13" fmla="*/ 200633 h 21600"/>
              <a:gd name="T14" fmla="*/ 232727 w 21600"/>
              <a:gd name="T15" fmla="*/ 196119 h 21600"/>
              <a:gd name="T16" fmla="*/ 264797 w 21600"/>
              <a:gd name="T17" fmla="*/ 236993 h 21600"/>
              <a:gd name="T18" fmla="*/ 282870 w 21600"/>
              <a:gd name="T19" fmla="*/ 255520 h 21600"/>
              <a:gd name="T20" fmla="*/ 277515 w 21600"/>
              <a:gd name="T21" fmla="*/ 359817 h 21600"/>
              <a:gd name="T22" fmla="*/ 173292 w 21600"/>
              <a:gd name="T23" fmla="*/ 365125 h 21600"/>
              <a:gd name="T24" fmla="*/ 155219 w 21600"/>
              <a:gd name="T25" fmla="*/ 346598 h 21600"/>
              <a:gd name="T26" fmla="*/ 160533 w 21600"/>
              <a:gd name="T27" fmla="*/ 242301 h 21600"/>
              <a:gd name="T28" fmla="*/ 205363 w 21600"/>
              <a:gd name="T29" fmla="*/ 236993 h 21600"/>
              <a:gd name="T30" fmla="*/ 82275 w 21600"/>
              <a:gd name="T31" fmla="*/ 196119 h 21600"/>
              <a:gd name="T32" fmla="*/ 77508 w 21600"/>
              <a:gd name="T33" fmla="*/ 236993 h 21600"/>
              <a:gd name="T34" fmla="*/ 122804 w 21600"/>
              <a:gd name="T35" fmla="*/ 242301 h 21600"/>
              <a:gd name="T36" fmla="*/ 128118 w 21600"/>
              <a:gd name="T37" fmla="*/ 346598 h 21600"/>
              <a:gd name="T38" fmla="*/ 109578 w 21600"/>
              <a:gd name="T39" fmla="*/ 365125 h 21600"/>
              <a:gd name="T40" fmla="*/ 5315 w 21600"/>
              <a:gd name="T41" fmla="*/ 359817 h 21600"/>
              <a:gd name="T42" fmla="*/ 0 w 21600"/>
              <a:gd name="T43" fmla="*/ 255520 h 21600"/>
              <a:gd name="T44" fmla="*/ 18520 w 21600"/>
              <a:gd name="T45" fmla="*/ 236993 h 21600"/>
              <a:gd name="T46" fmla="*/ 50144 w 21600"/>
              <a:gd name="T47" fmla="*/ 200633 h 21600"/>
              <a:gd name="T48" fmla="*/ 82234 w 21600"/>
              <a:gd name="T49" fmla="*/ 169006 h 21600"/>
              <a:gd name="T50" fmla="*/ 205322 w 21600"/>
              <a:gd name="T51" fmla="*/ 127642 h 21600"/>
              <a:gd name="T52" fmla="*/ 160493 w 21600"/>
              <a:gd name="T53" fmla="*/ 122520 h 21600"/>
              <a:gd name="T54" fmla="*/ 155178 w 21600"/>
              <a:gd name="T55" fmla="*/ 18020 h 21600"/>
              <a:gd name="T56" fmla="*/ 173252 w 21600"/>
              <a:gd name="T57" fmla="*/ 0 h 21600"/>
              <a:gd name="T58" fmla="*/ 277475 w 21600"/>
              <a:gd name="T59" fmla="*/ 5308 h 21600"/>
              <a:gd name="T60" fmla="*/ 282830 w 21600"/>
              <a:gd name="T61" fmla="*/ 109605 h 21600"/>
              <a:gd name="T62" fmla="*/ 264756 w 21600"/>
              <a:gd name="T63" fmla="*/ 127642 h 21600"/>
              <a:gd name="T64" fmla="*/ 232686 w 21600"/>
              <a:gd name="T65" fmla="*/ 169006 h 21600"/>
              <a:gd name="T66" fmla="*/ 378371 w 21600"/>
              <a:gd name="T67" fmla="*/ 178151 h 21600"/>
              <a:gd name="T68" fmla="*/ 387905 w 21600"/>
              <a:gd name="T69" fmla="*/ 236993 h 21600"/>
              <a:gd name="T70" fmla="*/ 420076 w 21600"/>
              <a:gd name="T71" fmla="*/ 236993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nSpc>
                <a:spcPct val="130000"/>
              </a:lnSpc>
            </a:pPr>
            <a:endParaRPr lang="zh-CN" altLang="en-US" sz="1424">
              <a:cs typeface="+mn-ea"/>
              <a:sym typeface="+mn-lt"/>
            </a:endParaRPr>
          </a:p>
        </p:txBody>
      </p:sp>
      <p:sp>
        <p:nvSpPr>
          <p:cNvPr id="54" name="AutoShape 16"/>
          <p:cNvSpPr>
            <a:spLocks/>
          </p:cNvSpPr>
          <p:nvPr/>
        </p:nvSpPr>
        <p:spPr bwMode="auto">
          <a:xfrm>
            <a:off x="6123301" y="3088185"/>
            <a:ext cx="302402" cy="292878"/>
          </a:xfrm>
          <a:custGeom>
            <a:avLst/>
            <a:gdLst>
              <a:gd name="T0" fmla="*/ 375933 w 21600"/>
              <a:gd name="T1" fmla="*/ 0 h 21600"/>
              <a:gd name="T2" fmla="*/ 27292 w 21600"/>
              <a:gd name="T3" fmla="*/ 0 h 21600"/>
              <a:gd name="T4" fmla="*/ 0 w 21600"/>
              <a:gd name="T5" fmla="*/ 27680 h 21600"/>
              <a:gd name="T6" fmla="*/ 0 w 21600"/>
              <a:gd name="T7" fmla="*/ 279822 h 21600"/>
              <a:gd name="T8" fmla="*/ 27292 w 21600"/>
              <a:gd name="T9" fmla="*/ 307502 h 21600"/>
              <a:gd name="T10" fmla="*/ 160693 w 21600"/>
              <a:gd name="T11" fmla="*/ 307502 h 21600"/>
              <a:gd name="T12" fmla="*/ 118242 w 21600"/>
              <a:gd name="T13" fmla="*/ 362845 h 21600"/>
              <a:gd name="T14" fmla="*/ 118242 w 21600"/>
              <a:gd name="T15" fmla="*/ 390525 h 21600"/>
              <a:gd name="T16" fmla="*/ 160693 w 21600"/>
              <a:gd name="T17" fmla="*/ 390525 h 21600"/>
              <a:gd name="T18" fmla="*/ 242532 w 21600"/>
              <a:gd name="T19" fmla="*/ 390525 h 21600"/>
              <a:gd name="T20" fmla="*/ 281959 w 21600"/>
              <a:gd name="T21" fmla="*/ 390525 h 21600"/>
              <a:gd name="T22" fmla="*/ 281959 w 21600"/>
              <a:gd name="T23" fmla="*/ 362845 h 21600"/>
              <a:gd name="T24" fmla="*/ 242532 w 21600"/>
              <a:gd name="T25" fmla="*/ 307502 h 21600"/>
              <a:gd name="T26" fmla="*/ 375933 w 21600"/>
              <a:gd name="T27" fmla="*/ 307502 h 21600"/>
              <a:gd name="T28" fmla="*/ 403225 w 21600"/>
              <a:gd name="T29" fmla="*/ 279822 h 21600"/>
              <a:gd name="T30" fmla="*/ 403225 w 21600"/>
              <a:gd name="T31" fmla="*/ 27680 h 21600"/>
              <a:gd name="T32" fmla="*/ 375933 w 21600"/>
              <a:gd name="T33" fmla="*/ 0 h 21600"/>
              <a:gd name="T34" fmla="*/ 178875 w 21600"/>
              <a:gd name="T35" fmla="*/ 273675 h 21600"/>
              <a:gd name="T36" fmla="*/ 203125 w 21600"/>
              <a:gd name="T37" fmla="*/ 252142 h 21600"/>
              <a:gd name="T38" fmla="*/ 227374 w 21600"/>
              <a:gd name="T39" fmla="*/ 273675 h 21600"/>
              <a:gd name="T40" fmla="*/ 203125 w 21600"/>
              <a:gd name="T41" fmla="*/ 298282 h 21600"/>
              <a:gd name="T42" fmla="*/ 178875 w 21600"/>
              <a:gd name="T43" fmla="*/ 273675 h 21600"/>
              <a:gd name="T44" fmla="*/ 372908 w 21600"/>
              <a:gd name="T45" fmla="*/ 242921 h 21600"/>
              <a:gd name="T46" fmla="*/ 27292 w 21600"/>
              <a:gd name="T47" fmla="*/ 242921 h 21600"/>
              <a:gd name="T48" fmla="*/ 27292 w 21600"/>
              <a:gd name="T49" fmla="*/ 30754 h 21600"/>
              <a:gd name="T50" fmla="*/ 372908 w 21600"/>
              <a:gd name="T51" fmla="*/ 30754 h 21600"/>
              <a:gd name="T52" fmla="*/ 372908 w 21600"/>
              <a:gd name="T53" fmla="*/ 242921 h 21600"/>
              <a:gd name="T54" fmla="*/ 372908 w 21600"/>
              <a:gd name="T55" fmla="*/ 242921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nSpc>
                <a:spcPct val="130000"/>
              </a:lnSpc>
            </a:pPr>
            <a:endParaRPr lang="zh-CN" altLang="en-US" sz="1424">
              <a:cs typeface="+mn-ea"/>
              <a:sym typeface="+mn-lt"/>
            </a:endParaRPr>
          </a:p>
        </p:txBody>
      </p:sp>
      <p:sp>
        <p:nvSpPr>
          <p:cNvPr id="55" name="Rectangle 21"/>
          <p:cNvSpPr>
            <a:spLocks noChangeArrowheads="1"/>
          </p:cNvSpPr>
          <p:nvPr/>
        </p:nvSpPr>
        <p:spPr bwMode="auto">
          <a:xfrm>
            <a:off x="5099378" y="2399398"/>
            <a:ext cx="713225"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1" b="1" dirty="0">
                <a:solidFill>
                  <a:srgbClr val="FFFFFF"/>
                </a:solidFill>
                <a:latin typeface="+mn-lt"/>
                <a:ea typeface="+mn-ea"/>
                <a:cs typeface="+mn-ea"/>
                <a:sym typeface="+mn-lt"/>
              </a:rPr>
              <a:t>03</a:t>
            </a:r>
            <a:endParaRPr lang="en-US" sz="1991" b="1" dirty="0">
              <a:solidFill>
                <a:srgbClr val="FFFFFF"/>
              </a:solidFill>
              <a:latin typeface="+mn-lt"/>
              <a:ea typeface="+mn-ea"/>
              <a:cs typeface="+mn-ea"/>
              <a:sym typeface="+mn-lt"/>
            </a:endParaRPr>
          </a:p>
        </p:txBody>
      </p:sp>
      <p:sp>
        <p:nvSpPr>
          <p:cNvPr id="56" name="Rectangle 21"/>
          <p:cNvSpPr>
            <a:spLocks noChangeArrowheads="1"/>
          </p:cNvSpPr>
          <p:nvPr/>
        </p:nvSpPr>
        <p:spPr bwMode="auto">
          <a:xfrm>
            <a:off x="5925420" y="3367934"/>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1" b="1" dirty="0">
                <a:solidFill>
                  <a:srgbClr val="FFFFFF"/>
                </a:solidFill>
                <a:latin typeface="+mn-lt"/>
                <a:ea typeface="+mn-ea"/>
                <a:cs typeface="+mn-ea"/>
                <a:sym typeface="+mn-lt"/>
              </a:rPr>
              <a:t>04</a:t>
            </a:r>
            <a:endParaRPr lang="en-US" sz="1991" b="1" dirty="0">
              <a:solidFill>
                <a:srgbClr val="FFFFFF"/>
              </a:solidFill>
              <a:latin typeface="+mn-lt"/>
              <a:ea typeface="+mn-ea"/>
              <a:cs typeface="+mn-ea"/>
              <a:sym typeface="+mn-lt"/>
            </a:endParaRPr>
          </a:p>
        </p:txBody>
      </p:sp>
      <p:sp>
        <p:nvSpPr>
          <p:cNvPr id="57" name="TextBox 23"/>
          <p:cNvSpPr txBox="1"/>
          <p:nvPr/>
        </p:nvSpPr>
        <p:spPr>
          <a:xfrm>
            <a:off x="815897" y="4086022"/>
            <a:ext cx="1727524" cy="222690"/>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cs typeface="+mn-ea"/>
                <a:sym typeface="+mn-lt"/>
              </a:rPr>
              <a:t>Simple description text, language refinement, key expression.</a:t>
            </a:r>
          </a:p>
        </p:txBody>
      </p:sp>
      <p:sp>
        <p:nvSpPr>
          <p:cNvPr id="58" name="TextBox 24"/>
          <p:cNvSpPr txBox="1"/>
          <p:nvPr/>
        </p:nvSpPr>
        <p:spPr>
          <a:xfrm>
            <a:off x="815896" y="3860771"/>
            <a:ext cx="1059906" cy="267446"/>
          </a:xfrm>
          <a:prstGeom prst="rect">
            <a:avLst/>
          </a:prstGeom>
          <a:noFill/>
        </p:spPr>
        <p:txBody>
          <a:bodyPr wrap="none" rtlCol="0">
            <a:spAutoFit/>
          </a:bodyPr>
          <a:lstStyle/>
          <a:p>
            <a:r>
              <a:rPr lang="zh-CN" altLang="en-US" sz="1138" dirty="0">
                <a:solidFill>
                  <a:schemeClr val="tx1">
                    <a:lumMod val="65000"/>
                    <a:lumOff val="35000"/>
                  </a:schemeClr>
                </a:solidFill>
                <a:cs typeface="+mn-ea"/>
                <a:sym typeface="+mn-lt"/>
              </a:rPr>
              <a:t>Replace the text content</a:t>
            </a:r>
          </a:p>
        </p:txBody>
      </p:sp>
      <p:sp>
        <p:nvSpPr>
          <p:cNvPr id="59" name="TextBox 23"/>
          <p:cNvSpPr txBox="1"/>
          <p:nvPr/>
        </p:nvSpPr>
        <p:spPr>
          <a:xfrm>
            <a:off x="2231339" y="1051568"/>
            <a:ext cx="1727524" cy="222690"/>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cs typeface="+mn-ea"/>
                <a:sym typeface="+mn-lt"/>
              </a:rPr>
              <a:t>Simple description text, language refinement, key expression.</a:t>
            </a:r>
          </a:p>
        </p:txBody>
      </p:sp>
      <p:sp>
        <p:nvSpPr>
          <p:cNvPr id="60" name="TextBox 24"/>
          <p:cNvSpPr txBox="1"/>
          <p:nvPr/>
        </p:nvSpPr>
        <p:spPr>
          <a:xfrm>
            <a:off x="2231339" y="826318"/>
            <a:ext cx="1059906" cy="267446"/>
          </a:xfrm>
          <a:prstGeom prst="rect">
            <a:avLst/>
          </a:prstGeom>
          <a:noFill/>
        </p:spPr>
        <p:txBody>
          <a:bodyPr wrap="none" rtlCol="0">
            <a:spAutoFit/>
          </a:bodyPr>
          <a:lstStyle/>
          <a:p>
            <a:r>
              <a:rPr lang="zh-CN" altLang="en-US" sz="1138" dirty="0">
                <a:solidFill>
                  <a:schemeClr val="tx1">
                    <a:lumMod val="65000"/>
                    <a:lumOff val="35000"/>
                  </a:schemeClr>
                </a:solidFill>
                <a:cs typeface="+mn-ea"/>
                <a:sym typeface="+mn-lt"/>
              </a:rPr>
              <a:t>Replace the text content</a:t>
            </a:r>
          </a:p>
        </p:txBody>
      </p:sp>
      <p:sp>
        <p:nvSpPr>
          <p:cNvPr id="61" name="TextBox 23"/>
          <p:cNvSpPr txBox="1"/>
          <p:nvPr/>
        </p:nvSpPr>
        <p:spPr>
          <a:xfrm>
            <a:off x="4674651" y="1024475"/>
            <a:ext cx="1727524" cy="222690"/>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cs typeface="+mn-ea"/>
                <a:sym typeface="+mn-lt"/>
              </a:rPr>
              <a:t>Simple description text, language refinement, key expression.</a:t>
            </a:r>
          </a:p>
        </p:txBody>
      </p:sp>
      <p:sp>
        <p:nvSpPr>
          <p:cNvPr id="62" name="TextBox 24"/>
          <p:cNvSpPr txBox="1"/>
          <p:nvPr/>
        </p:nvSpPr>
        <p:spPr>
          <a:xfrm>
            <a:off x="4709545" y="816190"/>
            <a:ext cx="1059906" cy="267446"/>
          </a:xfrm>
          <a:prstGeom prst="rect">
            <a:avLst/>
          </a:prstGeom>
          <a:noFill/>
        </p:spPr>
        <p:txBody>
          <a:bodyPr wrap="none" rtlCol="0">
            <a:spAutoFit/>
          </a:bodyPr>
          <a:lstStyle/>
          <a:p>
            <a:r>
              <a:rPr lang="zh-CN" altLang="en-US" sz="1138" dirty="0">
                <a:solidFill>
                  <a:schemeClr val="tx1">
                    <a:lumMod val="65000"/>
                    <a:lumOff val="35000"/>
                  </a:schemeClr>
                </a:solidFill>
                <a:cs typeface="+mn-ea"/>
                <a:sym typeface="+mn-lt"/>
              </a:rPr>
              <a:t>Replace the text content</a:t>
            </a:r>
          </a:p>
        </p:txBody>
      </p:sp>
      <p:sp>
        <p:nvSpPr>
          <p:cNvPr id="63" name="TextBox 23"/>
          <p:cNvSpPr txBox="1"/>
          <p:nvPr/>
        </p:nvSpPr>
        <p:spPr>
          <a:xfrm>
            <a:off x="6532590" y="4126662"/>
            <a:ext cx="1727524" cy="222690"/>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cs typeface="+mn-ea"/>
                <a:sym typeface="+mn-lt"/>
              </a:rPr>
              <a:t>Simple description text, language refinement, key expression.</a:t>
            </a:r>
          </a:p>
        </p:txBody>
      </p:sp>
      <p:sp>
        <p:nvSpPr>
          <p:cNvPr id="64" name="TextBox 24"/>
          <p:cNvSpPr txBox="1"/>
          <p:nvPr/>
        </p:nvSpPr>
        <p:spPr>
          <a:xfrm>
            <a:off x="6567484" y="3918377"/>
            <a:ext cx="1059906" cy="267446"/>
          </a:xfrm>
          <a:prstGeom prst="rect">
            <a:avLst/>
          </a:prstGeom>
          <a:noFill/>
        </p:spPr>
        <p:txBody>
          <a:bodyPr wrap="none" rtlCol="0">
            <a:spAutoFit/>
          </a:bodyPr>
          <a:lstStyle/>
          <a:p>
            <a:r>
              <a:rPr lang="zh-CN" altLang="en-US" sz="1138" dirty="0">
                <a:solidFill>
                  <a:schemeClr val="tx1">
                    <a:lumMod val="65000"/>
                    <a:lumOff val="35000"/>
                  </a:schemeClr>
                </a:solidFill>
                <a:cs typeface="+mn-ea"/>
                <a:sym typeface="+mn-lt"/>
              </a:rPr>
              <a:t>Replace the text content</a:t>
            </a:r>
          </a:p>
        </p:txBody>
      </p:sp>
    </p:spTree>
    <p:extLst>
      <p:ext uri="{BB962C8B-B14F-4D97-AF65-F5344CB8AC3E}">
        <p14:creationId xmlns:p14="http://schemas.microsoft.com/office/powerpoint/2010/main" val="1352921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800" decel="100000"/>
                                        <p:tgtEl>
                                          <p:spTgt spid="46"/>
                                        </p:tgtEl>
                                      </p:cBhvr>
                                    </p:animEffect>
                                    <p:anim calcmode="lin" valueType="num">
                                      <p:cBhvr>
                                        <p:cTn id="12" dur="800" decel="100000" fill="hold"/>
                                        <p:tgtEl>
                                          <p:spTgt spid="46"/>
                                        </p:tgtEl>
                                        <p:attrNameLst>
                                          <p:attrName>style.rotation</p:attrName>
                                        </p:attrNameLst>
                                      </p:cBhvr>
                                      <p:tavLst>
                                        <p:tav tm="0">
                                          <p:val>
                                            <p:fltVal val="-90"/>
                                          </p:val>
                                        </p:tav>
                                        <p:tav tm="100000">
                                          <p:val>
                                            <p:fltVal val="0"/>
                                          </p:val>
                                        </p:tav>
                                      </p:tavLst>
                                    </p:anim>
                                    <p:anim calcmode="lin" valueType="num">
                                      <p:cBhvr>
                                        <p:cTn id="13" dur="800" decel="100000" fill="hold"/>
                                        <p:tgtEl>
                                          <p:spTgt spid="46"/>
                                        </p:tgtEl>
                                        <p:attrNameLst>
                                          <p:attrName>ppt_x</p:attrName>
                                        </p:attrNameLst>
                                      </p:cBhvr>
                                      <p:tavLst>
                                        <p:tav tm="0">
                                          <p:val>
                                            <p:strVal val="#ppt_x+0.4"/>
                                          </p:val>
                                        </p:tav>
                                        <p:tav tm="100000">
                                          <p:val>
                                            <p:strVal val="#ppt_x-0.05"/>
                                          </p:val>
                                        </p:tav>
                                      </p:tavLst>
                                    </p:anim>
                                    <p:anim calcmode="lin" valueType="num">
                                      <p:cBhvr>
                                        <p:cTn id="14" dur="800" decel="100000" fill="hold"/>
                                        <p:tgtEl>
                                          <p:spTgt spid="4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par>
                                <p:cTn id="17" presetID="3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800" decel="100000"/>
                                        <p:tgtEl>
                                          <p:spTgt spid="49"/>
                                        </p:tgtEl>
                                      </p:cBhvr>
                                    </p:animEffect>
                                    <p:anim calcmode="lin" valueType="num">
                                      <p:cBhvr>
                                        <p:cTn id="20" dur="800" decel="100000" fill="hold"/>
                                        <p:tgtEl>
                                          <p:spTgt spid="49"/>
                                        </p:tgtEl>
                                        <p:attrNameLst>
                                          <p:attrName>style.rotation</p:attrName>
                                        </p:attrNameLst>
                                      </p:cBhvr>
                                      <p:tavLst>
                                        <p:tav tm="0">
                                          <p:val>
                                            <p:fltVal val="-90"/>
                                          </p:val>
                                        </p:tav>
                                        <p:tav tm="100000">
                                          <p:val>
                                            <p:fltVal val="0"/>
                                          </p:val>
                                        </p:tav>
                                      </p:tavLst>
                                    </p:anim>
                                    <p:anim calcmode="lin" valueType="num">
                                      <p:cBhvr>
                                        <p:cTn id="21" dur="800" decel="100000" fill="hold"/>
                                        <p:tgtEl>
                                          <p:spTgt spid="49"/>
                                        </p:tgtEl>
                                        <p:attrNameLst>
                                          <p:attrName>ppt_x</p:attrName>
                                        </p:attrNameLst>
                                      </p:cBhvr>
                                      <p:tavLst>
                                        <p:tav tm="0">
                                          <p:val>
                                            <p:strVal val="#ppt_x+0.4"/>
                                          </p:val>
                                        </p:tav>
                                        <p:tav tm="100000">
                                          <p:val>
                                            <p:strVal val="#ppt_x-0.05"/>
                                          </p:val>
                                        </p:tav>
                                      </p:tavLst>
                                    </p:anim>
                                    <p:anim calcmode="lin" valueType="num">
                                      <p:cBhvr>
                                        <p:cTn id="22" dur="800" decel="100000" fill="hold"/>
                                        <p:tgtEl>
                                          <p:spTgt spid="4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25" presetID="3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800" decel="100000"/>
                                        <p:tgtEl>
                                          <p:spTgt spid="50"/>
                                        </p:tgtEl>
                                      </p:cBhvr>
                                    </p:animEffect>
                                    <p:anim calcmode="lin" valueType="num">
                                      <p:cBhvr>
                                        <p:cTn id="28" dur="800" decel="100000" fill="hold"/>
                                        <p:tgtEl>
                                          <p:spTgt spid="50"/>
                                        </p:tgtEl>
                                        <p:attrNameLst>
                                          <p:attrName>style.rotation</p:attrName>
                                        </p:attrNameLst>
                                      </p:cBhvr>
                                      <p:tavLst>
                                        <p:tav tm="0">
                                          <p:val>
                                            <p:fltVal val="-90"/>
                                          </p:val>
                                        </p:tav>
                                        <p:tav tm="100000">
                                          <p:val>
                                            <p:fltVal val="0"/>
                                          </p:val>
                                        </p:tav>
                                      </p:tavLst>
                                    </p:anim>
                                    <p:anim calcmode="lin" valueType="num">
                                      <p:cBhvr>
                                        <p:cTn id="29" dur="800" decel="100000" fill="hold"/>
                                        <p:tgtEl>
                                          <p:spTgt spid="50"/>
                                        </p:tgtEl>
                                        <p:attrNameLst>
                                          <p:attrName>ppt_x</p:attrName>
                                        </p:attrNameLst>
                                      </p:cBhvr>
                                      <p:tavLst>
                                        <p:tav tm="0">
                                          <p:val>
                                            <p:strVal val="#ppt_x+0.4"/>
                                          </p:val>
                                        </p:tav>
                                        <p:tav tm="100000">
                                          <p:val>
                                            <p:strVal val="#ppt_x-0.05"/>
                                          </p:val>
                                        </p:tav>
                                      </p:tavLst>
                                    </p:anim>
                                    <p:anim calcmode="lin" valueType="num">
                                      <p:cBhvr>
                                        <p:cTn id="30" dur="800" decel="100000" fill="hold"/>
                                        <p:tgtEl>
                                          <p:spTgt spid="5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33" fill="hold">
                            <p:stCondLst>
                              <p:cond delay="1500"/>
                            </p:stCondLst>
                            <p:childTnLst>
                              <p:par>
                                <p:cTn id="34" presetID="30"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800" decel="100000"/>
                                        <p:tgtEl>
                                          <p:spTgt spid="37"/>
                                        </p:tgtEl>
                                      </p:cBhvr>
                                    </p:animEffect>
                                    <p:anim calcmode="lin" valueType="num">
                                      <p:cBhvr>
                                        <p:cTn id="37" dur="800" decel="100000" fill="hold"/>
                                        <p:tgtEl>
                                          <p:spTgt spid="37"/>
                                        </p:tgtEl>
                                        <p:attrNameLst>
                                          <p:attrName>style.rotation</p:attrName>
                                        </p:attrNameLst>
                                      </p:cBhvr>
                                      <p:tavLst>
                                        <p:tav tm="0">
                                          <p:val>
                                            <p:fltVal val="-90"/>
                                          </p:val>
                                        </p:tav>
                                        <p:tav tm="100000">
                                          <p:val>
                                            <p:fltVal val="0"/>
                                          </p:val>
                                        </p:tav>
                                      </p:tavLst>
                                    </p:anim>
                                    <p:anim calcmode="lin" valueType="num">
                                      <p:cBhvr>
                                        <p:cTn id="38" dur="800" decel="100000" fill="hold"/>
                                        <p:tgtEl>
                                          <p:spTgt spid="37"/>
                                        </p:tgtEl>
                                        <p:attrNameLst>
                                          <p:attrName>ppt_x</p:attrName>
                                        </p:attrNameLst>
                                      </p:cBhvr>
                                      <p:tavLst>
                                        <p:tav tm="0">
                                          <p:val>
                                            <p:strVal val="#ppt_x+0.4"/>
                                          </p:val>
                                        </p:tav>
                                        <p:tav tm="100000">
                                          <p:val>
                                            <p:strVal val="#ppt_x-0.05"/>
                                          </p:val>
                                        </p:tav>
                                      </p:tavLst>
                                    </p:anim>
                                    <p:anim calcmode="lin" valueType="num">
                                      <p:cBhvr>
                                        <p:cTn id="39" dur="800" decel="100000" fill="hold"/>
                                        <p:tgtEl>
                                          <p:spTgt spid="37"/>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42" presetID="30"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800" decel="100000"/>
                                        <p:tgtEl>
                                          <p:spTgt spid="51"/>
                                        </p:tgtEl>
                                      </p:cBhvr>
                                    </p:animEffect>
                                    <p:anim calcmode="lin" valueType="num">
                                      <p:cBhvr>
                                        <p:cTn id="45" dur="800" decel="100000" fill="hold"/>
                                        <p:tgtEl>
                                          <p:spTgt spid="51"/>
                                        </p:tgtEl>
                                        <p:attrNameLst>
                                          <p:attrName>style.rotation</p:attrName>
                                        </p:attrNameLst>
                                      </p:cBhvr>
                                      <p:tavLst>
                                        <p:tav tm="0">
                                          <p:val>
                                            <p:fltVal val="-90"/>
                                          </p:val>
                                        </p:tav>
                                        <p:tav tm="100000">
                                          <p:val>
                                            <p:fltVal val="0"/>
                                          </p:val>
                                        </p:tav>
                                      </p:tavLst>
                                    </p:anim>
                                    <p:anim calcmode="lin" valueType="num">
                                      <p:cBhvr>
                                        <p:cTn id="46" dur="800" decel="100000" fill="hold"/>
                                        <p:tgtEl>
                                          <p:spTgt spid="51"/>
                                        </p:tgtEl>
                                        <p:attrNameLst>
                                          <p:attrName>ppt_x</p:attrName>
                                        </p:attrNameLst>
                                      </p:cBhvr>
                                      <p:tavLst>
                                        <p:tav tm="0">
                                          <p:val>
                                            <p:strVal val="#ppt_x+0.4"/>
                                          </p:val>
                                        </p:tav>
                                        <p:tav tm="100000">
                                          <p:val>
                                            <p:strVal val="#ppt_x-0.05"/>
                                          </p:val>
                                        </p:tav>
                                      </p:tavLst>
                                    </p:anim>
                                    <p:anim calcmode="lin" valueType="num">
                                      <p:cBhvr>
                                        <p:cTn id="47" dur="800" decel="100000" fill="hold"/>
                                        <p:tgtEl>
                                          <p:spTgt spid="51"/>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800" decel="100000"/>
                                        <p:tgtEl>
                                          <p:spTgt spid="52"/>
                                        </p:tgtEl>
                                      </p:cBhvr>
                                    </p:animEffect>
                                    <p:anim calcmode="lin" valueType="num">
                                      <p:cBhvr>
                                        <p:cTn id="53" dur="800" decel="100000" fill="hold"/>
                                        <p:tgtEl>
                                          <p:spTgt spid="52"/>
                                        </p:tgtEl>
                                        <p:attrNameLst>
                                          <p:attrName>style.rotation</p:attrName>
                                        </p:attrNameLst>
                                      </p:cBhvr>
                                      <p:tavLst>
                                        <p:tav tm="0">
                                          <p:val>
                                            <p:fltVal val="-90"/>
                                          </p:val>
                                        </p:tav>
                                        <p:tav tm="100000">
                                          <p:val>
                                            <p:fltVal val="0"/>
                                          </p:val>
                                        </p:tav>
                                      </p:tavLst>
                                    </p:anim>
                                    <p:anim calcmode="lin" valueType="num">
                                      <p:cBhvr>
                                        <p:cTn id="54" dur="800" decel="100000" fill="hold"/>
                                        <p:tgtEl>
                                          <p:spTgt spid="52"/>
                                        </p:tgtEl>
                                        <p:attrNameLst>
                                          <p:attrName>ppt_x</p:attrName>
                                        </p:attrNameLst>
                                      </p:cBhvr>
                                      <p:tavLst>
                                        <p:tav tm="0">
                                          <p:val>
                                            <p:strVal val="#ppt_x+0.4"/>
                                          </p:val>
                                        </p:tav>
                                        <p:tav tm="100000">
                                          <p:val>
                                            <p:strVal val="#ppt_x-0.05"/>
                                          </p:val>
                                        </p:tav>
                                      </p:tavLst>
                                    </p:anim>
                                    <p:anim calcmode="lin" valueType="num">
                                      <p:cBhvr>
                                        <p:cTn id="55" dur="800" decel="100000" fill="hold"/>
                                        <p:tgtEl>
                                          <p:spTgt spid="52"/>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52"/>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52"/>
                                        </p:tgtEl>
                                        <p:attrNameLst>
                                          <p:attrName>ppt_y</p:attrName>
                                        </p:attrNameLst>
                                      </p:cBhvr>
                                      <p:tavLst>
                                        <p:tav tm="0">
                                          <p:val>
                                            <p:strVal val="#ppt_y+0.1"/>
                                          </p:val>
                                        </p:tav>
                                        <p:tav tm="100000">
                                          <p:val>
                                            <p:strVal val="#ppt_y"/>
                                          </p:val>
                                        </p:tav>
                                      </p:tavLst>
                                    </p:anim>
                                  </p:childTnLst>
                                </p:cTn>
                              </p:par>
                            </p:childTnLst>
                          </p:cTn>
                        </p:par>
                        <p:par>
                          <p:cTn id="58" fill="hold">
                            <p:stCondLst>
                              <p:cond delay="2500"/>
                            </p:stCondLst>
                            <p:childTnLst>
                              <p:par>
                                <p:cTn id="59" presetID="30"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800" decel="100000"/>
                                        <p:tgtEl>
                                          <p:spTgt spid="44"/>
                                        </p:tgtEl>
                                      </p:cBhvr>
                                    </p:animEffect>
                                    <p:anim calcmode="lin" valueType="num">
                                      <p:cBhvr>
                                        <p:cTn id="62" dur="800" decel="100000" fill="hold"/>
                                        <p:tgtEl>
                                          <p:spTgt spid="44"/>
                                        </p:tgtEl>
                                        <p:attrNameLst>
                                          <p:attrName>style.rotation</p:attrName>
                                        </p:attrNameLst>
                                      </p:cBhvr>
                                      <p:tavLst>
                                        <p:tav tm="0">
                                          <p:val>
                                            <p:fltVal val="-90"/>
                                          </p:val>
                                        </p:tav>
                                        <p:tav tm="100000">
                                          <p:val>
                                            <p:fltVal val="0"/>
                                          </p:val>
                                        </p:tav>
                                      </p:tavLst>
                                    </p:anim>
                                    <p:anim calcmode="lin" valueType="num">
                                      <p:cBhvr>
                                        <p:cTn id="63" dur="800" decel="100000" fill="hold"/>
                                        <p:tgtEl>
                                          <p:spTgt spid="44"/>
                                        </p:tgtEl>
                                        <p:attrNameLst>
                                          <p:attrName>ppt_x</p:attrName>
                                        </p:attrNameLst>
                                      </p:cBhvr>
                                      <p:tavLst>
                                        <p:tav tm="0">
                                          <p:val>
                                            <p:strVal val="#ppt_x+0.4"/>
                                          </p:val>
                                        </p:tav>
                                        <p:tav tm="100000">
                                          <p:val>
                                            <p:strVal val="#ppt_x-0.05"/>
                                          </p:val>
                                        </p:tav>
                                      </p:tavLst>
                                    </p:anim>
                                    <p:anim calcmode="lin" valueType="num">
                                      <p:cBhvr>
                                        <p:cTn id="64" dur="800" decel="100000" fill="hold"/>
                                        <p:tgtEl>
                                          <p:spTgt spid="44"/>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par>
                                <p:cTn id="67" presetID="30"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800" decel="100000"/>
                                        <p:tgtEl>
                                          <p:spTgt spid="53"/>
                                        </p:tgtEl>
                                      </p:cBhvr>
                                    </p:animEffect>
                                    <p:anim calcmode="lin" valueType="num">
                                      <p:cBhvr>
                                        <p:cTn id="70" dur="800" decel="100000" fill="hold"/>
                                        <p:tgtEl>
                                          <p:spTgt spid="53"/>
                                        </p:tgtEl>
                                        <p:attrNameLst>
                                          <p:attrName>style.rotation</p:attrName>
                                        </p:attrNameLst>
                                      </p:cBhvr>
                                      <p:tavLst>
                                        <p:tav tm="0">
                                          <p:val>
                                            <p:fltVal val="-90"/>
                                          </p:val>
                                        </p:tav>
                                        <p:tav tm="100000">
                                          <p:val>
                                            <p:fltVal val="0"/>
                                          </p:val>
                                        </p:tav>
                                      </p:tavLst>
                                    </p:anim>
                                    <p:anim calcmode="lin" valueType="num">
                                      <p:cBhvr>
                                        <p:cTn id="71" dur="800" decel="100000" fill="hold"/>
                                        <p:tgtEl>
                                          <p:spTgt spid="53"/>
                                        </p:tgtEl>
                                        <p:attrNameLst>
                                          <p:attrName>ppt_x</p:attrName>
                                        </p:attrNameLst>
                                      </p:cBhvr>
                                      <p:tavLst>
                                        <p:tav tm="0">
                                          <p:val>
                                            <p:strVal val="#ppt_x+0.4"/>
                                          </p:val>
                                        </p:tav>
                                        <p:tav tm="100000">
                                          <p:val>
                                            <p:strVal val="#ppt_x-0.05"/>
                                          </p:val>
                                        </p:tav>
                                      </p:tavLst>
                                    </p:anim>
                                    <p:anim calcmode="lin" valueType="num">
                                      <p:cBhvr>
                                        <p:cTn id="72" dur="800" decel="100000" fill="hold"/>
                                        <p:tgtEl>
                                          <p:spTgt spid="53"/>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par>
                                <p:cTn id="75" presetID="30"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800" decel="100000"/>
                                        <p:tgtEl>
                                          <p:spTgt spid="55"/>
                                        </p:tgtEl>
                                      </p:cBhvr>
                                    </p:animEffect>
                                    <p:anim calcmode="lin" valueType="num">
                                      <p:cBhvr>
                                        <p:cTn id="78" dur="800" decel="100000" fill="hold"/>
                                        <p:tgtEl>
                                          <p:spTgt spid="55"/>
                                        </p:tgtEl>
                                        <p:attrNameLst>
                                          <p:attrName>style.rotation</p:attrName>
                                        </p:attrNameLst>
                                      </p:cBhvr>
                                      <p:tavLst>
                                        <p:tav tm="0">
                                          <p:val>
                                            <p:fltVal val="-90"/>
                                          </p:val>
                                        </p:tav>
                                        <p:tav tm="100000">
                                          <p:val>
                                            <p:fltVal val="0"/>
                                          </p:val>
                                        </p:tav>
                                      </p:tavLst>
                                    </p:anim>
                                    <p:anim calcmode="lin" valueType="num">
                                      <p:cBhvr>
                                        <p:cTn id="79" dur="800" decel="100000" fill="hold"/>
                                        <p:tgtEl>
                                          <p:spTgt spid="55"/>
                                        </p:tgtEl>
                                        <p:attrNameLst>
                                          <p:attrName>ppt_x</p:attrName>
                                        </p:attrNameLst>
                                      </p:cBhvr>
                                      <p:tavLst>
                                        <p:tav tm="0">
                                          <p:val>
                                            <p:strVal val="#ppt_x+0.4"/>
                                          </p:val>
                                        </p:tav>
                                        <p:tav tm="100000">
                                          <p:val>
                                            <p:strVal val="#ppt_x-0.05"/>
                                          </p:val>
                                        </p:tav>
                                      </p:tavLst>
                                    </p:anim>
                                    <p:anim calcmode="lin" valueType="num">
                                      <p:cBhvr>
                                        <p:cTn id="80" dur="800" decel="100000" fill="hold"/>
                                        <p:tgtEl>
                                          <p:spTgt spid="55"/>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55"/>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55"/>
                                        </p:tgtEl>
                                        <p:attrNameLst>
                                          <p:attrName>ppt_y</p:attrName>
                                        </p:attrNameLst>
                                      </p:cBhvr>
                                      <p:tavLst>
                                        <p:tav tm="0">
                                          <p:val>
                                            <p:strVal val="#ppt_y+0.1"/>
                                          </p:val>
                                        </p:tav>
                                        <p:tav tm="100000">
                                          <p:val>
                                            <p:strVal val="#ppt_y"/>
                                          </p:val>
                                        </p:tav>
                                      </p:tavLst>
                                    </p:anim>
                                  </p:childTnLst>
                                </p:cTn>
                              </p:par>
                            </p:childTnLst>
                          </p:cTn>
                        </p:par>
                        <p:par>
                          <p:cTn id="83" fill="hold">
                            <p:stCondLst>
                              <p:cond delay="3500"/>
                            </p:stCondLst>
                            <p:childTnLst>
                              <p:par>
                                <p:cTn id="84" presetID="30" presetClass="entr" presetSubtype="0"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800" decel="100000"/>
                                        <p:tgtEl>
                                          <p:spTgt spid="48"/>
                                        </p:tgtEl>
                                      </p:cBhvr>
                                    </p:animEffect>
                                    <p:anim calcmode="lin" valueType="num">
                                      <p:cBhvr>
                                        <p:cTn id="87" dur="800" decel="100000" fill="hold"/>
                                        <p:tgtEl>
                                          <p:spTgt spid="48"/>
                                        </p:tgtEl>
                                        <p:attrNameLst>
                                          <p:attrName>style.rotation</p:attrName>
                                        </p:attrNameLst>
                                      </p:cBhvr>
                                      <p:tavLst>
                                        <p:tav tm="0">
                                          <p:val>
                                            <p:fltVal val="-90"/>
                                          </p:val>
                                        </p:tav>
                                        <p:tav tm="100000">
                                          <p:val>
                                            <p:fltVal val="0"/>
                                          </p:val>
                                        </p:tav>
                                      </p:tavLst>
                                    </p:anim>
                                    <p:anim calcmode="lin" valueType="num">
                                      <p:cBhvr>
                                        <p:cTn id="88" dur="800" decel="100000" fill="hold"/>
                                        <p:tgtEl>
                                          <p:spTgt spid="48"/>
                                        </p:tgtEl>
                                        <p:attrNameLst>
                                          <p:attrName>ppt_x</p:attrName>
                                        </p:attrNameLst>
                                      </p:cBhvr>
                                      <p:tavLst>
                                        <p:tav tm="0">
                                          <p:val>
                                            <p:strVal val="#ppt_x+0.4"/>
                                          </p:val>
                                        </p:tav>
                                        <p:tav tm="100000">
                                          <p:val>
                                            <p:strVal val="#ppt_x-0.05"/>
                                          </p:val>
                                        </p:tav>
                                      </p:tavLst>
                                    </p:anim>
                                    <p:anim calcmode="lin" valueType="num">
                                      <p:cBhvr>
                                        <p:cTn id="89" dur="800" decel="100000" fill="hold"/>
                                        <p:tgtEl>
                                          <p:spTgt spid="48"/>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par>
                                <p:cTn id="92" presetID="30"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800" decel="100000"/>
                                        <p:tgtEl>
                                          <p:spTgt spid="54"/>
                                        </p:tgtEl>
                                      </p:cBhvr>
                                    </p:animEffect>
                                    <p:anim calcmode="lin" valueType="num">
                                      <p:cBhvr>
                                        <p:cTn id="95" dur="800" decel="100000" fill="hold"/>
                                        <p:tgtEl>
                                          <p:spTgt spid="54"/>
                                        </p:tgtEl>
                                        <p:attrNameLst>
                                          <p:attrName>style.rotation</p:attrName>
                                        </p:attrNameLst>
                                      </p:cBhvr>
                                      <p:tavLst>
                                        <p:tav tm="0">
                                          <p:val>
                                            <p:fltVal val="-90"/>
                                          </p:val>
                                        </p:tav>
                                        <p:tav tm="100000">
                                          <p:val>
                                            <p:fltVal val="0"/>
                                          </p:val>
                                        </p:tav>
                                      </p:tavLst>
                                    </p:anim>
                                    <p:anim calcmode="lin" valueType="num">
                                      <p:cBhvr>
                                        <p:cTn id="96" dur="800" decel="100000" fill="hold"/>
                                        <p:tgtEl>
                                          <p:spTgt spid="54"/>
                                        </p:tgtEl>
                                        <p:attrNameLst>
                                          <p:attrName>ppt_x</p:attrName>
                                        </p:attrNameLst>
                                      </p:cBhvr>
                                      <p:tavLst>
                                        <p:tav tm="0">
                                          <p:val>
                                            <p:strVal val="#ppt_x+0.4"/>
                                          </p:val>
                                        </p:tav>
                                        <p:tav tm="100000">
                                          <p:val>
                                            <p:strVal val="#ppt_x-0.05"/>
                                          </p:val>
                                        </p:tav>
                                      </p:tavLst>
                                    </p:anim>
                                    <p:anim calcmode="lin" valueType="num">
                                      <p:cBhvr>
                                        <p:cTn id="97" dur="800" decel="100000" fill="hold"/>
                                        <p:tgtEl>
                                          <p:spTgt spid="54"/>
                                        </p:tgtEl>
                                        <p:attrNameLst>
                                          <p:attrName>ppt_y</p:attrName>
                                        </p:attrNameLst>
                                      </p:cBhvr>
                                      <p:tavLst>
                                        <p:tav tm="0">
                                          <p:val>
                                            <p:strVal val="#ppt_y-0.4"/>
                                          </p:val>
                                        </p:tav>
                                        <p:tav tm="100000">
                                          <p:val>
                                            <p:strVal val="#ppt_y+0.1"/>
                                          </p:val>
                                        </p:tav>
                                      </p:tavLst>
                                    </p:anim>
                                    <p:anim calcmode="lin" valueType="num">
                                      <p:cBhvr>
                                        <p:cTn id="98"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99"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par>
                                <p:cTn id="100" presetID="30" presetClass="entr" presetSubtype="0" fill="hold" grpId="0" nodeType="with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fade">
                                      <p:cBhvr>
                                        <p:cTn id="102" dur="800" decel="100000"/>
                                        <p:tgtEl>
                                          <p:spTgt spid="56"/>
                                        </p:tgtEl>
                                      </p:cBhvr>
                                    </p:animEffect>
                                    <p:anim calcmode="lin" valueType="num">
                                      <p:cBhvr>
                                        <p:cTn id="103" dur="800" decel="100000" fill="hold"/>
                                        <p:tgtEl>
                                          <p:spTgt spid="56"/>
                                        </p:tgtEl>
                                        <p:attrNameLst>
                                          <p:attrName>style.rotation</p:attrName>
                                        </p:attrNameLst>
                                      </p:cBhvr>
                                      <p:tavLst>
                                        <p:tav tm="0">
                                          <p:val>
                                            <p:fltVal val="-90"/>
                                          </p:val>
                                        </p:tav>
                                        <p:tav tm="100000">
                                          <p:val>
                                            <p:fltVal val="0"/>
                                          </p:val>
                                        </p:tav>
                                      </p:tavLst>
                                    </p:anim>
                                    <p:anim calcmode="lin" valueType="num">
                                      <p:cBhvr>
                                        <p:cTn id="104" dur="800" decel="100000" fill="hold"/>
                                        <p:tgtEl>
                                          <p:spTgt spid="56"/>
                                        </p:tgtEl>
                                        <p:attrNameLst>
                                          <p:attrName>ppt_x</p:attrName>
                                        </p:attrNameLst>
                                      </p:cBhvr>
                                      <p:tavLst>
                                        <p:tav tm="0">
                                          <p:val>
                                            <p:strVal val="#ppt_x+0.4"/>
                                          </p:val>
                                        </p:tav>
                                        <p:tav tm="100000">
                                          <p:val>
                                            <p:strVal val="#ppt_x-0.05"/>
                                          </p:val>
                                        </p:tav>
                                      </p:tavLst>
                                    </p:anim>
                                    <p:anim calcmode="lin" valueType="num">
                                      <p:cBhvr>
                                        <p:cTn id="105" dur="800" decel="100000" fill="hold"/>
                                        <p:tgtEl>
                                          <p:spTgt spid="56"/>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56"/>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56"/>
                                        </p:tgtEl>
                                        <p:attrNameLst>
                                          <p:attrName>ppt_y</p:attrName>
                                        </p:attrNameLst>
                                      </p:cBhvr>
                                      <p:tavLst>
                                        <p:tav tm="0">
                                          <p:val>
                                            <p:strVal val="#ppt_y+0.1"/>
                                          </p:val>
                                        </p:tav>
                                        <p:tav tm="100000">
                                          <p:val>
                                            <p:strVal val="#ppt_y"/>
                                          </p:val>
                                        </p:tav>
                                      </p:tavLst>
                                    </p:anim>
                                  </p:childTnLst>
                                </p:cTn>
                              </p:par>
                            </p:childTnLst>
                          </p:cTn>
                        </p:par>
                        <p:par>
                          <p:cTn id="108" fill="hold">
                            <p:stCondLst>
                              <p:cond delay="4500"/>
                            </p:stCondLst>
                            <p:childTnLst>
                              <p:par>
                                <p:cTn id="109" presetID="42" presetClass="entr" presetSubtype="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1000"/>
                                        <p:tgtEl>
                                          <p:spTgt spid="36"/>
                                        </p:tgtEl>
                                      </p:cBhvr>
                                    </p:animEffect>
                                    <p:anim calcmode="lin" valueType="num">
                                      <p:cBhvr>
                                        <p:cTn id="112" dur="1000" fill="hold"/>
                                        <p:tgtEl>
                                          <p:spTgt spid="36"/>
                                        </p:tgtEl>
                                        <p:attrNameLst>
                                          <p:attrName>ppt_x</p:attrName>
                                        </p:attrNameLst>
                                      </p:cBhvr>
                                      <p:tavLst>
                                        <p:tav tm="0">
                                          <p:val>
                                            <p:strVal val="#ppt_x"/>
                                          </p:val>
                                        </p:tav>
                                        <p:tav tm="100000">
                                          <p:val>
                                            <p:strVal val="#ppt_x"/>
                                          </p:val>
                                        </p:tav>
                                      </p:tavLst>
                                    </p:anim>
                                    <p:anim calcmode="lin" valueType="num">
                                      <p:cBhvr>
                                        <p:cTn id="113" dur="1000" fill="hold"/>
                                        <p:tgtEl>
                                          <p:spTgt spid="36"/>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1000"/>
                                        <p:tgtEl>
                                          <p:spTgt spid="47"/>
                                        </p:tgtEl>
                                      </p:cBhvr>
                                    </p:animEffect>
                                    <p:anim calcmode="lin" valueType="num">
                                      <p:cBhvr>
                                        <p:cTn id="117" dur="1000" fill="hold"/>
                                        <p:tgtEl>
                                          <p:spTgt spid="47"/>
                                        </p:tgtEl>
                                        <p:attrNameLst>
                                          <p:attrName>ppt_x</p:attrName>
                                        </p:attrNameLst>
                                      </p:cBhvr>
                                      <p:tavLst>
                                        <p:tav tm="0">
                                          <p:val>
                                            <p:strVal val="#ppt_x"/>
                                          </p:val>
                                        </p:tav>
                                        <p:tav tm="100000">
                                          <p:val>
                                            <p:strVal val="#ppt_x"/>
                                          </p:val>
                                        </p:tav>
                                      </p:tavLst>
                                    </p:anim>
                                    <p:anim calcmode="lin" valueType="num">
                                      <p:cBhvr>
                                        <p:cTn id="118" dur="1000" fill="hold"/>
                                        <p:tgtEl>
                                          <p:spTgt spid="4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1000"/>
                                        <p:tgtEl>
                                          <p:spTgt spid="45"/>
                                        </p:tgtEl>
                                      </p:cBhvr>
                                    </p:animEffect>
                                    <p:anim calcmode="lin" valueType="num">
                                      <p:cBhvr>
                                        <p:cTn id="122" dur="1000" fill="hold"/>
                                        <p:tgtEl>
                                          <p:spTgt spid="45"/>
                                        </p:tgtEl>
                                        <p:attrNameLst>
                                          <p:attrName>ppt_x</p:attrName>
                                        </p:attrNameLst>
                                      </p:cBhvr>
                                      <p:tavLst>
                                        <p:tav tm="0">
                                          <p:val>
                                            <p:strVal val="#ppt_x"/>
                                          </p:val>
                                        </p:tav>
                                        <p:tav tm="100000">
                                          <p:val>
                                            <p:strVal val="#ppt_x"/>
                                          </p:val>
                                        </p:tav>
                                      </p:tavLst>
                                    </p:anim>
                                    <p:anim calcmode="lin" valueType="num">
                                      <p:cBhvr>
                                        <p:cTn id="123" dur="1000" fill="hold"/>
                                        <p:tgtEl>
                                          <p:spTgt spid="45"/>
                                        </p:tgtEl>
                                        <p:attrNameLst>
                                          <p:attrName>ppt_y</p:attrName>
                                        </p:attrNameLst>
                                      </p:cBhvr>
                                      <p:tavLst>
                                        <p:tav tm="0">
                                          <p:val>
                                            <p:strVal val="#ppt_y+.1"/>
                                          </p:val>
                                        </p:tav>
                                        <p:tav tm="100000">
                                          <p:val>
                                            <p:strVal val="#ppt_y"/>
                                          </p:val>
                                        </p:tav>
                                      </p:tavLst>
                                    </p:anim>
                                  </p:childTnLst>
                                </p:cTn>
                              </p:par>
                            </p:childTnLst>
                          </p:cTn>
                        </p:par>
                        <p:par>
                          <p:cTn id="124" fill="hold">
                            <p:stCondLst>
                              <p:cond delay="5500"/>
                            </p:stCondLst>
                            <p:childTnLst>
                              <p:par>
                                <p:cTn id="125" presetID="2" presetClass="entr" presetSubtype="9" fill="hold" grpId="0" nodeType="afterEffect">
                                  <p:stCondLst>
                                    <p:cond delay="0"/>
                                  </p:stCondLst>
                                  <p:iterate type="lt">
                                    <p:tmPct val="10000"/>
                                  </p:iterate>
                                  <p:childTnLst>
                                    <p:set>
                                      <p:cBhvr>
                                        <p:cTn id="126" dur="1" fill="hold">
                                          <p:stCondLst>
                                            <p:cond delay="0"/>
                                          </p:stCondLst>
                                        </p:cTn>
                                        <p:tgtEl>
                                          <p:spTgt spid="57">
                                            <p:txEl>
                                              <p:pRg st="0" end="0"/>
                                            </p:txEl>
                                          </p:spTgt>
                                        </p:tgtEl>
                                        <p:attrNameLst>
                                          <p:attrName>style.visibility</p:attrName>
                                        </p:attrNameLst>
                                      </p:cBhvr>
                                      <p:to>
                                        <p:strVal val="visible"/>
                                      </p:to>
                                    </p:set>
                                    <p:anim calcmode="lin" valueType="num">
                                      <p:cBhvr additive="base">
                                        <p:cTn id="127"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57">
                                            <p:txEl>
                                              <p:pRg st="0" end="0"/>
                                            </p:txEl>
                                          </p:spTgt>
                                        </p:tgtEl>
                                        <p:attrNameLst>
                                          <p:attrName>ppt_y</p:attrName>
                                        </p:attrNameLst>
                                      </p:cBhvr>
                                      <p:tavLst>
                                        <p:tav tm="0">
                                          <p:val>
                                            <p:strVal val="0-#ppt_h/2"/>
                                          </p:val>
                                        </p:tav>
                                        <p:tav tm="100000">
                                          <p:val>
                                            <p:strVal val="#ppt_y"/>
                                          </p:val>
                                        </p:tav>
                                      </p:tavLst>
                                    </p:anim>
                                  </p:childTnLst>
                                </p:cTn>
                              </p:par>
                              <p:par>
                                <p:cTn id="129" presetID="2" presetClass="entr" presetSubtype="9" fill="hold" grpId="0" nodeType="withEffect">
                                  <p:stCondLst>
                                    <p:cond delay="0"/>
                                  </p:stCondLst>
                                  <p:iterate type="lt">
                                    <p:tmPct val="10000"/>
                                  </p:iterate>
                                  <p:childTnLst>
                                    <p:set>
                                      <p:cBhvr>
                                        <p:cTn id="130" dur="1" fill="hold">
                                          <p:stCondLst>
                                            <p:cond delay="0"/>
                                          </p:stCondLst>
                                        </p:cTn>
                                        <p:tgtEl>
                                          <p:spTgt spid="58">
                                            <p:txEl>
                                              <p:pRg st="0" end="0"/>
                                            </p:txEl>
                                          </p:spTgt>
                                        </p:tgtEl>
                                        <p:attrNameLst>
                                          <p:attrName>style.visibility</p:attrName>
                                        </p:attrNameLst>
                                      </p:cBhvr>
                                      <p:to>
                                        <p:strVal val="visible"/>
                                      </p:to>
                                    </p:set>
                                    <p:anim calcmode="lin" valueType="num">
                                      <p:cBhvr additive="base">
                                        <p:cTn id="131" dur="5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58">
                                            <p:txEl>
                                              <p:pRg st="0" end="0"/>
                                            </p:txEl>
                                          </p:spTgt>
                                        </p:tgtEl>
                                        <p:attrNameLst>
                                          <p:attrName>ppt_y</p:attrName>
                                        </p:attrNameLst>
                                      </p:cBhvr>
                                      <p:tavLst>
                                        <p:tav tm="0">
                                          <p:val>
                                            <p:strVal val="0-#ppt_h/2"/>
                                          </p:val>
                                        </p:tav>
                                        <p:tav tm="100000">
                                          <p:val>
                                            <p:strVal val="#ppt_y"/>
                                          </p:val>
                                        </p:tav>
                                      </p:tavLst>
                                    </p:anim>
                                  </p:childTnLst>
                                </p:cTn>
                              </p:par>
                            </p:childTnLst>
                          </p:cTn>
                        </p:par>
                        <p:par>
                          <p:cTn id="133" fill="hold">
                            <p:stCondLst>
                              <p:cond delay="6850"/>
                            </p:stCondLst>
                            <p:childTnLst>
                              <p:par>
                                <p:cTn id="134" presetID="2" presetClass="entr" presetSubtype="9" fill="hold" grpId="0" nodeType="afterEffect">
                                  <p:stCondLst>
                                    <p:cond delay="0"/>
                                  </p:stCondLst>
                                  <p:iterate type="lt">
                                    <p:tmPct val="10000"/>
                                  </p:iterate>
                                  <p:childTnLst>
                                    <p:set>
                                      <p:cBhvr>
                                        <p:cTn id="135" dur="1" fill="hold">
                                          <p:stCondLst>
                                            <p:cond delay="0"/>
                                          </p:stCondLst>
                                        </p:cTn>
                                        <p:tgtEl>
                                          <p:spTgt spid="59">
                                            <p:txEl>
                                              <p:pRg st="0" end="0"/>
                                            </p:txEl>
                                          </p:spTgt>
                                        </p:tgtEl>
                                        <p:attrNameLst>
                                          <p:attrName>style.visibility</p:attrName>
                                        </p:attrNameLst>
                                      </p:cBhvr>
                                      <p:to>
                                        <p:strVal val="visible"/>
                                      </p:to>
                                    </p:set>
                                    <p:anim calcmode="lin" valueType="num">
                                      <p:cBhvr additive="base">
                                        <p:cTn id="136"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137" dur="500" fill="hold"/>
                                        <p:tgtEl>
                                          <p:spTgt spid="59">
                                            <p:txEl>
                                              <p:pRg st="0" end="0"/>
                                            </p:txEl>
                                          </p:spTgt>
                                        </p:tgtEl>
                                        <p:attrNameLst>
                                          <p:attrName>ppt_y</p:attrName>
                                        </p:attrNameLst>
                                      </p:cBhvr>
                                      <p:tavLst>
                                        <p:tav tm="0">
                                          <p:val>
                                            <p:strVal val="0-#ppt_h/2"/>
                                          </p:val>
                                        </p:tav>
                                        <p:tav tm="100000">
                                          <p:val>
                                            <p:strVal val="#ppt_y"/>
                                          </p:val>
                                        </p:tav>
                                      </p:tavLst>
                                    </p:anim>
                                  </p:childTnLst>
                                </p:cTn>
                              </p:par>
                              <p:par>
                                <p:cTn id="138" presetID="2" presetClass="entr" presetSubtype="9" fill="hold" grpId="0" nodeType="withEffect">
                                  <p:stCondLst>
                                    <p:cond delay="0"/>
                                  </p:stCondLst>
                                  <p:iterate type="lt">
                                    <p:tmPct val="10000"/>
                                  </p:iterate>
                                  <p:childTnLst>
                                    <p:set>
                                      <p:cBhvr>
                                        <p:cTn id="139" dur="1" fill="hold">
                                          <p:stCondLst>
                                            <p:cond delay="0"/>
                                          </p:stCondLst>
                                        </p:cTn>
                                        <p:tgtEl>
                                          <p:spTgt spid="60">
                                            <p:txEl>
                                              <p:pRg st="0" end="0"/>
                                            </p:txEl>
                                          </p:spTgt>
                                        </p:tgtEl>
                                        <p:attrNameLst>
                                          <p:attrName>style.visibility</p:attrName>
                                        </p:attrNameLst>
                                      </p:cBhvr>
                                      <p:to>
                                        <p:strVal val="visible"/>
                                      </p:to>
                                    </p:set>
                                    <p:anim calcmode="lin" valueType="num">
                                      <p:cBhvr additive="base">
                                        <p:cTn id="140" dur="500" fill="hold"/>
                                        <p:tgtEl>
                                          <p:spTgt spid="60">
                                            <p:txEl>
                                              <p:pRg st="0" end="0"/>
                                            </p:txEl>
                                          </p:spTgt>
                                        </p:tgtEl>
                                        <p:attrNameLst>
                                          <p:attrName>ppt_x</p:attrName>
                                        </p:attrNameLst>
                                      </p:cBhvr>
                                      <p:tavLst>
                                        <p:tav tm="0">
                                          <p:val>
                                            <p:strVal val="0-#ppt_w/2"/>
                                          </p:val>
                                        </p:tav>
                                        <p:tav tm="100000">
                                          <p:val>
                                            <p:strVal val="#ppt_x"/>
                                          </p:val>
                                        </p:tav>
                                      </p:tavLst>
                                    </p:anim>
                                    <p:anim calcmode="lin" valueType="num">
                                      <p:cBhvr additive="base">
                                        <p:cTn id="141" dur="500" fill="hold"/>
                                        <p:tgtEl>
                                          <p:spTgt spid="60">
                                            <p:txEl>
                                              <p:pRg st="0" end="0"/>
                                            </p:txEl>
                                          </p:spTgt>
                                        </p:tgtEl>
                                        <p:attrNameLst>
                                          <p:attrName>ppt_y</p:attrName>
                                        </p:attrNameLst>
                                      </p:cBhvr>
                                      <p:tavLst>
                                        <p:tav tm="0">
                                          <p:val>
                                            <p:strVal val="0-#ppt_h/2"/>
                                          </p:val>
                                        </p:tav>
                                        <p:tav tm="100000">
                                          <p:val>
                                            <p:strVal val="#ppt_y"/>
                                          </p:val>
                                        </p:tav>
                                      </p:tavLst>
                                    </p:anim>
                                  </p:childTnLst>
                                </p:cTn>
                              </p:par>
                            </p:childTnLst>
                          </p:cTn>
                        </p:par>
                        <p:par>
                          <p:cTn id="142" fill="hold">
                            <p:stCondLst>
                              <p:cond delay="8200"/>
                            </p:stCondLst>
                            <p:childTnLst>
                              <p:par>
                                <p:cTn id="143" presetID="2" presetClass="entr" presetSubtype="9" fill="hold" grpId="0" nodeType="afterEffect">
                                  <p:stCondLst>
                                    <p:cond delay="0"/>
                                  </p:stCondLst>
                                  <p:iterate type="lt">
                                    <p:tmPct val="10000"/>
                                  </p:iterate>
                                  <p:childTnLst>
                                    <p:set>
                                      <p:cBhvr>
                                        <p:cTn id="144" dur="1" fill="hold">
                                          <p:stCondLst>
                                            <p:cond delay="0"/>
                                          </p:stCondLst>
                                        </p:cTn>
                                        <p:tgtEl>
                                          <p:spTgt spid="61">
                                            <p:txEl>
                                              <p:pRg st="0" end="0"/>
                                            </p:txEl>
                                          </p:spTgt>
                                        </p:tgtEl>
                                        <p:attrNameLst>
                                          <p:attrName>style.visibility</p:attrName>
                                        </p:attrNameLst>
                                      </p:cBhvr>
                                      <p:to>
                                        <p:strVal val="visible"/>
                                      </p:to>
                                    </p:set>
                                    <p:anim calcmode="lin" valueType="num">
                                      <p:cBhvr additive="base">
                                        <p:cTn id="145" dur="500" fill="hold"/>
                                        <p:tgtEl>
                                          <p:spTgt spid="61">
                                            <p:txEl>
                                              <p:pRg st="0" end="0"/>
                                            </p:txEl>
                                          </p:spTgt>
                                        </p:tgtEl>
                                        <p:attrNameLst>
                                          <p:attrName>ppt_x</p:attrName>
                                        </p:attrNameLst>
                                      </p:cBhvr>
                                      <p:tavLst>
                                        <p:tav tm="0">
                                          <p:val>
                                            <p:strVal val="0-#ppt_w/2"/>
                                          </p:val>
                                        </p:tav>
                                        <p:tav tm="100000">
                                          <p:val>
                                            <p:strVal val="#ppt_x"/>
                                          </p:val>
                                        </p:tav>
                                      </p:tavLst>
                                    </p:anim>
                                    <p:anim calcmode="lin" valueType="num">
                                      <p:cBhvr additive="base">
                                        <p:cTn id="146" dur="500" fill="hold"/>
                                        <p:tgtEl>
                                          <p:spTgt spid="61">
                                            <p:txEl>
                                              <p:pRg st="0" end="0"/>
                                            </p:txEl>
                                          </p:spTgt>
                                        </p:tgtEl>
                                        <p:attrNameLst>
                                          <p:attrName>ppt_y</p:attrName>
                                        </p:attrNameLst>
                                      </p:cBhvr>
                                      <p:tavLst>
                                        <p:tav tm="0">
                                          <p:val>
                                            <p:strVal val="0-#ppt_h/2"/>
                                          </p:val>
                                        </p:tav>
                                        <p:tav tm="100000">
                                          <p:val>
                                            <p:strVal val="#ppt_y"/>
                                          </p:val>
                                        </p:tav>
                                      </p:tavLst>
                                    </p:anim>
                                  </p:childTnLst>
                                </p:cTn>
                              </p:par>
                              <p:par>
                                <p:cTn id="147" presetID="2" presetClass="entr" presetSubtype="9" fill="hold" grpId="0" nodeType="withEffect">
                                  <p:stCondLst>
                                    <p:cond delay="0"/>
                                  </p:stCondLst>
                                  <p:iterate type="lt">
                                    <p:tmPct val="10000"/>
                                  </p:iterate>
                                  <p:childTnLst>
                                    <p:set>
                                      <p:cBhvr>
                                        <p:cTn id="148" dur="1" fill="hold">
                                          <p:stCondLst>
                                            <p:cond delay="0"/>
                                          </p:stCondLst>
                                        </p:cTn>
                                        <p:tgtEl>
                                          <p:spTgt spid="62">
                                            <p:txEl>
                                              <p:pRg st="0" end="0"/>
                                            </p:txEl>
                                          </p:spTgt>
                                        </p:tgtEl>
                                        <p:attrNameLst>
                                          <p:attrName>style.visibility</p:attrName>
                                        </p:attrNameLst>
                                      </p:cBhvr>
                                      <p:to>
                                        <p:strVal val="visible"/>
                                      </p:to>
                                    </p:set>
                                    <p:anim calcmode="lin" valueType="num">
                                      <p:cBhvr additive="base">
                                        <p:cTn id="149"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50" dur="500" fill="hold"/>
                                        <p:tgtEl>
                                          <p:spTgt spid="62">
                                            <p:txEl>
                                              <p:pRg st="0" end="0"/>
                                            </p:txEl>
                                          </p:spTgt>
                                        </p:tgtEl>
                                        <p:attrNameLst>
                                          <p:attrName>ppt_y</p:attrName>
                                        </p:attrNameLst>
                                      </p:cBhvr>
                                      <p:tavLst>
                                        <p:tav tm="0">
                                          <p:val>
                                            <p:strVal val="0-#ppt_h/2"/>
                                          </p:val>
                                        </p:tav>
                                        <p:tav tm="100000">
                                          <p:val>
                                            <p:strVal val="#ppt_y"/>
                                          </p:val>
                                        </p:tav>
                                      </p:tavLst>
                                    </p:anim>
                                  </p:childTnLst>
                                </p:cTn>
                              </p:par>
                            </p:childTnLst>
                          </p:cTn>
                        </p:par>
                        <p:par>
                          <p:cTn id="151" fill="hold">
                            <p:stCondLst>
                              <p:cond delay="9550"/>
                            </p:stCondLst>
                            <p:childTnLst>
                              <p:par>
                                <p:cTn id="152" presetID="2" presetClass="entr" presetSubtype="9" fill="hold" grpId="0" nodeType="afterEffect">
                                  <p:stCondLst>
                                    <p:cond delay="0"/>
                                  </p:stCondLst>
                                  <p:iterate type="lt">
                                    <p:tmPct val="10000"/>
                                  </p:iterate>
                                  <p:childTnLst>
                                    <p:set>
                                      <p:cBhvr>
                                        <p:cTn id="153" dur="1" fill="hold">
                                          <p:stCondLst>
                                            <p:cond delay="0"/>
                                          </p:stCondLst>
                                        </p:cTn>
                                        <p:tgtEl>
                                          <p:spTgt spid="63">
                                            <p:txEl>
                                              <p:pRg st="0" end="0"/>
                                            </p:txEl>
                                          </p:spTgt>
                                        </p:tgtEl>
                                        <p:attrNameLst>
                                          <p:attrName>style.visibility</p:attrName>
                                        </p:attrNameLst>
                                      </p:cBhvr>
                                      <p:to>
                                        <p:strVal val="visible"/>
                                      </p:to>
                                    </p:set>
                                    <p:anim calcmode="lin" valueType="num">
                                      <p:cBhvr additive="base">
                                        <p:cTn id="154" dur="5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155"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156" presetID="2" presetClass="entr" presetSubtype="9" fill="hold" grpId="0" nodeType="withEffect">
                                  <p:stCondLst>
                                    <p:cond delay="0"/>
                                  </p:stCondLst>
                                  <p:iterate type="lt">
                                    <p:tmPct val="10000"/>
                                  </p:iterate>
                                  <p:childTnLst>
                                    <p:set>
                                      <p:cBhvr>
                                        <p:cTn id="157" dur="1" fill="hold">
                                          <p:stCondLst>
                                            <p:cond delay="0"/>
                                          </p:stCondLst>
                                        </p:cTn>
                                        <p:tgtEl>
                                          <p:spTgt spid="64">
                                            <p:txEl>
                                              <p:pRg st="0" end="0"/>
                                            </p:txEl>
                                          </p:spTgt>
                                        </p:tgtEl>
                                        <p:attrNameLst>
                                          <p:attrName>style.visibility</p:attrName>
                                        </p:attrNameLst>
                                      </p:cBhvr>
                                      <p:to>
                                        <p:strVal val="visible"/>
                                      </p:to>
                                    </p:set>
                                    <p:anim calcmode="lin" valueType="num">
                                      <p:cBhvr additive="base">
                                        <p:cTn id="158" dur="500" fill="hold"/>
                                        <p:tgtEl>
                                          <p:spTgt spid="64">
                                            <p:txEl>
                                              <p:pRg st="0" end="0"/>
                                            </p:txEl>
                                          </p:spTgt>
                                        </p:tgtEl>
                                        <p:attrNameLst>
                                          <p:attrName>ppt_x</p:attrName>
                                        </p:attrNameLst>
                                      </p:cBhvr>
                                      <p:tavLst>
                                        <p:tav tm="0">
                                          <p:val>
                                            <p:strVal val="0-#ppt_w/2"/>
                                          </p:val>
                                        </p:tav>
                                        <p:tav tm="100000">
                                          <p:val>
                                            <p:strVal val="#ppt_x"/>
                                          </p:val>
                                        </p:tav>
                                      </p:tavLst>
                                    </p:anim>
                                    <p:anim calcmode="lin" valueType="num">
                                      <p:cBhvr additive="base">
                                        <p:cTn id="159" dur="500" fill="hold"/>
                                        <p:tgtEl>
                                          <p:spTgt spid="6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6" grpId="0" animBg="1"/>
      <p:bldP spid="37" grpId="0" animBg="1"/>
      <p:bldP spid="44" grpId="0" animBg="1"/>
      <p:bldP spid="45" grpId="0" animBg="1"/>
      <p:bldP spid="46" grpId="0" animBg="1"/>
      <p:bldP spid="47" grpId="0" animBg="1"/>
      <p:bldP spid="48" grpId="0" animBg="1"/>
      <p:bldP spid="49" grpId="0" animBg="1"/>
      <p:bldP spid="50" grpId="0"/>
      <p:bldP spid="51" grpId="0" animBg="1"/>
      <p:bldP spid="52" grpId="0"/>
      <p:bldP spid="53" grpId="0" animBg="1"/>
      <p:bldP spid="54" grpId="0" animBg="1"/>
      <p:bldP spid="55" grpId="0"/>
      <p:bldP spid="56" grpId="0"/>
      <p:bldP spid="57" grpId="0" build="p"/>
      <p:bldP spid="58" grpId="0" build="p"/>
      <p:bldP spid="59" grpId="0" build="p"/>
      <p:bldP spid="60" grpId="0" build="p"/>
      <p:bldP spid="61" grpId="0" build="p"/>
      <p:bldP spid="62" grpId="0" build="p"/>
      <p:bldP spid="63" grpId="0" build="p"/>
      <p:bldP spid="6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Classroom implementation</a:t>
            </a:r>
          </a:p>
        </p:txBody>
      </p:sp>
      <p:sp>
        <p:nvSpPr>
          <p:cNvPr id="159" name="TextBox 32"/>
          <p:cNvSpPr txBox="1"/>
          <p:nvPr/>
        </p:nvSpPr>
        <p:spPr>
          <a:xfrm flipH="1">
            <a:off x="5862322" y="3625628"/>
            <a:ext cx="793807" cy="715581"/>
          </a:xfrm>
          <a:prstGeom prst="rect">
            <a:avLst/>
          </a:prstGeom>
          <a:noFill/>
        </p:spPr>
        <p:txBody>
          <a:bodyPr wrap="none" rtlCol="0">
            <a:spAutoFit/>
          </a:bodyPr>
          <a:lstStyle/>
          <a:p>
            <a:pPr algn="r">
              <a:defRPr/>
            </a:pPr>
            <a:r>
              <a:rPr lang="en-US" sz="4050" dirty="0">
                <a:solidFill>
                  <a:schemeClr val="accent5"/>
                </a:solidFill>
                <a:cs typeface="+mn-ea"/>
                <a:sym typeface="+mn-lt"/>
              </a:rPr>
              <a:t>05</a:t>
            </a:r>
          </a:p>
        </p:txBody>
      </p:sp>
      <p:grpSp>
        <p:nvGrpSpPr>
          <p:cNvPr id="6" name="组合 5">
            <a:extLst>
              <a:ext uri="{FF2B5EF4-FFF2-40B4-BE49-F238E27FC236}">
                <a16:creationId xmlns:a16="http://schemas.microsoft.com/office/drawing/2014/main" id="{B276CBD6-F8C7-46B2-9E2C-6016951A3A43}"/>
              </a:ext>
            </a:extLst>
          </p:cNvPr>
          <p:cNvGrpSpPr/>
          <p:nvPr/>
        </p:nvGrpSpPr>
        <p:grpSpPr>
          <a:xfrm>
            <a:off x="1663454" y="3609827"/>
            <a:ext cx="2343927" cy="731381"/>
            <a:chOff x="987947" y="2812452"/>
            <a:chExt cx="2343927" cy="731381"/>
          </a:xfrm>
        </p:grpSpPr>
        <p:sp>
          <p:nvSpPr>
            <p:cNvPr id="161" name="TextBox 35"/>
            <p:cNvSpPr txBox="1"/>
            <p:nvPr/>
          </p:nvSpPr>
          <p:spPr>
            <a:xfrm flipH="1">
              <a:off x="2538067" y="2828252"/>
              <a:ext cx="793807" cy="715581"/>
            </a:xfrm>
            <a:prstGeom prst="rect">
              <a:avLst/>
            </a:prstGeom>
            <a:noFill/>
          </p:spPr>
          <p:txBody>
            <a:bodyPr wrap="none" rtlCol="0">
              <a:spAutoFit/>
            </a:bodyPr>
            <a:lstStyle/>
            <a:p>
              <a:pPr algn="r">
                <a:defRPr/>
              </a:pPr>
              <a:r>
                <a:rPr lang="en-US" sz="4050" dirty="0">
                  <a:solidFill>
                    <a:schemeClr val="accent4"/>
                  </a:solidFill>
                  <a:cs typeface="+mn-ea"/>
                  <a:sym typeface="+mn-lt"/>
                </a:rPr>
                <a:t>04</a:t>
              </a:r>
            </a:p>
          </p:txBody>
        </p:sp>
        <p:sp>
          <p:nvSpPr>
            <p:cNvPr id="162" name="TextBox 36"/>
            <p:cNvSpPr txBox="1"/>
            <p:nvPr/>
          </p:nvSpPr>
          <p:spPr>
            <a:xfrm flipH="1">
              <a:off x="987947" y="3084500"/>
              <a:ext cx="1684253" cy="424732"/>
            </a:xfrm>
            <a:prstGeom prst="rect">
              <a:avLst/>
            </a:prstGeom>
            <a:noFill/>
          </p:spPr>
          <p:txBody>
            <a:bodyPr wrap="square" rtlCol="0">
              <a:spAutoFit/>
            </a:bodyPr>
            <a:lstStyle/>
            <a:p>
              <a:pPr algn="r">
                <a:lnSpc>
                  <a:spcPct val="120000"/>
                </a:lnSpc>
                <a:defRPr/>
              </a:pPr>
              <a:r>
                <a:rPr lang="zh-CN" altLang="en-US" sz="900" dirty="0">
                  <a:solidFill>
                    <a:schemeClr val="tx1">
                      <a:lumMod val="50000"/>
                      <a:lumOff val="50000"/>
                    </a:schemeClr>
                  </a:solidFill>
                  <a:cs typeface="+mn-ea"/>
                  <a:sym typeface="+mn-lt"/>
                </a:rPr>
                <a:t>Simple description text, language refinement, key expression.</a:t>
              </a:r>
            </a:p>
          </p:txBody>
        </p:sp>
        <p:sp>
          <p:nvSpPr>
            <p:cNvPr id="163" name="TextBox 37"/>
            <p:cNvSpPr txBox="1"/>
            <p:nvPr/>
          </p:nvSpPr>
          <p:spPr>
            <a:xfrm flipH="1">
              <a:off x="1549766" y="2812452"/>
              <a:ext cx="600138" cy="272048"/>
            </a:xfrm>
            <a:prstGeom prst="rect">
              <a:avLst/>
            </a:prstGeom>
            <a:noFill/>
          </p:spPr>
          <p:txBody>
            <a:bodyPr wrap="none" lIns="68567" tIns="34283" rIns="68567" bIns="34283" rtlCol="0">
              <a:spAutoFit/>
            </a:bodyPr>
            <a:lstStyle/>
            <a:p>
              <a:pPr>
                <a:lnSpc>
                  <a:spcPct val="120000"/>
                </a:lnSpc>
                <a:defRPr/>
              </a:pPr>
              <a:r>
                <a:rPr lang="zh-CN" altLang="en-US" sz="1200" dirty="0">
                  <a:solidFill>
                    <a:schemeClr val="tx1">
                      <a:lumMod val="50000"/>
                      <a:lumOff val="50000"/>
                    </a:schemeClr>
                  </a:solidFill>
                  <a:cs typeface="+mn-ea"/>
                  <a:sym typeface="+mn-lt"/>
                </a:rPr>
                <a:t>Subheading</a:t>
              </a:r>
              <a:endParaRPr lang="id-ID" altLang="zh-CN" sz="1200" dirty="0">
                <a:solidFill>
                  <a:schemeClr val="tx1">
                    <a:lumMod val="50000"/>
                    <a:lumOff val="50000"/>
                  </a:schemeClr>
                </a:solidFill>
                <a:cs typeface="+mn-ea"/>
                <a:sym typeface="+mn-lt"/>
              </a:endParaRPr>
            </a:p>
          </p:txBody>
        </p:sp>
      </p:grpSp>
      <p:grpSp>
        <p:nvGrpSpPr>
          <p:cNvPr id="5" name="组合 4">
            <a:extLst>
              <a:ext uri="{FF2B5EF4-FFF2-40B4-BE49-F238E27FC236}">
                <a16:creationId xmlns:a16="http://schemas.microsoft.com/office/drawing/2014/main" id="{FE643F90-8E24-466F-A32E-3A2A08D0D51C}"/>
              </a:ext>
            </a:extLst>
          </p:cNvPr>
          <p:cNvGrpSpPr/>
          <p:nvPr/>
        </p:nvGrpSpPr>
        <p:grpSpPr>
          <a:xfrm>
            <a:off x="1026431" y="1912366"/>
            <a:ext cx="2343926" cy="723481"/>
            <a:chOff x="1919416" y="3939773"/>
            <a:chExt cx="2343926" cy="723481"/>
          </a:xfrm>
        </p:grpSpPr>
        <p:sp>
          <p:nvSpPr>
            <p:cNvPr id="164" name="TextBox 38"/>
            <p:cNvSpPr txBox="1"/>
            <p:nvPr/>
          </p:nvSpPr>
          <p:spPr>
            <a:xfrm flipH="1">
              <a:off x="3469535" y="3947673"/>
              <a:ext cx="793807" cy="715581"/>
            </a:xfrm>
            <a:prstGeom prst="rect">
              <a:avLst/>
            </a:prstGeom>
            <a:noFill/>
          </p:spPr>
          <p:txBody>
            <a:bodyPr wrap="none" rtlCol="0">
              <a:spAutoFit/>
            </a:bodyPr>
            <a:lstStyle/>
            <a:p>
              <a:pPr algn="r">
                <a:defRPr/>
              </a:pPr>
              <a:r>
                <a:rPr lang="en-US" sz="4050" dirty="0">
                  <a:solidFill>
                    <a:schemeClr val="accent2"/>
                  </a:solidFill>
                  <a:cs typeface="+mn-ea"/>
                  <a:sym typeface="+mn-lt"/>
                </a:rPr>
                <a:t>02</a:t>
              </a:r>
            </a:p>
          </p:txBody>
        </p:sp>
        <p:sp>
          <p:nvSpPr>
            <p:cNvPr id="165" name="TextBox 39"/>
            <p:cNvSpPr txBox="1"/>
            <p:nvPr/>
          </p:nvSpPr>
          <p:spPr>
            <a:xfrm flipH="1">
              <a:off x="1919416" y="4203921"/>
              <a:ext cx="1684253" cy="424732"/>
            </a:xfrm>
            <a:prstGeom prst="rect">
              <a:avLst/>
            </a:prstGeom>
            <a:noFill/>
          </p:spPr>
          <p:txBody>
            <a:bodyPr wrap="square" rtlCol="0">
              <a:spAutoFit/>
            </a:bodyPr>
            <a:lstStyle/>
            <a:p>
              <a:pPr algn="r">
                <a:lnSpc>
                  <a:spcPct val="120000"/>
                </a:lnSpc>
                <a:defRPr/>
              </a:pPr>
              <a:r>
                <a:rPr lang="zh-CN" altLang="en-US" sz="900" dirty="0">
                  <a:solidFill>
                    <a:schemeClr val="tx1">
                      <a:lumMod val="50000"/>
                      <a:lumOff val="50000"/>
                    </a:schemeClr>
                  </a:solidFill>
                  <a:cs typeface="+mn-ea"/>
                  <a:sym typeface="+mn-lt"/>
                </a:rPr>
                <a:t>Simple description text, language refinement, key expression.</a:t>
              </a:r>
            </a:p>
          </p:txBody>
        </p:sp>
        <p:sp>
          <p:nvSpPr>
            <p:cNvPr id="166" name="TextBox 40"/>
            <p:cNvSpPr txBox="1"/>
            <p:nvPr/>
          </p:nvSpPr>
          <p:spPr>
            <a:xfrm flipH="1">
              <a:off x="2518120" y="3939773"/>
              <a:ext cx="600138" cy="272048"/>
            </a:xfrm>
            <a:prstGeom prst="rect">
              <a:avLst/>
            </a:prstGeom>
            <a:noFill/>
          </p:spPr>
          <p:txBody>
            <a:bodyPr wrap="none" lIns="68567" tIns="34283" rIns="68567" bIns="34283" rtlCol="0">
              <a:spAutoFit/>
            </a:bodyPr>
            <a:lstStyle/>
            <a:p>
              <a:pPr>
                <a:lnSpc>
                  <a:spcPct val="120000"/>
                </a:lnSpc>
                <a:defRPr/>
              </a:pPr>
              <a:r>
                <a:rPr lang="zh-CN" altLang="en-US" sz="1200" dirty="0">
                  <a:solidFill>
                    <a:schemeClr val="tx1">
                      <a:lumMod val="50000"/>
                      <a:lumOff val="50000"/>
                    </a:schemeClr>
                  </a:solidFill>
                  <a:cs typeface="+mn-ea"/>
                  <a:sym typeface="+mn-lt"/>
                </a:rPr>
                <a:t>Subheading</a:t>
              </a:r>
              <a:endParaRPr lang="id-ID" altLang="zh-CN" sz="1200" dirty="0">
                <a:solidFill>
                  <a:schemeClr val="tx1">
                    <a:lumMod val="50000"/>
                    <a:lumOff val="50000"/>
                  </a:schemeClr>
                </a:solidFill>
                <a:cs typeface="+mn-ea"/>
                <a:sym typeface="+mn-lt"/>
              </a:endParaRPr>
            </a:p>
          </p:txBody>
        </p:sp>
      </p:grpSp>
      <p:grpSp>
        <p:nvGrpSpPr>
          <p:cNvPr id="3" name="组合 2">
            <a:extLst>
              <a:ext uri="{FF2B5EF4-FFF2-40B4-BE49-F238E27FC236}">
                <a16:creationId xmlns:a16="http://schemas.microsoft.com/office/drawing/2014/main" id="{DA350E29-AE7C-4B6C-B8D4-B49E5F37A9E7}"/>
              </a:ext>
            </a:extLst>
          </p:cNvPr>
          <p:cNvGrpSpPr/>
          <p:nvPr/>
        </p:nvGrpSpPr>
        <p:grpSpPr>
          <a:xfrm>
            <a:off x="5894382" y="1920265"/>
            <a:ext cx="2343926" cy="715581"/>
            <a:chOff x="5212526" y="2013046"/>
            <a:chExt cx="2343926" cy="715581"/>
          </a:xfrm>
        </p:grpSpPr>
        <p:sp>
          <p:nvSpPr>
            <p:cNvPr id="167" name="TextBox 41"/>
            <p:cNvSpPr txBox="1"/>
            <p:nvPr/>
          </p:nvSpPr>
          <p:spPr>
            <a:xfrm>
              <a:off x="5212526" y="2013046"/>
              <a:ext cx="793807" cy="715581"/>
            </a:xfrm>
            <a:prstGeom prst="rect">
              <a:avLst/>
            </a:prstGeom>
            <a:noFill/>
          </p:spPr>
          <p:txBody>
            <a:bodyPr wrap="none" rtlCol="0">
              <a:spAutoFit/>
            </a:bodyPr>
            <a:lstStyle/>
            <a:p>
              <a:pPr>
                <a:defRPr/>
              </a:pPr>
              <a:r>
                <a:rPr lang="en-US" sz="4050" dirty="0">
                  <a:solidFill>
                    <a:schemeClr val="accent3"/>
                  </a:solidFill>
                  <a:cs typeface="+mn-ea"/>
                  <a:sym typeface="+mn-lt"/>
                </a:rPr>
                <a:t>03</a:t>
              </a:r>
            </a:p>
          </p:txBody>
        </p:sp>
        <p:sp>
          <p:nvSpPr>
            <p:cNvPr id="168" name="TextBox 42"/>
            <p:cNvSpPr txBox="1"/>
            <p:nvPr/>
          </p:nvSpPr>
          <p:spPr>
            <a:xfrm>
              <a:off x="5872199" y="2269294"/>
              <a:ext cx="1684253" cy="424732"/>
            </a:xfrm>
            <a:prstGeom prst="rect">
              <a:avLst/>
            </a:prstGeom>
            <a:noFill/>
          </p:spPr>
          <p:txBody>
            <a:bodyPr wrap="square" rtlCol="0">
              <a:spAutoFit/>
            </a:bodyPr>
            <a:lstStyle/>
            <a:p>
              <a:pPr>
                <a:lnSpc>
                  <a:spcPct val="120000"/>
                </a:lnSpc>
                <a:defRPr/>
              </a:pPr>
              <a:r>
                <a:rPr lang="zh-CN" altLang="en-US" sz="900" dirty="0">
                  <a:solidFill>
                    <a:schemeClr val="tx1">
                      <a:lumMod val="50000"/>
                      <a:lumOff val="50000"/>
                    </a:schemeClr>
                  </a:solidFill>
                  <a:cs typeface="+mn-ea"/>
                  <a:sym typeface="+mn-lt"/>
                </a:rPr>
                <a:t>Simple description text, language refinement, key expression.</a:t>
              </a:r>
            </a:p>
          </p:txBody>
        </p:sp>
        <p:sp>
          <p:nvSpPr>
            <p:cNvPr id="169" name="TextBox 43"/>
            <p:cNvSpPr txBox="1"/>
            <p:nvPr/>
          </p:nvSpPr>
          <p:spPr>
            <a:xfrm>
              <a:off x="5872199" y="2054611"/>
              <a:ext cx="600138" cy="272048"/>
            </a:xfrm>
            <a:prstGeom prst="rect">
              <a:avLst/>
            </a:prstGeom>
            <a:noFill/>
          </p:spPr>
          <p:txBody>
            <a:bodyPr wrap="none" lIns="68567" tIns="34283" rIns="68567" bIns="34283" rtlCol="0">
              <a:spAutoFit/>
            </a:bodyPr>
            <a:lstStyle/>
            <a:p>
              <a:pPr>
                <a:lnSpc>
                  <a:spcPct val="120000"/>
                </a:lnSpc>
                <a:defRPr/>
              </a:pPr>
              <a:r>
                <a:rPr lang="zh-CN" altLang="en-US" sz="1200" dirty="0">
                  <a:solidFill>
                    <a:schemeClr val="tx1">
                      <a:lumMod val="50000"/>
                      <a:lumOff val="50000"/>
                    </a:schemeClr>
                  </a:solidFill>
                  <a:cs typeface="+mn-ea"/>
                  <a:sym typeface="+mn-lt"/>
                </a:rPr>
                <a:t>Subheading</a:t>
              </a:r>
              <a:endParaRPr lang="id-ID" altLang="zh-CN" sz="1200" dirty="0">
                <a:solidFill>
                  <a:schemeClr val="tx1">
                    <a:lumMod val="50000"/>
                    <a:lumOff val="50000"/>
                  </a:schemeClr>
                </a:solidFill>
                <a:cs typeface="+mn-ea"/>
                <a:sym typeface="+mn-lt"/>
              </a:endParaRPr>
            </a:p>
          </p:txBody>
        </p:sp>
      </p:grpSp>
      <p:grpSp>
        <p:nvGrpSpPr>
          <p:cNvPr id="2" name="组合 1">
            <a:extLst>
              <a:ext uri="{FF2B5EF4-FFF2-40B4-BE49-F238E27FC236}">
                <a16:creationId xmlns:a16="http://schemas.microsoft.com/office/drawing/2014/main" id="{24A4517A-F7D3-4EA7-B6BA-E8A853EC6529}"/>
              </a:ext>
            </a:extLst>
          </p:cNvPr>
          <p:cNvGrpSpPr/>
          <p:nvPr/>
        </p:nvGrpSpPr>
        <p:grpSpPr>
          <a:xfrm>
            <a:off x="3800575" y="657143"/>
            <a:ext cx="2343926" cy="715581"/>
            <a:chOff x="6241150" y="3379631"/>
            <a:chExt cx="2343926" cy="715581"/>
          </a:xfrm>
        </p:grpSpPr>
        <p:sp>
          <p:nvSpPr>
            <p:cNvPr id="170" name="TextBox 44"/>
            <p:cNvSpPr txBox="1"/>
            <p:nvPr/>
          </p:nvSpPr>
          <p:spPr>
            <a:xfrm>
              <a:off x="6241150" y="3379631"/>
              <a:ext cx="793807" cy="715581"/>
            </a:xfrm>
            <a:prstGeom prst="rect">
              <a:avLst/>
            </a:prstGeom>
            <a:noFill/>
          </p:spPr>
          <p:txBody>
            <a:bodyPr wrap="none" rtlCol="0">
              <a:spAutoFit/>
            </a:bodyPr>
            <a:lstStyle/>
            <a:p>
              <a:pPr>
                <a:defRPr/>
              </a:pPr>
              <a:r>
                <a:rPr lang="en-US" sz="4050" dirty="0">
                  <a:solidFill>
                    <a:schemeClr val="accent1"/>
                  </a:solidFill>
                  <a:cs typeface="+mn-ea"/>
                  <a:sym typeface="+mn-lt"/>
                </a:rPr>
                <a:t>01</a:t>
              </a:r>
            </a:p>
          </p:txBody>
        </p:sp>
        <p:sp>
          <p:nvSpPr>
            <p:cNvPr id="171" name="TextBox 45"/>
            <p:cNvSpPr txBox="1"/>
            <p:nvPr/>
          </p:nvSpPr>
          <p:spPr>
            <a:xfrm>
              <a:off x="6900823" y="3635879"/>
              <a:ext cx="1684253" cy="424732"/>
            </a:xfrm>
            <a:prstGeom prst="rect">
              <a:avLst/>
            </a:prstGeom>
            <a:noFill/>
          </p:spPr>
          <p:txBody>
            <a:bodyPr wrap="square" rtlCol="0">
              <a:spAutoFit/>
            </a:bodyPr>
            <a:lstStyle/>
            <a:p>
              <a:pPr>
                <a:lnSpc>
                  <a:spcPct val="120000"/>
                </a:lnSpc>
                <a:defRPr/>
              </a:pPr>
              <a:r>
                <a:rPr lang="zh-CN" altLang="en-US" sz="900" dirty="0">
                  <a:solidFill>
                    <a:schemeClr val="tx1">
                      <a:lumMod val="50000"/>
                      <a:lumOff val="50000"/>
                    </a:schemeClr>
                  </a:solidFill>
                  <a:cs typeface="+mn-ea"/>
                  <a:sym typeface="+mn-lt"/>
                </a:rPr>
                <a:t>Simple description text, language refinement, key expression.</a:t>
              </a:r>
            </a:p>
          </p:txBody>
        </p:sp>
        <p:sp>
          <p:nvSpPr>
            <p:cNvPr id="172" name="TextBox 46"/>
            <p:cNvSpPr txBox="1"/>
            <p:nvPr/>
          </p:nvSpPr>
          <p:spPr>
            <a:xfrm>
              <a:off x="6956314" y="3432148"/>
              <a:ext cx="600138" cy="272048"/>
            </a:xfrm>
            <a:prstGeom prst="rect">
              <a:avLst/>
            </a:prstGeom>
            <a:noFill/>
          </p:spPr>
          <p:txBody>
            <a:bodyPr wrap="none" lIns="68567" tIns="34283" rIns="68567" bIns="34283" rtlCol="0">
              <a:spAutoFit/>
            </a:bodyPr>
            <a:lstStyle/>
            <a:p>
              <a:pPr>
                <a:lnSpc>
                  <a:spcPct val="120000"/>
                </a:lnSpc>
                <a:defRPr/>
              </a:pPr>
              <a:r>
                <a:rPr lang="zh-CN" altLang="en-US" sz="1200" dirty="0">
                  <a:solidFill>
                    <a:schemeClr val="tx1">
                      <a:lumMod val="50000"/>
                      <a:lumOff val="50000"/>
                    </a:schemeClr>
                  </a:solidFill>
                  <a:cs typeface="+mn-ea"/>
                  <a:sym typeface="+mn-lt"/>
                </a:rPr>
                <a:t>Subheading</a:t>
              </a:r>
              <a:endParaRPr lang="id-ID" sz="1200" dirty="0">
                <a:solidFill>
                  <a:schemeClr val="tx1">
                    <a:lumMod val="50000"/>
                    <a:lumOff val="50000"/>
                  </a:schemeClr>
                </a:solidFill>
                <a:cs typeface="+mn-ea"/>
                <a:sym typeface="+mn-lt"/>
              </a:endParaRPr>
            </a:p>
          </p:txBody>
        </p:sp>
      </p:grpSp>
      <p:sp>
        <p:nvSpPr>
          <p:cNvPr id="7" name="星形: 五角 6">
            <a:extLst>
              <a:ext uri="{FF2B5EF4-FFF2-40B4-BE49-F238E27FC236}">
                <a16:creationId xmlns:a16="http://schemas.microsoft.com/office/drawing/2014/main" id="{7E6A14F6-EA9A-4329-8174-D6CD8A4FBD55}"/>
              </a:ext>
            </a:extLst>
          </p:cNvPr>
          <p:cNvSpPr/>
          <p:nvPr/>
        </p:nvSpPr>
        <p:spPr>
          <a:xfrm>
            <a:off x="3309388" y="1386033"/>
            <a:ext cx="2569381" cy="2234988"/>
          </a:xfrm>
          <a:prstGeom prst="star5">
            <a:avLst/>
          </a:prstGeom>
          <a:ln>
            <a:solidFill>
              <a:srgbClr val="6FB2C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cs typeface="+mn-ea"/>
              <a:sym typeface="+mn-lt"/>
            </a:endParaRPr>
          </a:p>
        </p:txBody>
      </p:sp>
      <p:sp>
        <p:nvSpPr>
          <p:cNvPr id="25" name="TextBox 42">
            <a:extLst>
              <a:ext uri="{FF2B5EF4-FFF2-40B4-BE49-F238E27FC236}">
                <a16:creationId xmlns:a16="http://schemas.microsoft.com/office/drawing/2014/main" id="{38F26BD8-A685-4FD5-9A84-2A511942CCB7}"/>
              </a:ext>
            </a:extLst>
          </p:cNvPr>
          <p:cNvSpPr txBox="1"/>
          <p:nvPr/>
        </p:nvSpPr>
        <p:spPr>
          <a:xfrm>
            <a:off x="6554055" y="3881875"/>
            <a:ext cx="1684253" cy="424732"/>
          </a:xfrm>
          <a:prstGeom prst="rect">
            <a:avLst/>
          </a:prstGeom>
          <a:noFill/>
        </p:spPr>
        <p:txBody>
          <a:bodyPr wrap="square" rtlCol="0">
            <a:spAutoFit/>
          </a:bodyPr>
          <a:lstStyle/>
          <a:p>
            <a:pPr>
              <a:lnSpc>
                <a:spcPct val="120000"/>
              </a:lnSpc>
              <a:defRPr/>
            </a:pPr>
            <a:r>
              <a:rPr lang="zh-CN" altLang="en-US" sz="900" dirty="0">
                <a:solidFill>
                  <a:schemeClr val="tx1">
                    <a:lumMod val="50000"/>
                    <a:lumOff val="50000"/>
                  </a:schemeClr>
                </a:solidFill>
                <a:cs typeface="+mn-ea"/>
                <a:sym typeface="+mn-lt"/>
              </a:rPr>
              <a:t>Simple description text, language refinement, key expression.</a:t>
            </a:r>
          </a:p>
        </p:txBody>
      </p:sp>
      <p:sp>
        <p:nvSpPr>
          <p:cNvPr id="26" name="TextBox 43">
            <a:extLst>
              <a:ext uri="{FF2B5EF4-FFF2-40B4-BE49-F238E27FC236}">
                <a16:creationId xmlns:a16="http://schemas.microsoft.com/office/drawing/2014/main" id="{864A5FC4-2682-4112-9400-8E05DB752B91}"/>
              </a:ext>
            </a:extLst>
          </p:cNvPr>
          <p:cNvSpPr txBox="1"/>
          <p:nvPr/>
        </p:nvSpPr>
        <p:spPr>
          <a:xfrm>
            <a:off x="6554055" y="3644428"/>
            <a:ext cx="600138" cy="272048"/>
          </a:xfrm>
          <a:prstGeom prst="rect">
            <a:avLst/>
          </a:prstGeom>
          <a:noFill/>
        </p:spPr>
        <p:txBody>
          <a:bodyPr wrap="none" lIns="68567" tIns="34283" rIns="68567" bIns="34283" rtlCol="0">
            <a:spAutoFit/>
          </a:bodyPr>
          <a:lstStyle/>
          <a:p>
            <a:pPr>
              <a:lnSpc>
                <a:spcPct val="120000"/>
              </a:lnSpc>
              <a:defRPr/>
            </a:pPr>
            <a:r>
              <a:rPr lang="zh-CN" altLang="en-US" sz="1200" dirty="0">
                <a:solidFill>
                  <a:schemeClr val="tx1">
                    <a:lumMod val="50000"/>
                    <a:lumOff val="50000"/>
                  </a:schemeClr>
                </a:solidFill>
                <a:cs typeface="+mn-ea"/>
                <a:sym typeface="+mn-lt"/>
              </a:rPr>
              <a:t>Subheading</a:t>
            </a:r>
            <a:endParaRPr lang="id-ID" altLang="zh-CN"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352921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p14="http://schemas.microsoft.com/office/powerpoint/2010/main"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Classroom implementation</a:t>
            </a:r>
          </a:p>
        </p:txBody>
      </p:sp>
      <p:sp>
        <p:nvSpPr>
          <p:cNvPr id="20" name="矩形 19"/>
          <p:cNvSpPr/>
          <p:nvPr/>
        </p:nvSpPr>
        <p:spPr>
          <a:xfrm rot="21158151">
            <a:off x="989413" y="1513072"/>
            <a:ext cx="2066944" cy="1335256"/>
          </a:xfrm>
          <a:prstGeom prst="rect">
            <a:avLst/>
          </a:prstGeom>
          <a:blipFill>
            <a:blip r:embed="rId4" cstate="screen">
              <a:extLst>
                <a:ext uri="{28A0092B-C50C-407E-A947-70E740481C1C}">
                  <a14:useLocalDpi xmlns:a14="http://schemas.microsoft.com/office/drawing/2010/main"/>
                </a:ext>
              </a:extLst>
            </a:blip>
            <a:srcRect/>
            <a:stretch>
              <a:fillRect/>
            </a:stretch>
          </a:blipFill>
          <a:ln w="57150">
            <a:solidFill>
              <a:schemeClr val="bg1"/>
            </a:solidFill>
          </a:ln>
          <a:effectLst>
            <a:outerShdw blurRad="444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1" name="矩形 20"/>
          <p:cNvSpPr/>
          <p:nvPr/>
        </p:nvSpPr>
        <p:spPr>
          <a:xfrm rot="805105">
            <a:off x="2965726" y="2100685"/>
            <a:ext cx="2066944" cy="1335256"/>
          </a:xfrm>
          <a:prstGeom prst="rect">
            <a:avLst/>
          </a:prstGeom>
          <a:blipFill>
            <a:blip r:embed="rId5" cstate="screen">
              <a:extLst>
                <a:ext uri="{28A0092B-C50C-407E-A947-70E740481C1C}">
                  <a14:useLocalDpi xmlns:a14="http://schemas.microsoft.com/office/drawing/2010/main"/>
                </a:ext>
              </a:extLst>
            </a:blip>
            <a:srcRect/>
            <a:stretch>
              <a:fillRect/>
            </a:stretch>
          </a:blipFill>
          <a:ln w="57150">
            <a:solidFill>
              <a:schemeClr val="bg1"/>
            </a:solidFill>
          </a:ln>
          <a:effectLst>
            <a:outerShdw blurRad="444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2" name="矩形 21"/>
          <p:cNvSpPr/>
          <p:nvPr/>
        </p:nvSpPr>
        <p:spPr>
          <a:xfrm rot="812643">
            <a:off x="4761390" y="1527357"/>
            <a:ext cx="2376478" cy="1535216"/>
          </a:xfrm>
          <a:prstGeom prst="rect">
            <a:avLst/>
          </a:prstGeom>
          <a:blipFill>
            <a:blip r:embed="rId6" cstate="screen">
              <a:extLst>
                <a:ext uri="{28A0092B-C50C-407E-A947-70E740481C1C}">
                  <a14:useLocalDpi xmlns:a14="http://schemas.microsoft.com/office/drawing/2010/main"/>
                </a:ext>
              </a:extLst>
            </a:blip>
            <a:srcRect/>
            <a:stretch>
              <a:fillRect/>
            </a:stretch>
          </a:blipFill>
          <a:ln w="57150">
            <a:solidFill>
              <a:schemeClr val="bg1"/>
            </a:solidFill>
          </a:ln>
          <a:effectLst>
            <a:outerShdw blurRad="444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3" name="矩形 22"/>
          <p:cNvSpPr/>
          <p:nvPr/>
        </p:nvSpPr>
        <p:spPr>
          <a:xfrm rot="20689217">
            <a:off x="6280262" y="2928189"/>
            <a:ext cx="2066944" cy="1335256"/>
          </a:xfrm>
          <a:prstGeom prst="rect">
            <a:avLst/>
          </a:prstGeom>
          <a:blipFill>
            <a:blip r:embed="rId7" cstate="screen">
              <a:extLst>
                <a:ext uri="{28A0092B-C50C-407E-A947-70E740481C1C}">
                  <a14:useLocalDpi xmlns:a14="http://schemas.microsoft.com/office/drawing/2010/main"/>
                </a:ext>
              </a:extLst>
            </a:blip>
            <a:srcRect/>
            <a:stretch>
              <a:fillRect/>
            </a:stretch>
          </a:blipFill>
          <a:ln w="57150">
            <a:solidFill>
              <a:schemeClr val="bg1"/>
            </a:solidFill>
          </a:ln>
          <a:effectLst>
            <a:outerShdw blurRad="444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4" name="TextBox 344"/>
          <p:cNvSpPr>
            <a:spLocks noChangeArrowheads="1"/>
          </p:cNvSpPr>
          <p:nvPr/>
        </p:nvSpPr>
        <p:spPr bwMode="auto">
          <a:xfrm>
            <a:off x="1894563" y="3508497"/>
            <a:ext cx="1107935" cy="3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b="1" dirty="0">
                <a:solidFill>
                  <a:schemeClr val="accent3"/>
                </a:solidFill>
                <a:latin typeface="+mn-lt"/>
                <a:ea typeface="+mn-ea"/>
                <a:cs typeface="+mn-ea"/>
                <a:sym typeface="+mn-lt"/>
              </a:rPr>
              <a:t>Classroom implementation</a:t>
            </a:r>
          </a:p>
        </p:txBody>
      </p:sp>
      <p:sp>
        <p:nvSpPr>
          <p:cNvPr id="25" name="矩形 24"/>
          <p:cNvSpPr>
            <a:spLocks noChangeArrowheads="1"/>
          </p:cNvSpPr>
          <p:nvPr/>
        </p:nvSpPr>
        <p:spPr bwMode="auto">
          <a:xfrm>
            <a:off x="859367" y="3876820"/>
            <a:ext cx="3092680" cy="29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0" tIns="45705" rIns="91410" bIns="4570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defRPr/>
            </a:pPr>
            <a:r>
              <a:rPr lang="zh-CN" altLang="en-US" sz="975" dirty="0">
                <a:solidFill>
                  <a:sysClr val="windowText" lastClr="000000">
                    <a:lumMod val="65000"/>
                    <a:lumOff val="35000"/>
                  </a:sysClr>
                </a:solidFill>
                <a:latin typeface="+mn-lt"/>
                <a:ea typeface="+mn-ea"/>
                <a:cs typeface="+mn-ea"/>
                <a:sym typeface="+mn-lt"/>
              </a:rPr>
              <a:t>Simple description text, language refinement, key expression.</a:t>
            </a:r>
          </a:p>
        </p:txBody>
      </p:sp>
    </p:spTree>
    <p:extLst>
      <p:ext uri="{BB962C8B-B14F-4D97-AF65-F5344CB8AC3E}">
        <p14:creationId xmlns:p14="http://schemas.microsoft.com/office/powerpoint/2010/main" val="1502765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 calcmode="lin" valueType="num">
                                      <p:cBhvr>
                                        <p:cTn id="20" dur="500" fill="hold"/>
                                        <p:tgtEl>
                                          <p:spTgt spid="21"/>
                                        </p:tgtEl>
                                        <p:attrNameLst>
                                          <p:attrName>style.rotation</p:attrName>
                                        </p:attrNameLst>
                                      </p:cBhvr>
                                      <p:tavLst>
                                        <p:tav tm="0">
                                          <p:val>
                                            <p:fltVal val="360"/>
                                          </p:val>
                                        </p:tav>
                                        <p:tav tm="100000">
                                          <p:val>
                                            <p:fltVal val="0"/>
                                          </p:val>
                                        </p:tav>
                                      </p:tavLst>
                                    </p:anim>
                                    <p:animEffect transition="in" filter="fade">
                                      <p:cBhvr>
                                        <p:cTn id="21" dur="500"/>
                                        <p:tgtEl>
                                          <p:spTgt spid="21"/>
                                        </p:tgtEl>
                                      </p:cBhvr>
                                    </p:animEffect>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 calcmode="lin" valueType="num">
                                      <p:cBhvr>
                                        <p:cTn id="27" dur="500" fill="hold"/>
                                        <p:tgtEl>
                                          <p:spTgt spid="22"/>
                                        </p:tgtEl>
                                        <p:attrNameLst>
                                          <p:attrName>style.rotation</p:attrName>
                                        </p:attrNameLst>
                                      </p:cBhvr>
                                      <p:tavLst>
                                        <p:tav tm="0">
                                          <p:val>
                                            <p:fltVal val="360"/>
                                          </p:val>
                                        </p:tav>
                                        <p:tav tm="100000">
                                          <p:val>
                                            <p:fltVal val="0"/>
                                          </p:val>
                                        </p:tav>
                                      </p:tavLst>
                                    </p:anim>
                                    <p:animEffect transition="in" filter="fade">
                                      <p:cBhvr>
                                        <p:cTn id="28" dur="500"/>
                                        <p:tgtEl>
                                          <p:spTgt spid="22"/>
                                        </p:tgtEl>
                                      </p:cBhvr>
                                    </p:animEffect>
                                  </p:childTnLst>
                                </p:cTn>
                              </p:par>
                            </p:childTnLst>
                          </p:cTn>
                        </p:par>
                        <p:par>
                          <p:cTn id="29" fill="hold">
                            <p:stCondLst>
                              <p:cond delay="2000"/>
                            </p:stCondLst>
                            <p:childTnLst>
                              <p:par>
                                <p:cTn id="30" presetID="49" presetClass="entr" presetSubtype="0" decel="10000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 calcmode="lin" valueType="num">
                                      <p:cBhvr>
                                        <p:cTn id="34" dur="500" fill="hold"/>
                                        <p:tgtEl>
                                          <p:spTgt spid="23"/>
                                        </p:tgtEl>
                                        <p:attrNameLst>
                                          <p:attrName>style.rotation</p:attrName>
                                        </p:attrNameLst>
                                      </p:cBhvr>
                                      <p:tavLst>
                                        <p:tav tm="0">
                                          <p:val>
                                            <p:fltVal val="360"/>
                                          </p:val>
                                        </p:tav>
                                        <p:tav tm="100000">
                                          <p:val>
                                            <p:fltVal val="0"/>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0" grpId="0" animBg="1"/>
      <p:bldP spid="21" grpId="0" animBg="1"/>
      <p:bldP spid="22" grpId="0" animBg="1"/>
      <p:bldP spid="23" grpId="0" animBg="1"/>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Promotion after class</a:t>
            </a:r>
          </a:p>
        </p:txBody>
      </p:sp>
      <p:sp>
        <p:nvSpPr>
          <p:cNvPr id="44" name="Freeform: Shape 14"/>
          <p:cNvSpPr/>
          <p:nvPr/>
        </p:nvSpPr>
        <p:spPr>
          <a:xfrm>
            <a:off x="2353182" y="3305199"/>
            <a:ext cx="6100332" cy="864063"/>
          </a:xfrm>
          <a:custGeom>
            <a:avLst/>
            <a:gdLst>
              <a:gd name="connsiteX0" fmla="*/ 0 w 8527976"/>
              <a:gd name="connsiteY0" fmla="*/ 1099020 h 1099020"/>
              <a:gd name="connsiteX1" fmla="*/ 4403558 w 8527976"/>
              <a:gd name="connsiteY1" fmla="*/ 136 h 1099020"/>
              <a:gd name="connsiteX2" fmla="*/ 5662863 w 8527976"/>
              <a:gd name="connsiteY2" fmla="*/ 1018810 h 1099020"/>
              <a:gd name="connsiteX3" fmla="*/ 8462211 w 8527976"/>
              <a:gd name="connsiteY3" fmla="*/ 361083 h 1099020"/>
              <a:gd name="connsiteX4" fmla="*/ 7668126 w 8527976"/>
              <a:gd name="connsiteY4" fmla="*/ 272852 h 1099020"/>
              <a:gd name="connsiteX0" fmla="*/ 0 w 8664247"/>
              <a:gd name="connsiteY0" fmla="*/ 1227221 h 1227221"/>
              <a:gd name="connsiteX1" fmla="*/ 4403558 w 8664247"/>
              <a:gd name="connsiteY1" fmla="*/ 128337 h 1227221"/>
              <a:gd name="connsiteX2" fmla="*/ 5662863 w 8664247"/>
              <a:gd name="connsiteY2" fmla="*/ 1147011 h 1227221"/>
              <a:gd name="connsiteX3" fmla="*/ 8462211 w 8664247"/>
              <a:gd name="connsiteY3" fmla="*/ 489284 h 1227221"/>
              <a:gd name="connsiteX4" fmla="*/ 8390021 w 8664247"/>
              <a:gd name="connsiteY4" fmla="*/ 0 h 1227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4247" h="1227221">
                <a:moveTo>
                  <a:pt x="0" y="1227221"/>
                </a:moveTo>
                <a:cubicBezTo>
                  <a:pt x="1729874" y="684463"/>
                  <a:pt x="3459748" y="141705"/>
                  <a:pt x="4403558" y="128337"/>
                </a:cubicBezTo>
                <a:cubicBezTo>
                  <a:pt x="5347368" y="114969"/>
                  <a:pt x="4986421" y="1086853"/>
                  <a:pt x="5662863" y="1147011"/>
                </a:cubicBezTo>
                <a:cubicBezTo>
                  <a:pt x="6339305" y="1207169"/>
                  <a:pt x="8007685" y="680453"/>
                  <a:pt x="8462211" y="489284"/>
                </a:cubicBezTo>
                <a:cubicBezTo>
                  <a:pt x="8916737" y="298116"/>
                  <a:pt x="8474242" y="82884"/>
                  <a:pt x="8390021" y="0"/>
                </a:cubicBez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6" name="Freeform: Shape 35"/>
          <p:cNvSpPr>
            <a:spLocks/>
          </p:cNvSpPr>
          <p:nvPr/>
        </p:nvSpPr>
        <p:spPr bwMode="auto">
          <a:xfrm>
            <a:off x="1969111" y="789248"/>
            <a:ext cx="4251840" cy="151452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cxnSp>
        <p:nvCxnSpPr>
          <p:cNvPr id="67" name="Straight Connector 36"/>
          <p:cNvCxnSpPr/>
          <p:nvPr/>
        </p:nvCxnSpPr>
        <p:spPr>
          <a:xfrm>
            <a:off x="4860659" y="1874568"/>
            <a:ext cx="463093" cy="0"/>
          </a:xfrm>
          <a:prstGeom prst="line">
            <a:avLst/>
          </a:prstGeom>
          <a:ln w="12700" cmpd="sng">
            <a:solidFill>
              <a:schemeClr val="accent4"/>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8" name="Straight Connector 37"/>
          <p:cNvCxnSpPr>
            <a:cxnSpLocks/>
          </p:cNvCxnSpPr>
          <p:nvPr/>
        </p:nvCxnSpPr>
        <p:spPr>
          <a:xfrm>
            <a:off x="4997767" y="2977705"/>
            <a:ext cx="463093" cy="0"/>
          </a:xfrm>
          <a:prstGeom prst="line">
            <a:avLst/>
          </a:prstGeom>
          <a:ln w="12700" cmpd="sng">
            <a:solidFill>
              <a:schemeClr val="accent1"/>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38"/>
          <p:cNvCxnSpPr/>
          <p:nvPr/>
        </p:nvCxnSpPr>
        <p:spPr>
          <a:xfrm flipH="1">
            <a:off x="1661334" y="2165311"/>
            <a:ext cx="463093" cy="0"/>
          </a:xfrm>
          <a:prstGeom prst="line">
            <a:avLst/>
          </a:prstGeom>
          <a:ln w="12700" cmpd="sng">
            <a:solidFill>
              <a:schemeClr val="accent3"/>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70" name="Straight Connector 39"/>
          <p:cNvCxnSpPr/>
          <p:nvPr/>
        </p:nvCxnSpPr>
        <p:spPr>
          <a:xfrm flipH="1">
            <a:off x="3593205" y="3099832"/>
            <a:ext cx="463093"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71" name="Rectangle 40"/>
          <p:cNvSpPr/>
          <p:nvPr/>
        </p:nvSpPr>
        <p:spPr>
          <a:xfrm>
            <a:off x="5460860" y="1703646"/>
            <a:ext cx="615554" cy="369332"/>
          </a:xfrm>
          <a:prstGeom prst="rect">
            <a:avLst/>
          </a:prstGeom>
        </p:spPr>
        <p:txBody>
          <a:bodyPr wrap="none" lIns="0" tIns="0" rIns="0" bIns="0">
            <a:normAutofit fontScale="92500" lnSpcReduction="20000"/>
          </a:bodyPr>
          <a:lstStyle/>
          <a:p>
            <a:r>
              <a:rPr lang="en-US" sz="3200" dirty="0">
                <a:solidFill>
                  <a:schemeClr val="accent4"/>
                </a:solidFill>
                <a:cs typeface="+mn-ea"/>
                <a:sym typeface="+mn-lt"/>
              </a:rPr>
              <a:t>25%</a:t>
            </a:r>
          </a:p>
        </p:txBody>
      </p:sp>
      <p:sp>
        <p:nvSpPr>
          <p:cNvPr id="72" name="Rectangle 41"/>
          <p:cNvSpPr/>
          <p:nvPr/>
        </p:nvSpPr>
        <p:spPr>
          <a:xfrm>
            <a:off x="5565200" y="2815248"/>
            <a:ext cx="615554" cy="369332"/>
          </a:xfrm>
          <a:prstGeom prst="rect">
            <a:avLst/>
          </a:prstGeom>
        </p:spPr>
        <p:txBody>
          <a:bodyPr wrap="none" lIns="0" tIns="0" rIns="0" bIns="0">
            <a:normAutofit fontScale="92500" lnSpcReduction="20000"/>
          </a:bodyPr>
          <a:lstStyle/>
          <a:p>
            <a:r>
              <a:rPr lang="en-US" sz="3200" b="1" dirty="0">
                <a:solidFill>
                  <a:schemeClr val="accent1"/>
                </a:solidFill>
                <a:cs typeface="+mn-ea"/>
                <a:sym typeface="+mn-lt"/>
              </a:rPr>
              <a:t>25%</a:t>
            </a:r>
          </a:p>
        </p:txBody>
      </p:sp>
      <p:sp>
        <p:nvSpPr>
          <p:cNvPr id="73" name="Rectangle 42"/>
          <p:cNvSpPr/>
          <p:nvPr/>
        </p:nvSpPr>
        <p:spPr>
          <a:xfrm>
            <a:off x="2353525" y="1907842"/>
            <a:ext cx="615554" cy="369332"/>
          </a:xfrm>
          <a:prstGeom prst="rect">
            <a:avLst/>
          </a:prstGeom>
        </p:spPr>
        <p:txBody>
          <a:bodyPr wrap="none" lIns="0" tIns="0" rIns="0" bIns="0">
            <a:normAutofit fontScale="92500" lnSpcReduction="20000"/>
          </a:bodyPr>
          <a:lstStyle/>
          <a:p>
            <a:pPr algn="r"/>
            <a:r>
              <a:rPr lang="en-US" sz="3200" dirty="0">
                <a:solidFill>
                  <a:schemeClr val="accent3"/>
                </a:solidFill>
                <a:cs typeface="+mn-ea"/>
                <a:sym typeface="+mn-lt"/>
              </a:rPr>
              <a:t>25%</a:t>
            </a:r>
          </a:p>
        </p:txBody>
      </p:sp>
      <p:sp>
        <p:nvSpPr>
          <p:cNvPr id="74" name="Rectangle 43"/>
          <p:cNvSpPr/>
          <p:nvPr/>
        </p:nvSpPr>
        <p:spPr>
          <a:xfrm>
            <a:off x="2702878" y="3108346"/>
            <a:ext cx="615554" cy="369332"/>
          </a:xfrm>
          <a:prstGeom prst="rect">
            <a:avLst/>
          </a:prstGeom>
        </p:spPr>
        <p:txBody>
          <a:bodyPr wrap="none" lIns="0" tIns="0" rIns="0" bIns="0">
            <a:normAutofit fontScale="92500" lnSpcReduction="20000"/>
          </a:bodyPr>
          <a:lstStyle/>
          <a:p>
            <a:pPr algn="r"/>
            <a:r>
              <a:rPr lang="en-US" sz="3200" dirty="0">
                <a:solidFill>
                  <a:schemeClr val="accent2"/>
                </a:solidFill>
                <a:cs typeface="+mn-ea"/>
                <a:sym typeface="+mn-lt"/>
              </a:rPr>
              <a:t>25%</a:t>
            </a:r>
          </a:p>
        </p:txBody>
      </p:sp>
      <p:grpSp>
        <p:nvGrpSpPr>
          <p:cNvPr id="75" name="Group 49"/>
          <p:cNvGrpSpPr/>
          <p:nvPr/>
        </p:nvGrpSpPr>
        <p:grpSpPr>
          <a:xfrm>
            <a:off x="1074086" y="2315957"/>
            <a:ext cx="1790049" cy="542889"/>
            <a:chOff x="1454811" y="2057192"/>
            <a:chExt cx="2191036" cy="723852"/>
          </a:xfrm>
        </p:grpSpPr>
        <p:sp>
          <p:nvSpPr>
            <p:cNvPr id="76" name="TextBox 50"/>
            <p:cNvSpPr txBox="1"/>
            <p:nvPr/>
          </p:nvSpPr>
          <p:spPr>
            <a:xfrm>
              <a:off x="1454811" y="2303413"/>
              <a:ext cx="2191036" cy="477631"/>
            </a:xfrm>
            <a:prstGeom prst="rect">
              <a:avLst/>
            </a:prstGeom>
            <a:noFill/>
          </p:spPr>
          <p:txBody>
            <a:bodyPr wrap="square" lIns="0" tIns="0" rIns="0" bIns="0">
              <a:normAutofit fontScale="62500" lnSpcReduction="20000"/>
            </a:bodyPr>
            <a:lstStyle/>
            <a:p>
              <a:pPr algn="r" defTabSz="914378">
                <a:lnSpc>
                  <a:spcPct val="120000"/>
                </a:lnSpc>
                <a:spcBef>
                  <a:spcPct val="0"/>
                </a:spcBef>
                <a:defRPr/>
              </a:pPr>
              <a:r>
                <a:rPr lang="zh-CN" altLang="en-US" sz="1100" dirty="0">
                  <a:cs typeface="+mn-ea"/>
                  <a:sym typeface="+mn-lt"/>
                </a:rPr>
                <a:t>This section is displayed as a place-for-use of text typography</a:t>
              </a:r>
              <a:br>
                <a:rPr lang="zh-CN" altLang="en-US" sz="1100" dirty="0">
                  <a:cs typeface="+mn-ea"/>
                  <a:sym typeface="+mn-lt"/>
                </a:rPr>
              </a:br>
              <a:r>
                <a:rPr lang="zh-CN" altLang="en-US" sz="1100" dirty="0">
                  <a:cs typeface="+mn-ea"/>
                  <a:sym typeface="+mn-lt"/>
                </a:rPr>
                <a:t>(Subject font is recommended)</a:t>
              </a:r>
            </a:p>
          </p:txBody>
        </p:sp>
        <p:sp>
          <p:nvSpPr>
            <p:cNvPr id="77" name="Rectangle 51"/>
            <p:cNvSpPr/>
            <p:nvPr/>
          </p:nvSpPr>
          <p:spPr>
            <a:xfrm>
              <a:off x="1454811" y="2057192"/>
              <a:ext cx="2191036" cy="246221"/>
            </a:xfrm>
            <a:prstGeom prst="rect">
              <a:avLst/>
            </a:prstGeom>
          </p:spPr>
          <p:txBody>
            <a:bodyPr wrap="none" lIns="0" tIns="0" rIns="0" bIns="0">
              <a:normAutofit fontScale="92500" lnSpcReduction="20000"/>
            </a:bodyPr>
            <a:lstStyle/>
            <a:p>
              <a:pPr lvl="0" algn="r" defTabSz="914378">
                <a:spcBef>
                  <a:spcPct val="0"/>
                </a:spcBef>
                <a:defRPr/>
              </a:pPr>
              <a:r>
                <a:rPr lang="zh-CN" altLang="en-US" sz="1600" b="1" dirty="0">
                  <a:solidFill>
                    <a:schemeClr val="accent3"/>
                  </a:solidFill>
                  <a:cs typeface="+mn-ea"/>
                  <a:sym typeface="+mn-lt"/>
                </a:rPr>
                <a:t>The title text</a:t>
              </a:r>
            </a:p>
          </p:txBody>
        </p:sp>
      </p:grpSp>
      <p:grpSp>
        <p:nvGrpSpPr>
          <p:cNvPr id="78" name="Group 52"/>
          <p:cNvGrpSpPr/>
          <p:nvPr/>
        </p:nvGrpSpPr>
        <p:grpSpPr>
          <a:xfrm>
            <a:off x="1074086" y="3565844"/>
            <a:ext cx="1927628" cy="629668"/>
            <a:chOff x="2173608" y="2144825"/>
            <a:chExt cx="2359434" cy="839558"/>
          </a:xfrm>
        </p:grpSpPr>
        <p:sp>
          <p:nvSpPr>
            <p:cNvPr id="79" name="TextBox 53"/>
            <p:cNvSpPr txBox="1"/>
            <p:nvPr/>
          </p:nvSpPr>
          <p:spPr>
            <a:xfrm>
              <a:off x="2342006" y="2506752"/>
              <a:ext cx="2191036" cy="477631"/>
            </a:xfrm>
            <a:prstGeom prst="rect">
              <a:avLst/>
            </a:prstGeom>
            <a:noFill/>
          </p:spPr>
          <p:txBody>
            <a:bodyPr wrap="square" lIns="0" tIns="0" rIns="0" bIns="0">
              <a:normAutofit fontScale="62500" lnSpcReduction="20000"/>
            </a:bodyPr>
            <a:lstStyle/>
            <a:p>
              <a:pPr algn="r" defTabSz="914378">
                <a:lnSpc>
                  <a:spcPct val="120000"/>
                </a:lnSpc>
                <a:spcBef>
                  <a:spcPct val="0"/>
                </a:spcBef>
                <a:defRPr/>
              </a:pPr>
              <a:r>
                <a:rPr lang="zh-CN" altLang="en-US" sz="1100" dirty="0">
                  <a:cs typeface="+mn-ea"/>
                  <a:sym typeface="+mn-lt"/>
                </a:rPr>
                <a:t>This section is displayed as a place-for-use of text typography</a:t>
              </a:r>
              <a:br>
                <a:rPr lang="zh-CN" altLang="en-US" sz="1100" dirty="0">
                  <a:cs typeface="+mn-ea"/>
                  <a:sym typeface="+mn-lt"/>
                </a:rPr>
              </a:br>
              <a:r>
                <a:rPr lang="zh-CN" altLang="en-US" sz="1100" dirty="0">
                  <a:cs typeface="+mn-ea"/>
                  <a:sym typeface="+mn-lt"/>
                </a:rPr>
                <a:t>(Subject font is recommended)</a:t>
              </a:r>
            </a:p>
          </p:txBody>
        </p:sp>
        <p:sp>
          <p:nvSpPr>
            <p:cNvPr id="80" name="Rectangle 54"/>
            <p:cNvSpPr/>
            <p:nvPr/>
          </p:nvSpPr>
          <p:spPr>
            <a:xfrm>
              <a:off x="2173608" y="2144825"/>
              <a:ext cx="2191036" cy="246221"/>
            </a:xfrm>
            <a:prstGeom prst="rect">
              <a:avLst/>
            </a:prstGeom>
          </p:spPr>
          <p:txBody>
            <a:bodyPr wrap="none" lIns="0" tIns="0" rIns="0" bIns="0">
              <a:normAutofit fontScale="92500" lnSpcReduction="20000"/>
            </a:bodyPr>
            <a:lstStyle/>
            <a:p>
              <a:pPr lvl="0" algn="r" defTabSz="914378">
                <a:spcBef>
                  <a:spcPct val="0"/>
                </a:spcBef>
                <a:defRPr/>
              </a:pPr>
              <a:r>
                <a:rPr lang="zh-CN" altLang="en-US" sz="1600" b="1" dirty="0">
                  <a:solidFill>
                    <a:schemeClr val="accent2"/>
                  </a:solidFill>
                  <a:cs typeface="+mn-ea"/>
                  <a:sym typeface="+mn-lt"/>
                </a:rPr>
                <a:t>The title text</a:t>
              </a:r>
            </a:p>
          </p:txBody>
        </p:sp>
      </p:grpSp>
      <p:grpSp>
        <p:nvGrpSpPr>
          <p:cNvPr id="81" name="Group 55"/>
          <p:cNvGrpSpPr/>
          <p:nvPr/>
        </p:nvGrpSpPr>
        <p:grpSpPr>
          <a:xfrm>
            <a:off x="5460860" y="2072978"/>
            <a:ext cx="1790049" cy="542889"/>
            <a:chOff x="1454811" y="2057192"/>
            <a:chExt cx="2191036" cy="723852"/>
          </a:xfrm>
        </p:grpSpPr>
        <p:sp>
          <p:nvSpPr>
            <p:cNvPr id="82" name="TextBox 56"/>
            <p:cNvSpPr txBox="1"/>
            <p:nvPr/>
          </p:nvSpPr>
          <p:spPr>
            <a:xfrm>
              <a:off x="1454811" y="2303413"/>
              <a:ext cx="2191036" cy="477631"/>
            </a:xfrm>
            <a:prstGeom prst="rect">
              <a:avLst/>
            </a:prstGeom>
            <a:noFill/>
          </p:spPr>
          <p:txBody>
            <a:bodyPr wrap="square" lIns="0" tIns="0" rIns="0" bIns="0">
              <a:normAutofit fontScale="62500" lnSpcReduction="20000"/>
            </a:bodyPr>
            <a:lstStyle/>
            <a:p>
              <a:pPr defTabSz="914378">
                <a:lnSpc>
                  <a:spcPct val="120000"/>
                </a:lnSpc>
                <a:spcBef>
                  <a:spcPct val="0"/>
                </a:spcBef>
                <a:defRPr/>
              </a:pPr>
              <a:r>
                <a:rPr lang="zh-CN" altLang="en-US" sz="1100">
                  <a:cs typeface="+mn-ea"/>
                  <a:sym typeface="+mn-lt"/>
                </a:rPr>
                <a:t>This section is displayed as a place-for-use of text typography</a:t>
              </a:r>
              <a:br>
                <a:rPr lang="zh-CN" altLang="en-US" sz="1100">
                  <a:cs typeface="+mn-ea"/>
                  <a:sym typeface="+mn-lt"/>
                </a:rPr>
              </a:br>
              <a:r>
                <a:rPr lang="zh-CN" altLang="en-US" sz="1100">
                  <a:cs typeface="+mn-ea"/>
                  <a:sym typeface="+mn-lt"/>
                </a:rPr>
                <a:t>(Subject font is recommended)</a:t>
              </a:r>
            </a:p>
          </p:txBody>
        </p:sp>
        <p:sp>
          <p:nvSpPr>
            <p:cNvPr id="83" name="Rectangle 57"/>
            <p:cNvSpPr/>
            <p:nvPr/>
          </p:nvSpPr>
          <p:spPr>
            <a:xfrm>
              <a:off x="1454811" y="2057192"/>
              <a:ext cx="2191036" cy="246221"/>
            </a:xfrm>
            <a:prstGeom prst="rect">
              <a:avLst/>
            </a:prstGeom>
          </p:spPr>
          <p:txBody>
            <a:bodyPr wrap="none" lIns="0" tIns="0" rIns="0" bIns="0">
              <a:normAutofit fontScale="92500" lnSpcReduction="20000"/>
            </a:bodyPr>
            <a:lstStyle/>
            <a:p>
              <a:pPr lvl="0" defTabSz="914378">
                <a:spcBef>
                  <a:spcPct val="0"/>
                </a:spcBef>
                <a:defRPr/>
              </a:pPr>
              <a:r>
                <a:rPr lang="zh-CN" altLang="en-US" sz="1600" b="1" dirty="0">
                  <a:solidFill>
                    <a:schemeClr val="accent4"/>
                  </a:solidFill>
                  <a:cs typeface="+mn-ea"/>
                  <a:sym typeface="+mn-lt"/>
                </a:rPr>
                <a:t>The title text</a:t>
              </a:r>
            </a:p>
          </p:txBody>
        </p:sp>
      </p:grpSp>
      <p:grpSp>
        <p:nvGrpSpPr>
          <p:cNvPr id="84" name="Group 58"/>
          <p:cNvGrpSpPr/>
          <p:nvPr/>
        </p:nvGrpSpPr>
        <p:grpSpPr>
          <a:xfrm>
            <a:off x="5136399" y="3473512"/>
            <a:ext cx="1790049" cy="542889"/>
            <a:chOff x="1454811" y="2057192"/>
            <a:chExt cx="2191036" cy="723852"/>
          </a:xfrm>
        </p:grpSpPr>
        <p:sp>
          <p:nvSpPr>
            <p:cNvPr id="85" name="TextBox 59"/>
            <p:cNvSpPr txBox="1"/>
            <p:nvPr/>
          </p:nvSpPr>
          <p:spPr>
            <a:xfrm>
              <a:off x="1454811" y="2303413"/>
              <a:ext cx="2191036" cy="477631"/>
            </a:xfrm>
            <a:prstGeom prst="rect">
              <a:avLst/>
            </a:prstGeom>
            <a:noFill/>
          </p:spPr>
          <p:txBody>
            <a:bodyPr wrap="square" lIns="0" tIns="0" rIns="0" bIns="0">
              <a:normAutofit fontScale="62500" lnSpcReduction="20000"/>
            </a:bodyPr>
            <a:lstStyle/>
            <a:p>
              <a:pPr defTabSz="914378">
                <a:lnSpc>
                  <a:spcPct val="120000"/>
                </a:lnSpc>
                <a:spcBef>
                  <a:spcPct val="0"/>
                </a:spcBef>
                <a:defRPr/>
              </a:pPr>
              <a:r>
                <a:rPr lang="zh-CN" altLang="en-US" sz="1100" dirty="0">
                  <a:cs typeface="+mn-ea"/>
                  <a:sym typeface="+mn-lt"/>
                </a:rPr>
                <a:t>This section is displayed as a place-for-use of text typography</a:t>
              </a:r>
              <a:br>
                <a:rPr lang="zh-CN" altLang="en-US" sz="1100" dirty="0">
                  <a:cs typeface="+mn-ea"/>
                  <a:sym typeface="+mn-lt"/>
                </a:rPr>
              </a:br>
              <a:r>
                <a:rPr lang="zh-CN" altLang="en-US" sz="1100" dirty="0">
                  <a:cs typeface="+mn-ea"/>
                  <a:sym typeface="+mn-lt"/>
                </a:rPr>
                <a:t>(Subject font is recommended)</a:t>
              </a:r>
            </a:p>
          </p:txBody>
        </p:sp>
        <p:sp>
          <p:nvSpPr>
            <p:cNvPr id="86" name="Rectangle 60"/>
            <p:cNvSpPr/>
            <p:nvPr/>
          </p:nvSpPr>
          <p:spPr>
            <a:xfrm>
              <a:off x="1454811" y="2057192"/>
              <a:ext cx="2191036" cy="246221"/>
            </a:xfrm>
            <a:prstGeom prst="rect">
              <a:avLst/>
            </a:prstGeom>
          </p:spPr>
          <p:txBody>
            <a:bodyPr wrap="none" lIns="0" tIns="0" rIns="0" bIns="0">
              <a:normAutofit fontScale="92500" lnSpcReduction="20000"/>
            </a:bodyPr>
            <a:lstStyle/>
            <a:p>
              <a:pPr lvl="0" defTabSz="914378">
                <a:spcBef>
                  <a:spcPct val="0"/>
                </a:spcBef>
                <a:defRPr/>
              </a:pPr>
              <a:r>
                <a:rPr lang="zh-CN" altLang="en-US" sz="1600" b="1" dirty="0">
                  <a:solidFill>
                    <a:schemeClr val="accent1"/>
                  </a:solidFill>
                  <a:cs typeface="+mn-ea"/>
                  <a:sym typeface="+mn-lt"/>
                </a:rPr>
                <a:t>The title text</a:t>
              </a:r>
            </a:p>
          </p:txBody>
        </p:sp>
      </p:grpSp>
      <p:pic>
        <p:nvPicPr>
          <p:cNvPr id="3" name="图片 2">
            <a:extLst>
              <a:ext uri="{FF2B5EF4-FFF2-40B4-BE49-F238E27FC236}">
                <a16:creationId xmlns:a16="http://schemas.microsoft.com/office/drawing/2014/main" id="{362A89F1-4535-4219-8584-0633DBD388F7}"/>
              </a:ext>
            </a:extLst>
          </p:cNvPr>
          <p:cNvPicPr>
            <a:picLocks noChangeAspect="1"/>
          </p:cNvPicPr>
          <p:nvPr/>
        </p:nvPicPr>
        <p:blipFill>
          <a:blip r:embed="rId4"/>
          <a:stretch>
            <a:fillRect/>
          </a:stretch>
        </p:blipFill>
        <p:spPr>
          <a:xfrm>
            <a:off x="3758138" y="361492"/>
            <a:ext cx="768163" cy="4956478"/>
          </a:xfrm>
          <a:prstGeom prst="rect">
            <a:avLst/>
          </a:prstGeom>
        </p:spPr>
      </p:pic>
    </p:spTree>
    <p:extLst>
      <p:ext uri="{BB962C8B-B14F-4D97-AF65-F5344CB8AC3E}">
        <p14:creationId xmlns:p14="http://schemas.microsoft.com/office/powerpoint/2010/main" val="3514715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p14="http://schemas.microsoft.com/office/powerpoint/2010/main"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nodePh="1">
                                  <p:stCondLst>
                                    <p:cond delay="0"/>
                                  </p:stCondLst>
                                  <p:endCondLst>
                                    <p:cond evt="begin" delay="0">
                                      <p:tn val="13"/>
                                    </p:cond>
                                  </p:endCondLst>
                                  <p:childTnLst>
                                    <p:set>
                                      <p:cBhvr>
                                        <p:cTn id="14" dur="1" fill="hold">
                                          <p:stCondLst>
                                            <p:cond delay="0"/>
                                          </p:stCondLst>
                                        </p:cTn>
                                        <p:tgtEl>
                                          <p:spTgt spid="66"/>
                                        </p:tgtEl>
                                        <p:attrNameLst>
                                          <p:attrName>style.visibility</p:attrName>
                                        </p:attrNameLst>
                                      </p:cBhvr>
                                      <p:to>
                                        <p:strVal val="visible"/>
                                      </p:to>
                                    </p:set>
                                    <p:animEffect transition="in" filter="fade">
                                      <p:cBhvr>
                                        <p:cTn id="15" dur="1000"/>
                                        <p:tgtEl>
                                          <p:spTgt spid="66"/>
                                        </p:tgtEl>
                                      </p:cBhvr>
                                    </p:animEffect>
                                    <p:anim calcmode="lin" valueType="num">
                                      <p:cBhvr>
                                        <p:cTn id="16" dur="1000" fill="hold"/>
                                        <p:tgtEl>
                                          <p:spTgt spid="66"/>
                                        </p:tgtEl>
                                        <p:attrNameLst>
                                          <p:attrName>ppt_x</p:attrName>
                                        </p:attrNameLst>
                                      </p:cBhvr>
                                      <p:tavLst>
                                        <p:tav tm="0">
                                          <p:val>
                                            <p:strVal val="#ppt_x"/>
                                          </p:val>
                                        </p:tav>
                                        <p:tav tm="100000">
                                          <p:val>
                                            <p:strVal val="#ppt_x"/>
                                          </p:val>
                                        </p:tav>
                                      </p:tavLst>
                                    </p:anim>
                                    <p:anim calcmode="lin" valueType="num">
                                      <p:cBhvr>
                                        <p:cTn id="17" dur="1000" fill="hold"/>
                                        <p:tgtEl>
                                          <p:spTgt spid="6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1000"/>
                                        <p:tgtEl>
                                          <p:spTgt spid="67"/>
                                        </p:tgtEl>
                                      </p:cBhvr>
                                    </p:animEffect>
                                    <p:anim calcmode="lin" valueType="num">
                                      <p:cBhvr>
                                        <p:cTn id="21" dur="1000" fill="hold"/>
                                        <p:tgtEl>
                                          <p:spTgt spid="67"/>
                                        </p:tgtEl>
                                        <p:attrNameLst>
                                          <p:attrName>ppt_x</p:attrName>
                                        </p:attrNameLst>
                                      </p:cBhvr>
                                      <p:tavLst>
                                        <p:tav tm="0">
                                          <p:val>
                                            <p:strVal val="#ppt_x"/>
                                          </p:val>
                                        </p:tav>
                                        <p:tav tm="100000">
                                          <p:val>
                                            <p:strVal val="#ppt_x"/>
                                          </p:val>
                                        </p:tav>
                                      </p:tavLst>
                                    </p:anim>
                                    <p:anim calcmode="lin" valueType="num">
                                      <p:cBhvr>
                                        <p:cTn id="22" dur="1000" fill="hold"/>
                                        <p:tgtEl>
                                          <p:spTgt spid="6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1000"/>
                                        <p:tgtEl>
                                          <p:spTgt spid="68"/>
                                        </p:tgtEl>
                                      </p:cBhvr>
                                    </p:animEffect>
                                    <p:anim calcmode="lin" valueType="num">
                                      <p:cBhvr>
                                        <p:cTn id="26" dur="1000" fill="hold"/>
                                        <p:tgtEl>
                                          <p:spTgt spid="68"/>
                                        </p:tgtEl>
                                        <p:attrNameLst>
                                          <p:attrName>ppt_x</p:attrName>
                                        </p:attrNameLst>
                                      </p:cBhvr>
                                      <p:tavLst>
                                        <p:tav tm="0">
                                          <p:val>
                                            <p:strVal val="#ppt_x"/>
                                          </p:val>
                                        </p:tav>
                                        <p:tav tm="100000">
                                          <p:val>
                                            <p:strVal val="#ppt_x"/>
                                          </p:val>
                                        </p:tav>
                                      </p:tavLst>
                                    </p:anim>
                                    <p:anim calcmode="lin" valueType="num">
                                      <p:cBhvr>
                                        <p:cTn id="27" dur="1000" fill="hold"/>
                                        <p:tgtEl>
                                          <p:spTgt spid="6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1000"/>
                                        <p:tgtEl>
                                          <p:spTgt spid="69"/>
                                        </p:tgtEl>
                                      </p:cBhvr>
                                    </p:animEffect>
                                    <p:anim calcmode="lin" valueType="num">
                                      <p:cBhvr>
                                        <p:cTn id="31" dur="1000" fill="hold"/>
                                        <p:tgtEl>
                                          <p:spTgt spid="69"/>
                                        </p:tgtEl>
                                        <p:attrNameLst>
                                          <p:attrName>ppt_x</p:attrName>
                                        </p:attrNameLst>
                                      </p:cBhvr>
                                      <p:tavLst>
                                        <p:tav tm="0">
                                          <p:val>
                                            <p:strVal val="#ppt_x"/>
                                          </p:val>
                                        </p:tav>
                                        <p:tav tm="100000">
                                          <p:val>
                                            <p:strVal val="#ppt_x"/>
                                          </p:val>
                                        </p:tav>
                                      </p:tavLst>
                                    </p:anim>
                                    <p:anim calcmode="lin" valueType="num">
                                      <p:cBhvr>
                                        <p:cTn id="32" dur="1000" fill="hold"/>
                                        <p:tgtEl>
                                          <p:spTgt spid="6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anim calcmode="lin" valueType="num">
                                      <p:cBhvr>
                                        <p:cTn id="36" dur="1000" fill="hold"/>
                                        <p:tgtEl>
                                          <p:spTgt spid="70"/>
                                        </p:tgtEl>
                                        <p:attrNameLst>
                                          <p:attrName>ppt_x</p:attrName>
                                        </p:attrNameLst>
                                      </p:cBhvr>
                                      <p:tavLst>
                                        <p:tav tm="0">
                                          <p:val>
                                            <p:strVal val="#ppt_x"/>
                                          </p:val>
                                        </p:tav>
                                        <p:tav tm="100000">
                                          <p:val>
                                            <p:strVal val="#ppt_x"/>
                                          </p:val>
                                        </p:tav>
                                      </p:tavLst>
                                    </p:anim>
                                    <p:anim calcmode="lin" valueType="num">
                                      <p:cBhvr>
                                        <p:cTn id="37" dur="1000" fill="hold"/>
                                        <p:tgtEl>
                                          <p:spTgt spid="7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anim calcmode="lin" valueType="num">
                                      <p:cBhvr>
                                        <p:cTn id="41" dur="1000" fill="hold"/>
                                        <p:tgtEl>
                                          <p:spTgt spid="71"/>
                                        </p:tgtEl>
                                        <p:attrNameLst>
                                          <p:attrName>ppt_x</p:attrName>
                                        </p:attrNameLst>
                                      </p:cBhvr>
                                      <p:tavLst>
                                        <p:tav tm="0">
                                          <p:val>
                                            <p:strVal val="#ppt_x"/>
                                          </p:val>
                                        </p:tav>
                                        <p:tav tm="100000">
                                          <p:val>
                                            <p:strVal val="#ppt_x"/>
                                          </p:val>
                                        </p:tav>
                                      </p:tavLst>
                                    </p:anim>
                                    <p:anim calcmode="lin" valueType="num">
                                      <p:cBhvr>
                                        <p:cTn id="42" dur="1000" fill="hold"/>
                                        <p:tgtEl>
                                          <p:spTgt spid="7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1000"/>
                                        <p:tgtEl>
                                          <p:spTgt spid="72"/>
                                        </p:tgtEl>
                                      </p:cBhvr>
                                    </p:animEffect>
                                    <p:anim calcmode="lin" valueType="num">
                                      <p:cBhvr>
                                        <p:cTn id="46" dur="1000" fill="hold"/>
                                        <p:tgtEl>
                                          <p:spTgt spid="72"/>
                                        </p:tgtEl>
                                        <p:attrNameLst>
                                          <p:attrName>ppt_x</p:attrName>
                                        </p:attrNameLst>
                                      </p:cBhvr>
                                      <p:tavLst>
                                        <p:tav tm="0">
                                          <p:val>
                                            <p:strVal val="#ppt_x"/>
                                          </p:val>
                                        </p:tav>
                                        <p:tav tm="100000">
                                          <p:val>
                                            <p:strVal val="#ppt_x"/>
                                          </p:val>
                                        </p:tav>
                                      </p:tavLst>
                                    </p:anim>
                                    <p:anim calcmode="lin" valueType="num">
                                      <p:cBhvr>
                                        <p:cTn id="47" dur="1000" fill="hold"/>
                                        <p:tgtEl>
                                          <p:spTgt spid="7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1000"/>
                                        <p:tgtEl>
                                          <p:spTgt spid="74"/>
                                        </p:tgtEl>
                                      </p:cBhvr>
                                    </p:animEffect>
                                    <p:anim calcmode="lin" valueType="num">
                                      <p:cBhvr>
                                        <p:cTn id="56" dur="1000" fill="hold"/>
                                        <p:tgtEl>
                                          <p:spTgt spid="74"/>
                                        </p:tgtEl>
                                        <p:attrNameLst>
                                          <p:attrName>ppt_x</p:attrName>
                                        </p:attrNameLst>
                                      </p:cBhvr>
                                      <p:tavLst>
                                        <p:tav tm="0">
                                          <p:val>
                                            <p:strVal val="#ppt_x"/>
                                          </p:val>
                                        </p:tav>
                                        <p:tav tm="100000">
                                          <p:val>
                                            <p:strVal val="#ppt_x"/>
                                          </p:val>
                                        </p:tav>
                                      </p:tavLst>
                                    </p:anim>
                                    <p:anim calcmode="lin" valueType="num">
                                      <p:cBhvr>
                                        <p:cTn id="57" dur="1000" fill="hold"/>
                                        <p:tgtEl>
                                          <p:spTgt spid="7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fade">
                                      <p:cBhvr>
                                        <p:cTn id="70" dur="1000"/>
                                        <p:tgtEl>
                                          <p:spTgt spid="81"/>
                                        </p:tgtEl>
                                      </p:cBhvr>
                                    </p:animEffect>
                                    <p:anim calcmode="lin" valueType="num">
                                      <p:cBhvr>
                                        <p:cTn id="71" dur="1000" fill="hold"/>
                                        <p:tgtEl>
                                          <p:spTgt spid="81"/>
                                        </p:tgtEl>
                                        <p:attrNameLst>
                                          <p:attrName>ppt_x</p:attrName>
                                        </p:attrNameLst>
                                      </p:cBhvr>
                                      <p:tavLst>
                                        <p:tav tm="0">
                                          <p:val>
                                            <p:strVal val="#ppt_x"/>
                                          </p:val>
                                        </p:tav>
                                        <p:tav tm="100000">
                                          <p:val>
                                            <p:strVal val="#ppt_x"/>
                                          </p:val>
                                        </p:tav>
                                      </p:tavLst>
                                    </p:anim>
                                    <p:anim calcmode="lin" valueType="num">
                                      <p:cBhvr>
                                        <p:cTn id="72" dur="1000" fill="hold"/>
                                        <p:tgtEl>
                                          <p:spTgt spid="81"/>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fade">
                                      <p:cBhvr>
                                        <p:cTn id="75" dur="1000"/>
                                        <p:tgtEl>
                                          <p:spTgt spid="84"/>
                                        </p:tgtEl>
                                      </p:cBhvr>
                                    </p:animEffect>
                                    <p:anim calcmode="lin" valueType="num">
                                      <p:cBhvr>
                                        <p:cTn id="76" dur="1000" fill="hold"/>
                                        <p:tgtEl>
                                          <p:spTgt spid="84"/>
                                        </p:tgtEl>
                                        <p:attrNameLst>
                                          <p:attrName>ppt_x</p:attrName>
                                        </p:attrNameLst>
                                      </p:cBhvr>
                                      <p:tavLst>
                                        <p:tav tm="0">
                                          <p:val>
                                            <p:strVal val="#ppt_x"/>
                                          </p:val>
                                        </p:tav>
                                        <p:tav tm="100000">
                                          <p:val>
                                            <p:strVal val="#ppt_x"/>
                                          </p:val>
                                        </p:tav>
                                      </p:tavLst>
                                    </p:anim>
                                    <p:anim calcmode="lin" valueType="num">
                                      <p:cBhvr>
                                        <p:cTn id="77"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animBg="1"/>
      <p:bldP spid="66" grpId="0"/>
      <p:bldP spid="71" grpId="0"/>
      <p:bldP spid="72" grpId="0"/>
      <p:bldP spid="73" grpId="0"/>
      <p:bldP spid="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Promotion after class</a:t>
            </a:r>
          </a:p>
        </p:txBody>
      </p:sp>
      <p:sp>
        <p:nvSpPr>
          <p:cNvPr id="46" name="MH_Picture_3"/>
          <p:cNvSpPr>
            <a:spLocks/>
          </p:cNvSpPr>
          <p:nvPr>
            <p:custDataLst>
              <p:tags r:id="rId2"/>
            </p:custDataLst>
          </p:nvPr>
        </p:nvSpPr>
        <p:spPr>
          <a:xfrm>
            <a:off x="720936" y="1684590"/>
            <a:ext cx="3204000" cy="1946273"/>
          </a:xfrm>
          <a:prstGeom prst="rect">
            <a:avLst/>
          </a:prstGeom>
          <a:blipFill dpi="0" rotWithShape="1">
            <a:blip r:embed="rId1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47" name="组合 46"/>
          <p:cNvGrpSpPr/>
          <p:nvPr/>
        </p:nvGrpSpPr>
        <p:grpSpPr>
          <a:xfrm>
            <a:off x="4715600" y="1080571"/>
            <a:ext cx="936000" cy="936000"/>
            <a:chOff x="4427568" y="1080577"/>
            <a:chExt cx="936000" cy="936000"/>
          </a:xfrm>
        </p:grpSpPr>
        <p:sp>
          <p:nvSpPr>
            <p:cNvPr id="48" name="MH_Other_10"/>
            <p:cNvSpPr/>
            <p:nvPr>
              <p:custDataLst>
                <p:tags r:id="rId13"/>
              </p:custDataLst>
            </p:nvPr>
          </p:nvSpPr>
          <p:spPr>
            <a:xfrm>
              <a:off x="4427568" y="1080577"/>
              <a:ext cx="936000" cy="936000"/>
            </a:xfrm>
            <a:prstGeom prst="donut">
              <a:avLst>
                <a:gd name="adj" fmla="val 9894"/>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grpSp>
          <p:nvGrpSpPr>
            <p:cNvPr id="49" name="组合 48"/>
            <p:cNvGrpSpPr/>
            <p:nvPr/>
          </p:nvGrpSpPr>
          <p:grpSpPr>
            <a:xfrm>
              <a:off x="4600269" y="1273948"/>
              <a:ext cx="590599" cy="590599"/>
              <a:chOff x="1117184" y="1303577"/>
              <a:chExt cx="720000" cy="720000"/>
            </a:xfrm>
          </p:grpSpPr>
          <p:sp>
            <p:nvSpPr>
              <p:cNvPr id="50" name="MH_Title_1"/>
              <p:cNvSpPr/>
              <p:nvPr>
                <p:custDataLst>
                  <p:tags r:id="rId14"/>
                </p:custDataLst>
              </p:nvPr>
            </p:nvSpPr>
            <p:spPr>
              <a:xfrm>
                <a:off x="1117184" y="1303577"/>
                <a:ext cx="720000" cy="72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700" dirty="0">
                  <a:cs typeface="+mn-ea"/>
                  <a:sym typeface="+mn-lt"/>
                </a:endParaRPr>
              </a:p>
            </p:txBody>
          </p:sp>
          <p:sp>
            <p:nvSpPr>
              <p:cNvPr id="51" name="KSO_Shape"/>
              <p:cNvSpPr>
                <a:spLocks/>
              </p:cNvSpPr>
              <p:nvPr/>
            </p:nvSpPr>
            <p:spPr bwMode="auto">
              <a:xfrm>
                <a:off x="1246586" y="1470899"/>
                <a:ext cx="461198" cy="385869"/>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grpSp>
        <p:nvGrpSpPr>
          <p:cNvPr id="52" name="组合 51"/>
          <p:cNvGrpSpPr/>
          <p:nvPr/>
        </p:nvGrpSpPr>
        <p:grpSpPr>
          <a:xfrm>
            <a:off x="4715600" y="2366269"/>
            <a:ext cx="936000" cy="936000"/>
            <a:chOff x="4427568" y="2283822"/>
            <a:chExt cx="936000" cy="936000"/>
          </a:xfrm>
        </p:grpSpPr>
        <p:sp>
          <p:nvSpPr>
            <p:cNvPr id="53" name="MH_Other_10"/>
            <p:cNvSpPr/>
            <p:nvPr>
              <p:custDataLst>
                <p:tags r:id="rId11"/>
              </p:custDataLst>
            </p:nvPr>
          </p:nvSpPr>
          <p:spPr>
            <a:xfrm>
              <a:off x="4427568" y="2283822"/>
              <a:ext cx="936000" cy="936000"/>
            </a:xfrm>
            <a:prstGeom prst="donut">
              <a:avLst>
                <a:gd name="adj" fmla="val 9894"/>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grpSp>
          <p:nvGrpSpPr>
            <p:cNvPr id="54" name="组合 53"/>
            <p:cNvGrpSpPr/>
            <p:nvPr/>
          </p:nvGrpSpPr>
          <p:grpSpPr>
            <a:xfrm>
              <a:off x="4607568" y="2491911"/>
              <a:ext cx="576000" cy="576000"/>
              <a:chOff x="5975988" y="2859822"/>
              <a:chExt cx="720000" cy="720000"/>
            </a:xfrm>
          </p:grpSpPr>
          <p:sp>
            <p:nvSpPr>
              <p:cNvPr id="55" name="MH_Title_1"/>
              <p:cNvSpPr/>
              <p:nvPr>
                <p:custDataLst>
                  <p:tags r:id="rId12"/>
                </p:custDataLst>
              </p:nvPr>
            </p:nvSpPr>
            <p:spPr>
              <a:xfrm>
                <a:off x="5975988" y="2859822"/>
                <a:ext cx="720000" cy="72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700" dirty="0">
                  <a:cs typeface="+mn-ea"/>
                  <a:sym typeface="+mn-lt"/>
                </a:endParaRPr>
              </a:p>
            </p:txBody>
          </p:sp>
          <p:sp>
            <p:nvSpPr>
              <p:cNvPr id="56" name="KSO_Shape"/>
              <p:cNvSpPr>
                <a:spLocks/>
              </p:cNvSpPr>
              <p:nvPr/>
            </p:nvSpPr>
            <p:spPr bwMode="auto">
              <a:xfrm>
                <a:off x="6073795" y="3038902"/>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grpSp>
        <p:nvGrpSpPr>
          <p:cNvPr id="57" name="组合 56"/>
          <p:cNvGrpSpPr/>
          <p:nvPr/>
        </p:nvGrpSpPr>
        <p:grpSpPr>
          <a:xfrm>
            <a:off x="4715600" y="3651966"/>
            <a:ext cx="936000" cy="936000"/>
            <a:chOff x="4427568" y="3651974"/>
            <a:chExt cx="936000" cy="936000"/>
          </a:xfrm>
        </p:grpSpPr>
        <p:sp>
          <p:nvSpPr>
            <p:cNvPr id="58" name="MH_Other_10"/>
            <p:cNvSpPr/>
            <p:nvPr>
              <p:custDataLst>
                <p:tags r:id="rId9"/>
              </p:custDataLst>
            </p:nvPr>
          </p:nvSpPr>
          <p:spPr>
            <a:xfrm>
              <a:off x="4427568" y="3651974"/>
              <a:ext cx="936000" cy="936000"/>
            </a:xfrm>
            <a:prstGeom prst="donut">
              <a:avLst>
                <a:gd name="adj" fmla="val 9894"/>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cs typeface="+mn-ea"/>
                <a:sym typeface="+mn-lt"/>
              </a:endParaRPr>
            </a:p>
          </p:txBody>
        </p:sp>
        <p:grpSp>
          <p:nvGrpSpPr>
            <p:cNvPr id="59" name="组合 58"/>
            <p:cNvGrpSpPr/>
            <p:nvPr/>
          </p:nvGrpSpPr>
          <p:grpSpPr>
            <a:xfrm>
              <a:off x="4607568" y="3859270"/>
              <a:ext cx="576000" cy="576000"/>
              <a:chOff x="4535568" y="3787270"/>
              <a:chExt cx="720000" cy="720000"/>
            </a:xfrm>
          </p:grpSpPr>
          <p:sp>
            <p:nvSpPr>
              <p:cNvPr id="60" name="MH_Title_1"/>
              <p:cNvSpPr/>
              <p:nvPr>
                <p:custDataLst>
                  <p:tags r:id="rId10"/>
                </p:custDataLst>
              </p:nvPr>
            </p:nvSpPr>
            <p:spPr>
              <a:xfrm>
                <a:off x="4535568" y="3787270"/>
                <a:ext cx="720000" cy="720000"/>
              </a:xfrm>
              <a:prstGeom prst="ellipse">
                <a:avLst/>
              </a:prstGeom>
              <a:solidFill>
                <a:schemeClr val="accent3"/>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700" dirty="0">
                  <a:cs typeface="+mn-ea"/>
                  <a:sym typeface="+mn-lt"/>
                </a:endParaRPr>
              </a:p>
            </p:txBody>
          </p:sp>
          <p:sp>
            <p:nvSpPr>
              <p:cNvPr id="61" name="KSO_Shape"/>
              <p:cNvSpPr>
                <a:spLocks/>
              </p:cNvSpPr>
              <p:nvPr/>
            </p:nvSpPr>
            <p:spPr bwMode="auto">
              <a:xfrm>
                <a:off x="4643568" y="3913270"/>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grpSp>
        <p:nvGrpSpPr>
          <p:cNvPr id="62" name="组合 61"/>
          <p:cNvGrpSpPr/>
          <p:nvPr/>
        </p:nvGrpSpPr>
        <p:grpSpPr>
          <a:xfrm>
            <a:off x="5940152" y="1235960"/>
            <a:ext cx="3203848" cy="831726"/>
            <a:chOff x="5652120" y="1235968"/>
            <a:chExt cx="3203848" cy="831726"/>
          </a:xfrm>
        </p:grpSpPr>
        <p:sp>
          <p:nvSpPr>
            <p:cNvPr id="63" name="MH_Text_1"/>
            <p:cNvSpPr txBox="1">
              <a:spLocks noChangeArrowheads="1"/>
            </p:cNvSpPr>
            <p:nvPr>
              <p:custDataLst>
                <p:tags r:id="rId7"/>
              </p:custDataLst>
            </p:nvPr>
          </p:nvSpPr>
          <p:spPr bwMode="auto">
            <a:xfrm>
              <a:off x="5652120" y="1501552"/>
              <a:ext cx="2592288" cy="5661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300" dirty="0">
                  <a:solidFill>
                    <a:schemeClr val="tx1">
                      <a:lumMod val="50000"/>
                      <a:lumOff val="50000"/>
                    </a:schemeClr>
                  </a:solidFill>
                  <a:latin typeface="+mn-lt"/>
                  <a:cs typeface="+mn-ea"/>
                  <a:sym typeface="+mn-lt"/>
                </a:rPr>
                <a:t>After your content is typed here, or by copying your text,</a:t>
              </a:r>
              <a:endParaRPr lang="en-US" altLang="zh-CN" sz="1300" dirty="0">
                <a:solidFill>
                  <a:schemeClr val="tx1">
                    <a:lumMod val="50000"/>
                    <a:lumOff val="50000"/>
                  </a:schemeClr>
                </a:solidFill>
                <a:latin typeface="+mn-lt"/>
                <a:cs typeface="+mn-ea"/>
                <a:sym typeface="+mn-lt"/>
              </a:endParaRPr>
            </a:p>
          </p:txBody>
        </p:sp>
        <p:sp>
          <p:nvSpPr>
            <p:cNvPr id="64" name="MH_SubTitle_1"/>
            <p:cNvSpPr txBox="1">
              <a:spLocks noChangeArrowheads="1"/>
            </p:cNvSpPr>
            <p:nvPr>
              <p:custDataLst>
                <p:tags r:id="rId8"/>
              </p:custDataLst>
            </p:nvPr>
          </p:nvSpPr>
          <p:spPr bwMode="auto">
            <a:xfrm>
              <a:off x="5652120" y="1235968"/>
              <a:ext cx="3203848"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500" dirty="0">
                  <a:sym typeface="+mn-lt"/>
                </a:rPr>
                <a:t>Click to enter the title</a:t>
              </a:r>
            </a:p>
          </p:txBody>
        </p:sp>
      </p:grpSp>
      <p:cxnSp>
        <p:nvCxnSpPr>
          <p:cNvPr id="65" name="直接连接符 64"/>
          <p:cNvCxnSpPr/>
          <p:nvPr/>
        </p:nvCxnSpPr>
        <p:spPr>
          <a:xfrm>
            <a:off x="4715600" y="2211702"/>
            <a:ext cx="381684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5940152" y="2496100"/>
            <a:ext cx="2880320" cy="831726"/>
            <a:chOff x="5652120" y="2496108"/>
            <a:chExt cx="2880320" cy="831726"/>
          </a:xfrm>
        </p:grpSpPr>
        <p:sp>
          <p:nvSpPr>
            <p:cNvPr id="67" name="MH_Text_1"/>
            <p:cNvSpPr txBox="1">
              <a:spLocks noChangeArrowheads="1"/>
            </p:cNvSpPr>
            <p:nvPr>
              <p:custDataLst>
                <p:tags r:id="rId5"/>
              </p:custDataLst>
            </p:nvPr>
          </p:nvSpPr>
          <p:spPr bwMode="auto">
            <a:xfrm>
              <a:off x="5652120" y="2761692"/>
              <a:ext cx="2592288" cy="5661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300" dirty="0">
                  <a:solidFill>
                    <a:schemeClr val="tx1">
                      <a:lumMod val="50000"/>
                      <a:lumOff val="50000"/>
                    </a:schemeClr>
                  </a:solidFill>
                  <a:latin typeface="+mn-lt"/>
                  <a:cs typeface="+mn-ea"/>
                  <a:sym typeface="+mn-lt"/>
                </a:rPr>
                <a:t>After your content is typed here, or by copying your text,</a:t>
              </a:r>
              <a:endParaRPr lang="en-US" altLang="zh-CN" sz="1300" dirty="0">
                <a:solidFill>
                  <a:schemeClr val="tx1">
                    <a:lumMod val="50000"/>
                    <a:lumOff val="50000"/>
                  </a:schemeClr>
                </a:solidFill>
                <a:latin typeface="+mn-lt"/>
                <a:cs typeface="+mn-ea"/>
                <a:sym typeface="+mn-lt"/>
              </a:endParaRPr>
            </a:p>
          </p:txBody>
        </p:sp>
        <p:sp>
          <p:nvSpPr>
            <p:cNvPr id="68" name="MH_SubTitle_1"/>
            <p:cNvSpPr txBox="1">
              <a:spLocks noChangeArrowheads="1"/>
            </p:cNvSpPr>
            <p:nvPr>
              <p:custDataLst>
                <p:tags r:id="rId6"/>
              </p:custDataLst>
            </p:nvPr>
          </p:nvSpPr>
          <p:spPr bwMode="auto">
            <a:xfrm>
              <a:off x="5652120" y="2496108"/>
              <a:ext cx="2880320"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zh-CN" altLang="en-US" sz="1500" dirty="0">
                  <a:sym typeface="+mn-lt"/>
                </a:rPr>
                <a:t>Click to enter the title</a:t>
              </a:r>
            </a:p>
          </p:txBody>
        </p:sp>
      </p:grpSp>
      <p:grpSp>
        <p:nvGrpSpPr>
          <p:cNvPr id="69" name="组合 68"/>
          <p:cNvGrpSpPr/>
          <p:nvPr/>
        </p:nvGrpSpPr>
        <p:grpSpPr>
          <a:xfrm>
            <a:off x="5940152" y="3756243"/>
            <a:ext cx="2736304" cy="831726"/>
            <a:chOff x="5652120" y="3756248"/>
            <a:chExt cx="2736304" cy="831726"/>
          </a:xfrm>
        </p:grpSpPr>
        <p:sp>
          <p:nvSpPr>
            <p:cNvPr id="70" name="MH_Text_1"/>
            <p:cNvSpPr txBox="1">
              <a:spLocks noChangeArrowheads="1"/>
            </p:cNvSpPr>
            <p:nvPr>
              <p:custDataLst>
                <p:tags r:id="rId3"/>
              </p:custDataLst>
            </p:nvPr>
          </p:nvSpPr>
          <p:spPr bwMode="auto">
            <a:xfrm>
              <a:off x="5652120" y="4021832"/>
              <a:ext cx="2592288" cy="5661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300" dirty="0">
                  <a:solidFill>
                    <a:schemeClr val="tx1">
                      <a:lumMod val="50000"/>
                      <a:lumOff val="50000"/>
                    </a:schemeClr>
                  </a:solidFill>
                  <a:latin typeface="+mn-lt"/>
                  <a:cs typeface="+mn-ea"/>
                  <a:sym typeface="+mn-lt"/>
                </a:rPr>
                <a:t>After your content is typed here, or by copying your text,</a:t>
              </a:r>
              <a:endParaRPr lang="en-US" altLang="zh-CN" sz="1300" dirty="0">
                <a:solidFill>
                  <a:schemeClr val="tx1">
                    <a:lumMod val="50000"/>
                    <a:lumOff val="50000"/>
                  </a:schemeClr>
                </a:solidFill>
                <a:latin typeface="+mn-lt"/>
                <a:cs typeface="+mn-ea"/>
                <a:sym typeface="+mn-lt"/>
              </a:endParaRPr>
            </a:p>
          </p:txBody>
        </p:sp>
        <p:sp>
          <p:nvSpPr>
            <p:cNvPr id="71" name="MH_SubTitle_1"/>
            <p:cNvSpPr txBox="1">
              <a:spLocks noChangeArrowheads="1"/>
            </p:cNvSpPr>
            <p:nvPr>
              <p:custDataLst>
                <p:tags r:id="rId4"/>
              </p:custDataLst>
            </p:nvPr>
          </p:nvSpPr>
          <p:spPr bwMode="auto">
            <a:xfrm>
              <a:off x="5652120" y="3756248"/>
              <a:ext cx="273630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500" dirty="0">
                  <a:sym typeface="+mn-lt"/>
                </a:rPr>
                <a:t>Click to enter the title</a:t>
              </a:r>
            </a:p>
          </p:txBody>
        </p:sp>
      </p:grpSp>
      <p:cxnSp>
        <p:nvCxnSpPr>
          <p:cNvPr id="72" name="直接连接符 71"/>
          <p:cNvCxnSpPr/>
          <p:nvPr/>
        </p:nvCxnSpPr>
        <p:spPr>
          <a:xfrm>
            <a:off x="4715600" y="3507846"/>
            <a:ext cx="381684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427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10" presetClass="entr" presetSubtype="0" fill="hold" nodeType="withEffect">
                                      <p:stCondLst>
                                        <p:cond delay="10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childTnLst>
                                    </p:cTn>
                                  </p:par>
                                  <p:par>
                                    <p:cTn id="11" presetID="42" presetClass="path" presetSubtype="0" accel="50000" decel="50000" autoRev="1" fill="hold" nodeType="withEffect">
                                      <p:stCondLst>
                                        <p:cond delay="0"/>
                                      </p:stCondLst>
                                      <p:childTnLst>
                                        <p:animMotion origin="layout" path="M 3.33333E-6 -3.07621E-6 L -0.27952 0.22709 " pathEditMode="relative" rAng="0" ptsTypes="AA">
                                          <p:cBhvr>
                                            <p:cTn id="12" dur="1000" fill="hold"/>
                                            <p:tgtEl>
                                              <p:spTgt spid="47"/>
                                            </p:tgtEl>
                                            <p:attrNameLst>
                                              <p:attrName>ppt_x</p:attrName>
                                              <p:attrName>ppt_y</p:attrName>
                                            </p:attrNameLst>
                                          </p:cBhvr>
                                          <p:rCtr x="-13976" y="11355"/>
                                        </p:animMotion>
                                      </p:childTnLst>
                                    </p:cTn>
                                  </p:par>
                                  <p:par>
                                    <p:cTn id="13" presetID="8" presetClass="emph" presetSubtype="0" fill="hold" nodeType="withEffect">
                                      <p:stCondLst>
                                        <p:cond delay="0"/>
                                      </p:stCondLst>
                                      <p:childTnLst>
                                        <p:animRot by="21600000">
                                          <p:cBhvr>
                                            <p:cTn id="14" dur="2000" fill="hold"/>
                                            <p:tgtEl>
                                              <p:spTgt spid="47"/>
                                            </p:tgtEl>
                                            <p:attrNameLst>
                                              <p:attrName>r</p:attrName>
                                            </p:attrNameLst>
                                          </p:cBhvr>
                                        </p:animRot>
                                      </p:childTnLst>
                                    </p:cTn>
                                  </p:par>
                                  <p:par>
                                    <p:cTn id="15" presetID="10" presetClass="entr" presetSubtype="0" fill="hold" nodeType="withEffect">
                                      <p:stCondLst>
                                        <p:cond delay="125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childTnLst>
                                    </p:cTn>
                                  </p:par>
                                  <p:par>
                                    <p:cTn id="18" presetID="42" presetClass="path" presetSubtype="0" accel="50000" decel="50000" autoRev="1" fill="hold" nodeType="withEffect">
                                      <p:stCondLst>
                                        <p:cond delay="250"/>
                                      </p:stCondLst>
                                      <p:childTnLst>
                                        <p:animMotion origin="layout" path="M 3.33333E-6 4.06048E-6 L -0.27952 -0.02284 " pathEditMode="relative" rAng="0" ptsTypes="AA">
                                          <p:cBhvr>
                                            <p:cTn id="19" dur="1000" fill="hold"/>
                                            <p:tgtEl>
                                              <p:spTgt spid="52"/>
                                            </p:tgtEl>
                                            <p:attrNameLst>
                                              <p:attrName>ppt_x</p:attrName>
                                              <p:attrName>ppt_y</p:attrName>
                                            </p:attrNameLst>
                                          </p:cBhvr>
                                          <p:rCtr x="-13976" y="-1142"/>
                                        </p:animMotion>
                                      </p:childTnLst>
                                    </p:cTn>
                                  </p:par>
                                  <p:par>
                                    <p:cTn id="20" presetID="8" presetClass="emph" presetSubtype="0" fill="hold" nodeType="withEffect">
                                      <p:stCondLst>
                                        <p:cond delay="250"/>
                                      </p:stCondLst>
                                      <p:childTnLst>
                                        <p:animRot by="21600000">
                                          <p:cBhvr>
                                            <p:cTn id="21" dur="2000" fill="hold"/>
                                            <p:tgtEl>
                                              <p:spTgt spid="52"/>
                                            </p:tgtEl>
                                            <p:attrNameLst>
                                              <p:attrName>r</p:attrName>
                                            </p:attrNameLst>
                                          </p:cBhvr>
                                        </p:animRot>
                                      </p:childTnLst>
                                    </p:cTn>
                                  </p:par>
                                  <p:par>
                                    <p:cTn id="22" presetID="10" presetClass="entr" presetSubtype="0" fill="hold" nodeType="withEffect">
                                      <p:stCondLst>
                                        <p:cond delay="150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1000"/>
                                            <p:tgtEl>
                                              <p:spTgt spid="57"/>
                                            </p:tgtEl>
                                          </p:cBhvr>
                                        </p:animEffect>
                                      </p:childTnLst>
                                    </p:cTn>
                                  </p:par>
                                  <p:par>
                                    <p:cTn id="25" presetID="42" presetClass="path" presetSubtype="0" accel="50000" decel="50000" autoRev="1" fill="hold" nodeType="withEffect">
                                      <p:stCondLst>
                                        <p:cond delay="500"/>
                                      </p:stCondLst>
                                      <p:childTnLst>
                                        <p:animMotion origin="layout" path="M 3.33333E-6 1.19716E-6 L -0.27952 -0.27276 " pathEditMode="relative" rAng="0" ptsTypes="AA">
                                          <p:cBhvr>
                                            <p:cTn id="26" dur="1000" fill="hold"/>
                                            <p:tgtEl>
                                              <p:spTgt spid="57"/>
                                            </p:tgtEl>
                                            <p:attrNameLst>
                                              <p:attrName>ppt_x</p:attrName>
                                              <p:attrName>ppt_y</p:attrName>
                                            </p:attrNameLst>
                                          </p:cBhvr>
                                          <p:rCtr x="-13976" y="-13638"/>
                                        </p:animMotion>
                                      </p:childTnLst>
                                    </p:cTn>
                                  </p:par>
                                  <p:par>
                                    <p:cTn id="27" presetID="8" presetClass="emph" presetSubtype="0" fill="hold" nodeType="withEffect">
                                      <p:stCondLst>
                                        <p:cond delay="500"/>
                                      </p:stCondLst>
                                      <p:childTnLst>
                                        <p:animRot by="21600000">
                                          <p:cBhvr>
                                            <p:cTn id="28" dur="2000" fill="hold"/>
                                            <p:tgtEl>
                                              <p:spTgt spid="57"/>
                                            </p:tgtEl>
                                            <p:attrNameLst>
                                              <p:attrName>r</p:attrName>
                                            </p:attrNameLst>
                                          </p:cBhvr>
                                        </p:animRo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mc:Choice>
    <mc:Fallback xmlns:p15="http://schemas.microsoft.com/office/powerpoint/2012/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2000" fill="hold"/>
                                            <p:tgtEl>
                                              <p:spTgt spid="44"/>
                                            </p:tgtEl>
                                            <p:attrNameLst>
                                              <p:attrName>ppt_x</p:attrName>
                                            </p:attrNameLst>
                                          </p:cBhvr>
                                          <p:tavLst>
                                            <p:tav tm="0">
                                              <p:val>
                                                <p:strVal val="0-#ppt_w/2"/>
                                              </p:val>
                                            </p:tav>
                                            <p:tav tm="100000">
                                              <p:val>
                                                <p:strVal val="#ppt_x"/>
                                              </p:val>
                                            </p:tav>
                                          </p:tavLst>
                                        </p:anim>
                                        <p:anim calcmode="lin" valueType="num">
                                          <p:cBhvr additive="base">
                                            <p:cTn id="12" dur="2000" fill="hold"/>
                                            <p:tgtEl>
                                              <p:spTgt spid="4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childTnLst>
                                    </p:cTn>
                                  </p:par>
                                  <p:par>
                                    <p:cTn id="16" presetID="42" presetClass="path" presetSubtype="0" accel="50000" decel="50000" autoRev="1" fill="hold" nodeType="withEffect">
                                      <p:stCondLst>
                                        <p:cond delay="0"/>
                                      </p:stCondLst>
                                      <p:childTnLst>
                                        <p:animMotion origin="layout" path="M 3.33333E-6 -3.07621E-6 L -0.27952 0.22709 " pathEditMode="relative" rAng="0" ptsTypes="AA">
                                          <p:cBhvr>
                                            <p:cTn id="17" dur="1000" fill="hold"/>
                                            <p:tgtEl>
                                              <p:spTgt spid="47"/>
                                            </p:tgtEl>
                                            <p:attrNameLst>
                                              <p:attrName>ppt_x</p:attrName>
                                              <p:attrName>ppt_y</p:attrName>
                                            </p:attrNameLst>
                                          </p:cBhvr>
                                          <p:rCtr x="-13976" y="11355"/>
                                        </p:animMotion>
                                      </p:childTnLst>
                                    </p:cTn>
                                  </p:par>
                                  <p:par>
                                    <p:cTn id="18" presetID="8" presetClass="emph" presetSubtype="0" fill="hold" nodeType="withEffect">
                                      <p:stCondLst>
                                        <p:cond delay="0"/>
                                      </p:stCondLst>
                                      <p:childTnLst>
                                        <p:animRot by="21600000">
                                          <p:cBhvr>
                                            <p:cTn id="19" dur="2000" fill="hold"/>
                                            <p:tgtEl>
                                              <p:spTgt spid="47"/>
                                            </p:tgtEl>
                                            <p:attrNameLst>
                                              <p:attrName>r</p:attrName>
                                            </p:attrNameLst>
                                          </p:cBhvr>
                                        </p:animRot>
                                      </p:childTnLst>
                                    </p:cTn>
                                  </p:par>
                                  <p:par>
                                    <p:cTn id="20" presetID="10" presetClass="entr" presetSubtype="0" fill="hold" nodeType="withEffect">
                                      <p:stCondLst>
                                        <p:cond delay="125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childTnLst>
                                    </p:cTn>
                                  </p:par>
                                  <p:par>
                                    <p:cTn id="23" presetID="42" presetClass="path" presetSubtype="0" accel="50000" decel="50000" autoRev="1" fill="hold" nodeType="withEffect">
                                      <p:stCondLst>
                                        <p:cond delay="250"/>
                                      </p:stCondLst>
                                      <p:childTnLst>
                                        <p:animMotion origin="layout" path="M 3.33333E-6 4.06048E-6 L -0.27952 -0.02284 " pathEditMode="relative" rAng="0" ptsTypes="AA">
                                          <p:cBhvr>
                                            <p:cTn id="24" dur="1000" fill="hold"/>
                                            <p:tgtEl>
                                              <p:spTgt spid="52"/>
                                            </p:tgtEl>
                                            <p:attrNameLst>
                                              <p:attrName>ppt_x</p:attrName>
                                              <p:attrName>ppt_y</p:attrName>
                                            </p:attrNameLst>
                                          </p:cBhvr>
                                          <p:rCtr x="-13976" y="-1142"/>
                                        </p:animMotion>
                                      </p:childTnLst>
                                    </p:cTn>
                                  </p:par>
                                  <p:par>
                                    <p:cTn id="25" presetID="8" presetClass="emph" presetSubtype="0" fill="hold" nodeType="withEffect">
                                      <p:stCondLst>
                                        <p:cond delay="250"/>
                                      </p:stCondLst>
                                      <p:childTnLst>
                                        <p:animRot by="21600000">
                                          <p:cBhvr>
                                            <p:cTn id="26" dur="2000" fill="hold"/>
                                            <p:tgtEl>
                                              <p:spTgt spid="52"/>
                                            </p:tgtEl>
                                            <p:attrNameLst>
                                              <p:attrName>r</p:attrName>
                                            </p:attrNameLst>
                                          </p:cBhvr>
                                        </p:animRot>
                                      </p:childTnLst>
                                    </p:cTn>
                                  </p:par>
                                  <p:par>
                                    <p:cTn id="27" presetID="10" presetClass="entr" presetSubtype="0" fill="hold" nodeType="withEffect">
                                      <p:stCondLst>
                                        <p:cond delay="150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childTnLst>
                                    </p:cTn>
                                  </p:par>
                                  <p:par>
                                    <p:cTn id="30" presetID="42" presetClass="path" presetSubtype="0" accel="50000" decel="50000" autoRev="1" fill="hold" nodeType="withEffect">
                                      <p:stCondLst>
                                        <p:cond delay="500"/>
                                      </p:stCondLst>
                                      <p:childTnLst>
                                        <p:animMotion origin="layout" path="M 3.33333E-6 1.19716E-6 L -0.27952 -0.27276 " pathEditMode="relative" rAng="0" ptsTypes="AA">
                                          <p:cBhvr>
                                            <p:cTn id="31" dur="1000" fill="hold"/>
                                            <p:tgtEl>
                                              <p:spTgt spid="57"/>
                                            </p:tgtEl>
                                            <p:attrNameLst>
                                              <p:attrName>ppt_x</p:attrName>
                                              <p:attrName>ppt_y</p:attrName>
                                            </p:attrNameLst>
                                          </p:cBhvr>
                                          <p:rCtr x="-13976" y="-13638"/>
                                        </p:animMotion>
                                      </p:childTnLst>
                                    </p:cTn>
                                  </p:par>
                                  <p:par>
                                    <p:cTn id="32" presetID="8" presetClass="emph" presetSubtype="0" fill="hold" nodeType="withEffect">
                                      <p:stCondLst>
                                        <p:cond delay="500"/>
                                      </p:stCondLst>
                                      <p:childTnLst>
                                        <p:animRot by="21600000">
                                          <p:cBhvr>
                                            <p:cTn id="33" dur="2000" fill="hold"/>
                                            <p:tgtEl>
                                              <p:spTgt spid="57"/>
                                            </p:tgtEl>
                                            <p:attrNameLst>
                                              <p:attrName>r</p:attrName>
                                            </p:attrNameLst>
                                          </p:cBhvr>
                                        </p:animRo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9">
            <a:extLst>
              <a:ext uri="{FF2B5EF4-FFF2-40B4-BE49-F238E27FC236}">
                <a16:creationId xmlns:a16="http://schemas.microsoft.com/office/drawing/2014/main" id="{C8B4F286-C409-48C4-AB61-85D16F94D7AC}"/>
              </a:ext>
            </a:extLst>
          </p:cNvPr>
          <p:cNvSpPr>
            <a:spLocks noEditPoints="1"/>
          </p:cNvSpPr>
          <p:nvPr/>
        </p:nvSpPr>
        <p:spPr bwMode="auto">
          <a:xfrm>
            <a:off x="-48095" y="1640592"/>
            <a:ext cx="9143999" cy="1968667"/>
          </a:xfrm>
          <a:custGeom>
            <a:avLst/>
            <a:gdLst>
              <a:gd name="T0" fmla="*/ 1761 w 1926"/>
              <a:gd name="T1" fmla="*/ 1038 h 1038"/>
              <a:gd name="T2" fmla="*/ 1761 w 1926"/>
              <a:gd name="T3" fmla="*/ 1038 h 1038"/>
              <a:gd name="T4" fmla="*/ 1761 w 1926"/>
              <a:gd name="T5" fmla="*/ 1038 h 1038"/>
              <a:gd name="T6" fmla="*/ 1761 w 1926"/>
              <a:gd name="T7" fmla="*/ 1038 h 1038"/>
              <a:gd name="T8" fmla="*/ 1926 w 1926"/>
              <a:gd name="T9" fmla="*/ 1029 h 1038"/>
              <a:gd name="T10" fmla="*/ 1761 w 1926"/>
              <a:gd name="T11" fmla="*/ 1038 h 1038"/>
              <a:gd name="T12" fmla="*/ 1926 w 1926"/>
              <a:gd name="T13" fmla="*/ 1029 h 1038"/>
              <a:gd name="T14" fmla="*/ 3 w 1926"/>
              <a:gd name="T15" fmla="*/ 4 h 1038"/>
              <a:gd name="T16" fmla="*/ 4 w 1926"/>
              <a:gd name="T17" fmla="*/ 5 h 1038"/>
              <a:gd name="T18" fmla="*/ 3 w 1926"/>
              <a:gd name="T19" fmla="*/ 4 h 1038"/>
              <a:gd name="T20" fmla="*/ 3 w 1926"/>
              <a:gd name="T21" fmla="*/ 3 h 1038"/>
              <a:gd name="T22" fmla="*/ 3 w 1926"/>
              <a:gd name="T23" fmla="*/ 4 h 1038"/>
              <a:gd name="T24" fmla="*/ 3 w 1926"/>
              <a:gd name="T25" fmla="*/ 3 h 1038"/>
              <a:gd name="T26" fmla="*/ 2 w 1926"/>
              <a:gd name="T27" fmla="*/ 2 h 1038"/>
              <a:gd name="T28" fmla="*/ 2 w 1926"/>
              <a:gd name="T29" fmla="*/ 3 h 1038"/>
              <a:gd name="T30" fmla="*/ 2 w 1926"/>
              <a:gd name="T31" fmla="*/ 2 h 1038"/>
              <a:gd name="T32" fmla="*/ 1 w 1926"/>
              <a:gd name="T33" fmla="*/ 1 h 1038"/>
              <a:gd name="T34" fmla="*/ 2 w 1926"/>
              <a:gd name="T35" fmla="*/ 2 h 1038"/>
              <a:gd name="T36" fmla="*/ 1 w 1926"/>
              <a:gd name="T37" fmla="*/ 1 h 1038"/>
              <a:gd name="T38" fmla="*/ 0 w 1926"/>
              <a:gd name="T39" fmla="*/ 0 h 1038"/>
              <a:gd name="T40" fmla="*/ 1 w 1926"/>
              <a:gd name="T41" fmla="*/ 1 h 1038"/>
              <a:gd name="T42" fmla="*/ 0 w 1926"/>
              <a:gd name="T4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6" h="1038">
                <a:moveTo>
                  <a:pt x="1761" y="1038"/>
                </a:moveTo>
                <a:cubicBezTo>
                  <a:pt x="1761" y="1038"/>
                  <a:pt x="1761" y="1038"/>
                  <a:pt x="1761" y="1038"/>
                </a:cubicBezTo>
                <a:cubicBezTo>
                  <a:pt x="1761" y="1038"/>
                  <a:pt x="1761" y="1038"/>
                  <a:pt x="1761" y="1038"/>
                </a:cubicBezTo>
                <a:cubicBezTo>
                  <a:pt x="1761" y="1038"/>
                  <a:pt x="1761" y="1038"/>
                  <a:pt x="1761" y="1038"/>
                </a:cubicBezTo>
                <a:moveTo>
                  <a:pt x="1926" y="1029"/>
                </a:moveTo>
                <a:cubicBezTo>
                  <a:pt x="1871" y="1035"/>
                  <a:pt x="1816" y="1038"/>
                  <a:pt x="1761" y="1038"/>
                </a:cubicBezTo>
                <a:cubicBezTo>
                  <a:pt x="1816" y="1038"/>
                  <a:pt x="1871" y="1035"/>
                  <a:pt x="1926" y="1029"/>
                </a:cubicBezTo>
                <a:moveTo>
                  <a:pt x="3" y="4"/>
                </a:moveTo>
                <a:cubicBezTo>
                  <a:pt x="4" y="4"/>
                  <a:pt x="4" y="4"/>
                  <a:pt x="4" y="5"/>
                </a:cubicBezTo>
                <a:cubicBezTo>
                  <a:pt x="4" y="4"/>
                  <a:pt x="4" y="4"/>
                  <a:pt x="3" y="4"/>
                </a:cubicBezTo>
                <a:moveTo>
                  <a:pt x="3" y="3"/>
                </a:moveTo>
                <a:cubicBezTo>
                  <a:pt x="3" y="3"/>
                  <a:pt x="3" y="4"/>
                  <a:pt x="3" y="4"/>
                </a:cubicBezTo>
                <a:cubicBezTo>
                  <a:pt x="3" y="4"/>
                  <a:pt x="3" y="3"/>
                  <a:pt x="3" y="3"/>
                </a:cubicBezTo>
                <a:moveTo>
                  <a:pt x="2" y="2"/>
                </a:moveTo>
                <a:cubicBezTo>
                  <a:pt x="2" y="2"/>
                  <a:pt x="2" y="3"/>
                  <a:pt x="2" y="3"/>
                </a:cubicBezTo>
                <a:cubicBezTo>
                  <a:pt x="2" y="3"/>
                  <a:pt x="2" y="2"/>
                  <a:pt x="2" y="2"/>
                </a:cubicBezTo>
                <a:moveTo>
                  <a:pt x="1" y="1"/>
                </a:moveTo>
                <a:cubicBezTo>
                  <a:pt x="1" y="1"/>
                  <a:pt x="2" y="2"/>
                  <a:pt x="2" y="2"/>
                </a:cubicBezTo>
                <a:cubicBezTo>
                  <a:pt x="2" y="2"/>
                  <a:pt x="1" y="1"/>
                  <a:pt x="1" y="1"/>
                </a:cubicBezTo>
                <a:moveTo>
                  <a:pt x="0" y="0"/>
                </a:moveTo>
                <a:cubicBezTo>
                  <a:pt x="1" y="0"/>
                  <a:pt x="1" y="0"/>
                  <a:pt x="1" y="1"/>
                </a:cubicBezTo>
                <a:cubicBezTo>
                  <a:pt x="1" y="0"/>
                  <a:pt x="1" y="0"/>
                  <a:pt x="0" y="0"/>
                </a:cubicBezTo>
              </a:path>
            </a:pathLst>
          </a:custGeom>
          <a:solidFill>
            <a:srgbClr val="6774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029" y="3790188"/>
            <a:ext cx="9144000" cy="1353312"/>
          </a:xfrm>
          <a:prstGeom prst="rect">
            <a:avLst/>
          </a:prstGeom>
        </p:spPr>
      </p:pic>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867189" y="2993518"/>
            <a:ext cx="2525305" cy="2149982"/>
          </a:xfrm>
          <a:prstGeom prst="rect">
            <a:avLst/>
          </a:prstGeom>
        </p:spPr>
      </p:pic>
      <p:sp>
        <p:nvSpPr>
          <p:cNvPr id="25" name="任意多边形 24"/>
          <p:cNvSpPr/>
          <p:nvPr/>
        </p:nvSpPr>
        <p:spPr>
          <a:xfrm>
            <a:off x="2537770" y="2159875"/>
            <a:ext cx="4103190" cy="543257"/>
          </a:xfrm>
          <a:custGeom>
            <a:avLst/>
            <a:gdLst>
              <a:gd name="connsiteX0" fmla="*/ 0 w 4142407"/>
              <a:gd name="connsiteY0" fmla="*/ 0 h 514869"/>
              <a:gd name="connsiteX1" fmla="*/ 4142407 w 4142407"/>
              <a:gd name="connsiteY1" fmla="*/ 0 h 514869"/>
              <a:gd name="connsiteX2" fmla="*/ 4142407 w 4142407"/>
              <a:gd name="connsiteY2" fmla="*/ 1466 h 514869"/>
              <a:gd name="connsiteX3" fmla="*/ 3880111 w 4142407"/>
              <a:gd name="connsiteY3" fmla="*/ 263762 h 514869"/>
              <a:gd name="connsiteX4" fmla="*/ 4131218 w 4142407"/>
              <a:gd name="connsiteY4" fmla="*/ 514869 h 514869"/>
              <a:gd name="connsiteX5" fmla="*/ 0 w 4142407"/>
              <a:gd name="connsiteY5" fmla="*/ 514869 h 514869"/>
              <a:gd name="connsiteX6" fmla="*/ 257434 w 4142407"/>
              <a:gd name="connsiteY6" fmla="*/ 257435 h 51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407" h="514869">
                <a:moveTo>
                  <a:pt x="0" y="0"/>
                </a:moveTo>
                <a:lnTo>
                  <a:pt x="4142407" y="0"/>
                </a:lnTo>
                <a:lnTo>
                  <a:pt x="4142407" y="1466"/>
                </a:lnTo>
                <a:lnTo>
                  <a:pt x="3880111" y="263762"/>
                </a:lnTo>
                <a:lnTo>
                  <a:pt x="4131218" y="514869"/>
                </a:lnTo>
                <a:lnTo>
                  <a:pt x="0" y="514869"/>
                </a:lnTo>
                <a:lnTo>
                  <a:pt x="257434" y="25743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
          <p:cNvSpPr txBox="1"/>
          <p:nvPr/>
        </p:nvSpPr>
        <p:spPr>
          <a:xfrm>
            <a:off x="3347864" y="843558"/>
            <a:ext cx="2285295" cy="1328373"/>
          </a:xfrm>
          <a:prstGeom prst="rect">
            <a:avLst/>
          </a:prstGeom>
          <a:noFill/>
        </p:spPr>
        <p:txBody>
          <a:bodyPr wrap="square" lIns="96700" tIns="48351" rIns="96700" bIns="48351" rtlCol="0">
            <a:spAutoFit/>
          </a:bodyPr>
          <a:lstStyle/>
          <a:p>
            <a:pPr algn="ctr" fontAlgn="auto">
              <a:spcBef>
                <a:spcPts val="0"/>
              </a:spcBef>
              <a:spcAft>
                <a:spcPts val="0"/>
              </a:spcAft>
              <a:defRPr/>
            </a:pPr>
            <a:r>
              <a:rPr lang="en-US" altLang="zh-CN" sz="7998" b="1" kern="0" dirty="0">
                <a:solidFill>
                  <a:schemeClr val="accent4"/>
                </a:solidFill>
                <a:effectLst>
                  <a:outerShdw blurRad="38100" dist="38100" dir="2700000" algn="tl">
                    <a:srgbClr val="000000">
                      <a:alpha val="43137"/>
                    </a:srgbClr>
                  </a:outerShdw>
                </a:effectLst>
                <a:cs typeface="+mn-ea"/>
                <a:sym typeface="+mn-lt"/>
              </a:rPr>
              <a:t>04</a:t>
            </a:r>
            <a:endParaRPr lang="zh-CN" altLang="en-US" sz="7998" b="1" kern="0" dirty="0">
              <a:solidFill>
                <a:schemeClr val="accent4"/>
              </a:solidFill>
              <a:effectLst>
                <a:outerShdw blurRad="38100" dist="38100" dir="2700000" algn="tl">
                  <a:srgbClr val="000000">
                    <a:alpha val="43137"/>
                  </a:srgbClr>
                </a:outerShdw>
              </a:effectLst>
              <a:cs typeface="+mn-ea"/>
              <a:sym typeface="+mn-lt"/>
            </a:endParaRPr>
          </a:p>
        </p:txBody>
      </p:sp>
      <p:sp>
        <p:nvSpPr>
          <p:cNvPr id="27" name="Rectangle 4"/>
          <p:cNvSpPr txBox="1">
            <a:spLocks noChangeArrowheads="1"/>
          </p:cNvSpPr>
          <p:nvPr/>
        </p:nvSpPr>
        <p:spPr bwMode="auto">
          <a:xfrm>
            <a:off x="2909454" y="1998566"/>
            <a:ext cx="3359821"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4" rIns="68550" bIns="34274"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zh-CN" altLang="en-US" sz="2499" kern="0" dirty="0">
                <a:latin typeface="+mn-lt"/>
                <a:ea typeface="+mn-ea"/>
                <a:cs typeface="+mn-ea"/>
                <a:sym typeface="+mn-lt"/>
              </a:rPr>
              <a:t>Teaching reflection</a:t>
            </a:r>
          </a:p>
        </p:txBody>
      </p:sp>
      <p:sp>
        <p:nvSpPr>
          <p:cNvPr id="30" name="Rectangle 28"/>
          <p:cNvSpPr/>
          <p:nvPr/>
        </p:nvSpPr>
        <p:spPr>
          <a:xfrm>
            <a:off x="2137375" y="2746664"/>
            <a:ext cx="2580654" cy="807924"/>
          </a:xfrm>
          <a:prstGeom prst="rect">
            <a:avLst/>
          </a:prstGeom>
        </p:spPr>
        <p:txBody>
          <a:bodyPr wrap="square" lIns="68589" tIns="34295" rIns="68589" bIns="34295">
            <a:spAutoFit/>
          </a:bodyPr>
          <a:lstStyle/>
          <a:p>
            <a:pPr marL="285750" indent="-285750">
              <a:buFont typeface="Wingdings" pitchFamily="2" charset="2"/>
              <a:buChar char="u"/>
              <a:defRPr/>
            </a:pPr>
            <a:r>
              <a:rPr lang="zh-CN" altLang="en-US" sz="1600" dirty="0">
                <a:solidFill>
                  <a:schemeClr val="tx1">
                    <a:lumMod val="50000"/>
                    <a:lumOff val="50000"/>
                  </a:schemeClr>
                </a:solidFill>
                <a:cs typeface="+mn-ea"/>
                <a:sym typeface="+mn-lt"/>
              </a:rPr>
              <a:t>Chapter title</a:t>
            </a:r>
            <a:endParaRPr lang="en-US" altLang="zh-CN" sz="1600" dirty="0">
              <a:solidFill>
                <a:schemeClr val="tx1">
                  <a:lumMod val="50000"/>
                  <a:lumOff val="50000"/>
                </a:schemeClr>
              </a:solidFill>
              <a:cs typeface="+mn-ea"/>
              <a:sym typeface="+mn-lt"/>
            </a:endParaRPr>
          </a:p>
          <a:p>
            <a:pPr marL="285750" indent="-285750">
              <a:buFont typeface="Wingdings" pitchFamily="2" charset="2"/>
              <a:buChar char="u"/>
              <a:defRPr/>
            </a:pPr>
            <a:r>
              <a:rPr lang="zh-CN" altLang="en-US" sz="1600" dirty="0">
                <a:solidFill>
                  <a:schemeClr val="tx1">
                    <a:lumMod val="50000"/>
                    <a:lumOff val="50000"/>
                  </a:schemeClr>
                </a:solidFill>
                <a:cs typeface="+mn-ea"/>
                <a:sym typeface="+mn-lt"/>
              </a:rPr>
              <a:t>Chapter title</a:t>
            </a:r>
            <a:endParaRPr lang="en-US" altLang="zh-CN" sz="1600" dirty="0">
              <a:solidFill>
                <a:schemeClr val="tx1">
                  <a:lumMod val="50000"/>
                  <a:lumOff val="50000"/>
                </a:schemeClr>
              </a:solidFill>
              <a:cs typeface="+mn-ea"/>
              <a:sym typeface="+mn-lt"/>
            </a:endParaRPr>
          </a:p>
          <a:p>
            <a:pPr marL="285750" indent="-285750">
              <a:buFont typeface="Wingdings" pitchFamily="2" charset="2"/>
              <a:buChar char="u"/>
              <a:defRPr/>
            </a:pPr>
            <a:r>
              <a:rPr lang="zh-CN" altLang="en-US" sz="1600" dirty="0">
                <a:solidFill>
                  <a:schemeClr val="tx1">
                    <a:lumMod val="50000"/>
                    <a:lumOff val="50000"/>
                  </a:schemeClr>
                </a:solidFill>
                <a:cs typeface="+mn-ea"/>
                <a:sym typeface="+mn-lt"/>
              </a:rPr>
              <a:t>Chapter title</a:t>
            </a:r>
            <a:endParaRPr lang="en-US" altLang="zh-CN" sz="1600" dirty="0">
              <a:solidFill>
                <a:schemeClr val="tx1">
                  <a:lumMod val="50000"/>
                  <a:lumOff val="50000"/>
                </a:schemeClr>
              </a:solidFill>
              <a:cs typeface="+mn-ea"/>
              <a:sym typeface="+mn-lt"/>
            </a:endParaRPr>
          </a:p>
        </p:txBody>
      </p:sp>
      <p:sp>
        <p:nvSpPr>
          <p:cNvPr id="31" name="矩形 30"/>
          <p:cNvSpPr/>
          <p:nvPr/>
        </p:nvSpPr>
        <p:spPr>
          <a:xfrm>
            <a:off x="4718029" y="2762366"/>
            <a:ext cx="1293944" cy="584775"/>
          </a:xfrm>
          <a:prstGeom prst="rect">
            <a:avLst/>
          </a:prstGeom>
        </p:spPr>
        <p:txBody>
          <a:bodyPr wrap="none">
            <a:spAutoFit/>
          </a:bodyPr>
          <a:lstStyle/>
          <a:p>
            <a:pPr marL="285750" indent="-285750">
              <a:buFont typeface="Wingdings" pitchFamily="2" charset="2"/>
              <a:buChar char="u"/>
              <a:defRPr/>
            </a:pPr>
            <a:r>
              <a:rPr lang="zh-CN" altLang="en-US" sz="1600" dirty="0">
                <a:solidFill>
                  <a:schemeClr val="tx1">
                    <a:lumMod val="50000"/>
                    <a:lumOff val="50000"/>
                  </a:schemeClr>
                </a:solidFill>
                <a:cs typeface="+mn-ea"/>
                <a:sym typeface="+mn-lt"/>
              </a:rPr>
              <a:t>Chapter title</a:t>
            </a:r>
            <a:endParaRPr lang="en-US" altLang="zh-CN" sz="1600" dirty="0">
              <a:solidFill>
                <a:schemeClr val="tx1">
                  <a:lumMod val="50000"/>
                  <a:lumOff val="50000"/>
                </a:schemeClr>
              </a:solidFill>
              <a:cs typeface="+mn-ea"/>
              <a:sym typeface="+mn-lt"/>
            </a:endParaRPr>
          </a:p>
          <a:p>
            <a:pPr marL="285750" indent="-285750">
              <a:buFont typeface="Wingdings" pitchFamily="2" charset="2"/>
              <a:buChar char="u"/>
              <a:defRPr/>
            </a:pPr>
            <a:r>
              <a:rPr lang="zh-CN" altLang="en-US" sz="1600" dirty="0">
                <a:solidFill>
                  <a:schemeClr val="tx1">
                    <a:lumMod val="50000"/>
                    <a:lumOff val="50000"/>
                  </a:schemeClr>
                </a:solidFill>
                <a:cs typeface="+mn-ea"/>
                <a:sym typeface="+mn-lt"/>
              </a:rPr>
              <a:t>Chapter title</a:t>
            </a:r>
            <a:endParaRPr lang="en-US" altLang="zh-CN" sz="16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166236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iterate type="lt">
                                    <p:tmPct val="15000"/>
                                  </p:iterate>
                                  <p:childTnLst>
                                    <p:set>
                                      <p:cBhvr>
                                        <p:cTn id="12" dur="1" fill="hold">
                                          <p:stCondLst>
                                            <p:cond delay="0"/>
                                          </p:stCondLst>
                                        </p:cTn>
                                        <p:tgtEl>
                                          <p:spTgt spid="26"/>
                                        </p:tgtEl>
                                        <p:attrNameLst>
                                          <p:attrName>style.visibility</p:attrName>
                                        </p:attrNameLst>
                                      </p:cBhvr>
                                      <p:to>
                                        <p:strVal val="visible"/>
                                      </p:to>
                                    </p:set>
                                    <p:animScale>
                                      <p:cBhvr>
                                        <p:cTn id="13"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6"/>
                                        </p:tgtEl>
                                        <p:attrNameLst>
                                          <p:attrName>ppt_x</p:attrName>
                                          <p:attrName>ppt_y</p:attrName>
                                        </p:attrNameLst>
                                      </p:cBhvr>
                                    </p:animMotion>
                                    <p:animEffect transition="in" filter="fade">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00"/>
                                        <p:tgtEl>
                                          <p:spTgt spid="27"/>
                                        </p:tgtEl>
                                      </p:cBhvr>
                                    </p:animEffect>
                                  </p:childTnLst>
                                </p:cTn>
                              </p:par>
                            </p:childTnLst>
                          </p:cTn>
                        </p:par>
                        <p:par>
                          <p:cTn id="24" fill="hold">
                            <p:stCondLst>
                              <p:cond delay="700"/>
                            </p:stCondLst>
                            <p:childTnLst>
                              <p:par>
                                <p:cTn id="25" presetID="16" presetClass="entr" presetSubtype="2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par>
                          <p:cTn id="28" fill="hold">
                            <p:stCondLst>
                              <p:cond delay="12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3262413"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defRPr/>
            </a:pPr>
            <a:r>
              <a:rPr lang="zh-CN" altLang="en-US" sz="2400" b="1" dirty="0">
                <a:solidFill>
                  <a:schemeClr val="tx1">
                    <a:lumMod val="65000"/>
                    <a:lumOff val="35000"/>
                  </a:schemeClr>
                </a:solidFill>
                <a:latin typeface="+mn-lt"/>
                <a:ea typeface="+mn-ea"/>
                <a:cs typeface="+mn-ea"/>
                <a:sym typeface="+mn-lt"/>
              </a:rPr>
              <a:t>Problems in classroom teaching</a:t>
            </a:r>
            <a:endParaRPr lang="en-US" altLang="zh-CN" sz="2400" b="1" dirty="0">
              <a:solidFill>
                <a:schemeClr val="tx1">
                  <a:lumMod val="65000"/>
                  <a:lumOff val="35000"/>
                </a:schemeClr>
              </a:solidFill>
              <a:latin typeface="+mn-lt"/>
              <a:ea typeface="+mn-ea"/>
              <a:cs typeface="+mn-ea"/>
              <a:sym typeface="+mn-lt"/>
            </a:endParaRPr>
          </a:p>
        </p:txBody>
      </p:sp>
      <p:sp>
        <p:nvSpPr>
          <p:cNvPr id="50" name="Oval 8"/>
          <p:cNvSpPr>
            <a:spLocks noChangeArrowheads="1"/>
          </p:cNvSpPr>
          <p:nvPr/>
        </p:nvSpPr>
        <p:spPr bwMode="auto">
          <a:xfrm>
            <a:off x="576015" y="1855978"/>
            <a:ext cx="135000" cy="135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013">
              <a:cs typeface="+mn-ea"/>
              <a:sym typeface="+mn-lt"/>
            </a:endParaRPr>
          </a:p>
        </p:txBody>
      </p:sp>
      <p:sp>
        <p:nvSpPr>
          <p:cNvPr id="51" name="Oval 9"/>
          <p:cNvSpPr>
            <a:spLocks noChangeArrowheads="1"/>
          </p:cNvSpPr>
          <p:nvPr/>
        </p:nvSpPr>
        <p:spPr bwMode="auto">
          <a:xfrm>
            <a:off x="576015" y="2724177"/>
            <a:ext cx="135000" cy="135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013">
              <a:cs typeface="+mn-ea"/>
              <a:sym typeface="+mn-lt"/>
            </a:endParaRPr>
          </a:p>
        </p:txBody>
      </p:sp>
      <p:sp>
        <p:nvSpPr>
          <p:cNvPr id="52" name="Oval 10"/>
          <p:cNvSpPr>
            <a:spLocks noChangeArrowheads="1"/>
          </p:cNvSpPr>
          <p:nvPr/>
        </p:nvSpPr>
        <p:spPr bwMode="auto">
          <a:xfrm>
            <a:off x="576015" y="3652386"/>
            <a:ext cx="135000" cy="1350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013">
              <a:cs typeface="+mn-ea"/>
              <a:sym typeface="+mn-lt"/>
            </a:endParaRPr>
          </a:p>
        </p:txBody>
      </p:sp>
      <p:sp>
        <p:nvSpPr>
          <p:cNvPr id="53" name="TextBox 11"/>
          <p:cNvSpPr txBox="1"/>
          <p:nvPr/>
        </p:nvSpPr>
        <p:spPr>
          <a:xfrm>
            <a:off x="747205" y="1748512"/>
            <a:ext cx="492443" cy="276999"/>
          </a:xfrm>
          <a:prstGeom prst="rect">
            <a:avLst/>
          </a:prstGeom>
          <a:noFill/>
        </p:spPr>
        <p:txBody>
          <a:bodyPr wrap="none" rtlCol="0">
            <a:spAutoFit/>
          </a:bodyPr>
          <a:lstStyle/>
          <a:p>
            <a:r>
              <a:rPr lang="zh-CN" altLang="en-US" sz="1200" b="1" dirty="0">
                <a:solidFill>
                  <a:schemeClr val="accent1"/>
                </a:solidFill>
                <a:cs typeface="+mn-ea"/>
                <a:sym typeface="+mn-lt"/>
              </a:rPr>
              <a:t>issue</a:t>
            </a:r>
            <a:endParaRPr lang="id-ID" sz="1200" b="1" dirty="0">
              <a:solidFill>
                <a:schemeClr val="accent1"/>
              </a:solidFill>
              <a:cs typeface="+mn-ea"/>
              <a:sym typeface="+mn-lt"/>
            </a:endParaRPr>
          </a:p>
        </p:txBody>
      </p:sp>
      <p:sp>
        <p:nvSpPr>
          <p:cNvPr id="54" name="TextBox 12"/>
          <p:cNvSpPr txBox="1"/>
          <p:nvPr/>
        </p:nvSpPr>
        <p:spPr>
          <a:xfrm>
            <a:off x="747206" y="1939879"/>
            <a:ext cx="1825488" cy="507831"/>
          </a:xfrm>
          <a:prstGeom prst="rect">
            <a:avLst/>
          </a:prstGeom>
          <a:noFill/>
        </p:spPr>
        <p:txBody>
          <a:bodyPr wrap="square" rtlCol="0">
            <a:spAutoFit/>
          </a:bodyPr>
          <a:lstStyle/>
          <a:p>
            <a:r>
              <a:rPr lang="zh-CN" altLang="en-US" sz="900" dirty="0">
                <a:solidFill>
                  <a:schemeClr val="tx1">
                    <a:lumMod val="60000"/>
                    <a:lumOff val="40000"/>
                  </a:schemeClr>
                </a:solidFill>
                <a:cs typeface="+mn-ea"/>
                <a:sym typeface="+mn-lt"/>
              </a:rPr>
              <a:t>After your content is typed here, or by copying your text, choose Paste in this box.</a:t>
            </a:r>
          </a:p>
        </p:txBody>
      </p:sp>
      <p:sp>
        <p:nvSpPr>
          <p:cNvPr id="55" name="TextBox 13"/>
          <p:cNvSpPr txBox="1"/>
          <p:nvPr/>
        </p:nvSpPr>
        <p:spPr>
          <a:xfrm>
            <a:off x="747206" y="2620745"/>
            <a:ext cx="492443" cy="276999"/>
          </a:xfrm>
          <a:prstGeom prst="rect">
            <a:avLst/>
          </a:prstGeom>
          <a:noFill/>
        </p:spPr>
        <p:txBody>
          <a:bodyPr wrap="none" rtlCol="0">
            <a:spAutoFit/>
          </a:bodyPr>
          <a:lstStyle/>
          <a:p>
            <a:r>
              <a:rPr lang="zh-CN" altLang="en-US" sz="1200" b="1" dirty="0">
                <a:cs typeface="+mn-ea"/>
                <a:sym typeface="+mn-lt"/>
              </a:rPr>
              <a:t>issue</a:t>
            </a:r>
            <a:endParaRPr lang="id-ID" altLang="zh-CN" sz="1200" b="1" dirty="0">
              <a:cs typeface="+mn-ea"/>
              <a:sym typeface="+mn-lt"/>
            </a:endParaRPr>
          </a:p>
        </p:txBody>
      </p:sp>
      <p:sp>
        <p:nvSpPr>
          <p:cNvPr id="56" name="TextBox 14"/>
          <p:cNvSpPr txBox="1"/>
          <p:nvPr/>
        </p:nvSpPr>
        <p:spPr>
          <a:xfrm>
            <a:off x="747206" y="2812113"/>
            <a:ext cx="1825488" cy="507831"/>
          </a:xfrm>
          <a:prstGeom prst="rect">
            <a:avLst/>
          </a:prstGeom>
          <a:noFill/>
        </p:spPr>
        <p:txBody>
          <a:bodyPr wrap="square" rtlCol="0">
            <a:spAutoFit/>
          </a:bodyPr>
          <a:lstStyle/>
          <a:p>
            <a:r>
              <a:rPr lang="zh-CN" altLang="en-US" sz="900" dirty="0">
                <a:solidFill>
                  <a:schemeClr val="tx1">
                    <a:lumMod val="60000"/>
                    <a:lumOff val="40000"/>
                  </a:schemeClr>
                </a:solidFill>
                <a:cs typeface="+mn-ea"/>
                <a:sym typeface="+mn-lt"/>
              </a:rPr>
              <a:t>After your content is typed here, or by copying your text, choose Paste in this box.</a:t>
            </a:r>
          </a:p>
        </p:txBody>
      </p:sp>
      <p:sp>
        <p:nvSpPr>
          <p:cNvPr id="57" name="TextBox 15"/>
          <p:cNvSpPr txBox="1"/>
          <p:nvPr/>
        </p:nvSpPr>
        <p:spPr>
          <a:xfrm>
            <a:off x="747205" y="3560716"/>
            <a:ext cx="492443" cy="276999"/>
          </a:xfrm>
          <a:prstGeom prst="rect">
            <a:avLst/>
          </a:prstGeom>
          <a:noFill/>
        </p:spPr>
        <p:txBody>
          <a:bodyPr wrap="none" rtlCol="0">
            <a:spAutoFit/>
          </a:bodyPr>
          <a:lstStyle/>
          <a:p>
            <a:r>
              <a:rPr lang="zh-CN" altLang="en-US" sz="1200" b="1" dirty="0">
                <a:solidFill>
                  <a:schemeClr val="accent1"/>
                </a:solidFill>
                <a:cs typeface="+mn-ea"/>
                <a:sym typeface="+mn-lt"/>
              </a:rPr>
              <a:t>issue</a:t>
            </a:r>
            <a:endParaRPr lang="id-ID" altLang="zh-CN" sz="1200" b="1" dirty="0">
              <a:solidFill>
                <a:schemeClr val="accent1"/>
              </a:solidFill>
              <a:cs typeface="+mn-ea"/>
              <a:sym typeface="+mn-lt"/>
            </a:endParaRPr>
          </a:p>
        </p:txBody>
      </p:sp>
      <p:sp>
        <p:nvSpPr>
          <p:cNvPr id="58" name="TextBox 16"/>
          <p:cNvSpPr txBox="1"/>
          <p:nvPr/>
        </p:nvSpPr>
        <p:spPr>
          <a:xfrm>
            <a:off x="747206" y="3752083"/>
            <a:ext cx="1825488" cy="507831"/>
          </a:xfrm>
          <a:prstGeom prst="rect">
            <a:avLst/>
          </a:prstGeom>
          <a:noFill/>
        </p:spPr>
        <p:txBody>
          <a:bodyPr wrap="square" rtlCol="0">
            <a:spAutoFit/>
          </a:bodyPr>
          <a:lstStyle/>
          <a:p>
            <a:r>
              <a:rPr lang="zh-CN" altLang="en-US" sz="900" dirty="0">
                <a:solidFill>
                  <a:schemeClr val="tx1">
                    <a:lumMod val="60000"/>
                    <a:lumOff val="40000"/>
                  </a:schemeClr>
                </a:solidFill>
                <a:cs typeface="+mn-ea"/>
                <a:sym typeface="+mn-lt"/>
              </a:rPr>
              <a:t>After your content is typed here, or by copying your text, choose Paste in this box.</a:t>
            </a:r>
          </a:p>
        </p:txBody>
      </p:sp>
      <p:sp>
        <p:nvSpPr>
          <p:cNvPr id="62" name="TextBox 20"/>
          <p:cNvSpPr txBox="1"/>
          <p:nvPr/>
        </p:nvSpPr>
        <p:spPr>
          <a:xfrm>
            <a:off x="6638518" y="1734899"/>
            <a:ext cx="492443" cy="276999"/>
          </a:xfrm>
          <a:prstGeom prst="rect">
            <a:avLst/>
          </a:prstGeom>
          <a:noFill/>
        </p:spPr>
        <p:txBody>
          <a:bodyPr wrap="none" rtlCol="0">
            <a:spAutoFit/>
          </a:bodyPr>
          <a:lstStyle/>
          <a:p>
            <a:r>
              <a:rPr lang="zh-CN" altLang="en-US" sz="1200" b="1" dirty="0">
                <a:cs typeface="+mn-ea"/>
                <a:sym typeface="+mn-lt"/>
              </a:rPr>
              <a:t>issue</a:t>
            </a:r>
            <a:endParaRPr lang="id-ID" altLang="zh-CN" sz="1200" b="1" dirty="0">
              <a:cs typeface="+mn-ea"/>
              <a:sym typeface="+mn-lt"/>
            </a:endParaRPr>
          </a:p>
        </p:txBody>
      </p:sp>
      <p:sp>
        <p:nvSpPr>
          <p:cNvPr id="63" name="TextBox 21"/>
          <p:cNvSpPr txBox="1"/>
          <p:nvPr/>
        </p:nvSpPr>
        <p:spPr>
          <a:xfrm>
            <a:off x="6638518" y="1926266"/>
            <a:ext cx="1825488" cy="923330"/>
          </a:xfrm>
          <a:prstGeom prst="rect">
            <a:avLst/>
          </a:prstGeom>
          <a:noFill/>
        </p:spPr>
        <p:txBody>
          <a:bodyPr wrap="square" rtlCol="0">
            <a:spAutoFit/>
          </a:bodyPr>
          <a:lstStyle/>
          <a:p>
            <a:pPr>
              <a:lnSpc>
                <a:spcPct val="150000"/>
              </a:lnSpc>
            </a:pPr>
            <a:r>
              <a:rPr lang="zh-CN" altLang="en-US" sz="900" dirty="0">
                <a:solidFill>
                  <a:schemeClr val="tx1">
                    <a:lumMod val="60000"/>
                    <a:lumOff val="40000"/>
                  </a:schemeClr>
                </a:solidFill>
                <a:cs typeface="+mn-ea"/>
                <a:sym typeface="+mn-lt"/>
              </a:rPr>
              <a:t>After your content is typed here, or by copying your text, choose Paste in this box.</a:t>
            </a:r>
          </a:p>
          <a:p>
            <a:pPr>
              <a:lnSpc>
                <a:spcPct val="150000"/>
              </a:lnSpc>
            </a:pPr>
            <a:r>
              <a:rPr lang="en-US" sz="900" dirty="0">
                <a:solidFill>
                  <a:schemeClr val="tx1">
                    <a:lumMod val="60000"/>
                    <a:lumOff val="40000"/>
                  </a:schemeClr>
                </a:solidFill>
                <a:cs typeface="+mn-ea"/>
                <a:sym typeface="+mn-lt"/>
              </a:rPr>
              <a:t>.</a:t>
            </a:r>
            <a:r>
              <a:rPr lang="id-ID" sz="900" dirty="0">
                <a:solidFill>
                  <a:schemeClr val="tx1">
                    <a:lumMod val="60000"/>
                    <a:lumOff val="40000"/>
                  </a:schemeClr>
                </a:solidFill>
                <a:cs typeface="+mn-ea"/>
                <a:sym typeface="+mn-lt"/>
              </a:rPr>
              <a:t> </a:t>
            </a:r>
            <a:endParaRPr lang="en-US" sz="900" b="1" dirty="0">
              <a:solidFill>
                <a:schemeClr val="tx1">
                  <a:lumMod val="60000"/>
                  <a:lumOff val="40000"/>
                </a:schemeClr>
              </a:solidFill>
              <a:cs typeface="+mn-ea"/>
              <a:sym typeface="+mn-lt"/>
            </a:endParaRPr>
          </a:p>
        </p:txBody>
      </p:sp>
      <p:sp>
        <p:nvSpPr>
          <p:cNvPr id="64" name="TextBox 22"/>
          <p:cNvSpPr txBox="1"/>
          <p:nvPr/>
        </p:nvSpPr>
        <p:spPr>
          <a:xfrm>
            <a:off x="6638518" y="2607132"/>
            <a:ext cx="492443" cy="276999"/>
          </a:xfrm>
          <a:prstGeom prst="rect">
            <a:avLst/>
          </a:prstGeom>
          <a:noFill/>
        </p:spPr>
        <p:txBody>
          <a:bodyPr wrap="none" rtlCol="0">
            <a:spAutoFit/>
          </a:bodyPr>
          <a:lstStyle/>
          <a:p>
            <a:r>
              <a:rPr lang="zh-CN" altLang="en-US" sz="1200" b="1" dirty="0">
                <a:solidFill>
                  <a:schemeClr val="accent1"/>
                </a:solidFill>
                <a:cs typeface="+mn-ea"/>
                <a:sym typeface="+mn-lt"/>
              </a:rPr>
              <a:t>issue</a:t>
            </a:r>
            <a:endParaRPr lang="id-ID" altLang="zh-CN" sz="1200" b="1" dirty="0">
              <a:solidFill>
                <a:schemeClr val="accent1"/>
              </a:solidFill>
              <a:cs typeface="+mn-ea"/>
              <a:sym typeface="+mn-lt"/>
            </a:endParaRPr>
          </a:p>
        </p:txBody>
      </p:sp>
      <p:sp>
        <p:nvSpPr>
          <p:cNvPr id="65" name="TextBox 23"/>
          <p:cNvSpPr txBox="1"/>
          <p:nvPr/>
        </p:nvSpPr>
        <p:spPr>
          <a:xfrm>
            <a:off x="6638518" y="2798500"/>
            <a:ext cx="1825488" cy="507831"/>
          </a:xfrm>
          <a:prstGeom prst="rect">
            <a:avLst/>
          </a:prstGeom>
          <a:noFill/>
        </p:spPr>
        <p:txBody>
          <a:bodyPr wrap="square" rtlCol="0">
            <a:spAutoFit/>
          </a:bodyPr>
          <a:lstStyle/>
          <a:p>
            <a:r>
              <a:rPr lang="zh-CN" altLang="en-US" sz="900" dirty="0">
                <a:solidFill>
                  <a:schemeClr val="tx1">
                    <a:lumMod val="60000"/>
                    <a:lumOff val="40000"/>
                  </a:schemeClr>
                </a:solidFill>
                <a:cs typeface="+mn-ea"/>
                <a:sym typeface="+mn-lt"/>
              </a:rPr>
              <a:t>After your content is typed here, or by copying your text, choose Paste in this box.</a:t>
            </a:r>
          </a:p>
        </p:txBody>
      </p:sp>
      <p:sp>
        <p:nvSpPr>
          <p:cNvPr id="66" name="TextBox 24"/>
          <p:cNvSpPr txBox="1"/>
          <p:nvPr/>
        </p:nvSpPr>
        <p:spPr>
          <a:xfrm>
            <a:off x="6638518" y="3547103"/>
            <a:ext cx="492443" cy="276999"/>
          </a:xfrm>
          <a:prstGeom prst="rect">
            <a:avLst/>
          </a:prstGeom>
          <a:noFill/>
        </p:spPr>
        <p:txBody>
          <a:bodyPr wrap="none" rtlCol="0">
            <a:spAutoFit/>
          </a:bodyPr>
          <a:lstStyle/>
          <a:p>
            <a:r>
              <a:rPr lang="zh-CN" altLang="en-US" sz="1200" b="1" dirty="0">
                <a:cs typeface="+mn-ea"/>
                <a:sym typeface="+mn-lt"/>
              </a:rPr>
              <a:t>issue</a:t>
            </a:r>
            <a:endParaRPr lang="id-ID" altLang="zh-CN" sz="1200" b="1" dirty="0">
              <a:cs typeface="+mn-ea"/>
              <a:sym typeface="+mn-lt"/>
            </a:endParaRPr>
          </a:p>
        </p:txBody>
      </p:sp>
      <p:sp>
        <p:nvSpPr>
          <p:cNvPr id="67" name="TextBox 25"/>
          <p:cNvSpPr txBox="1"/>
          <p:nvPr/>
        </p:nvSpPr>
        <p:spPr>
          <a:xfrm>
            <a:off x="6638518" y="3738470"/>
            <a:ext cx="1825488" cy="507831"/>
          </a:xfrm>
          <a:prstGeom prst="rect">
            <a:avLst/>
          </a:prstGeom>
          <a:noFill/>
        </p:spPr>
        <p:txBody>
          <a:bodyPr wrap="square" rtlCol="0">
            <a:spAutoFit/>
          </a:bodyPr>
          <a:lstStyle/>
          <a:p>
            <a:r>
              <a:rPr lang="zh-CN" altLang="en-US" sz="900" dirty="0">
                <a:solidFill>
                  <a:schemeClr val="tx1">
                    <a:lumMod val="60000"/>
                    <a:lumOff val="40000"/>
                  </a:schemeClr>
                </a:solidFill>
                <a:cs typeface="+mn-ea"/>
                <a:sym typeface="+mn-lt"/>
              </a:rPr>
              <a:t>After your content is typed here, or by copying your text, choose Paste in this box.</a:t>
            </a:r>
          </a:p>
        </p:txBody>
      </p:sp>
      <p:pic>
        <p:nvPicPr>
          <p:cNvPr id="4" name="图片 3">
            <a:extLst>
              <a:ext uri="{FF2B5EF4-FFF2-40B4-BE49-F238E27FC236}">
                <a16:creationId xmlns:a16="http://schemas.microsoft.com/office/drawing/2014/main" id="{49F5CD19-60D3-4E39-875B-B778039572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6737" y="1347614"/>
            <a:ext cx="3328931" cy="2658384"/>
          </a:xfrm>
          <a:prstGeom prst="rect">
            <a:avLst/>
          </a:prstGeom>
        </p:spPr>
      </p:pic>
    </p:spTree>
    <p:extLst>
      <p:ext uri="{BB962C8B-B14F-4D97-AF65-F5344CB8AC3E}">
        <p14:creationId xmlns:p14="http://schemas.microsoft.com/office/powerpoint/2010/main" val="169080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p14="http://schemas.microsoft.com/office/powerpoint/2010/main"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fltVal val="0"/>
                                          </p:val>
                                        </p:tav>
                                        <p:tav tm="100000">
                                          <p:val>
                                            <p:strVal val="#ppt_h"/>
                                          </p:val>
                                        </p:tav>
                                      </p:tavLst>
                                    </p:anim>
                                    <p:animEffect transition="in" filter="fade">
                                      <p:cBhvr>
                                        <p:cTn id="13" dur="500"/>
                                        <p:tgtEl>
                                          <p:spTgt spid="5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p:cTn id="16" dur="500" fill="hold"/>
                                        <p:tgtEl>
                                          <p:spTgt spid="51"/>
                                        </p:tgtEl>
                                        <p:attrNameLst>
                                          <p:attrName>ppt_w</p:attrName>
                                        </p:attrNameLst>
                                      </p:cBhvr>
                                      <p:tavLst>
                                        <p:tav tm="0">
                                          <p:val>
                                            <p:fltVal val="0"/>
                                          </p:val>
                                        </p:tav>
                                        <p:tav tm="100000">
                                          <p:val>
                                            <p:strVal val="#ppt_w"/>
                                          </p:val>
                                        </p:tav>
                                      </p:tavLst>
                                    </p:anim>
                                    <p:anim calcmode="lin" valueType="num">
                                      <p:cBhvr>
                                        <p:cTn id="17" dur="500" fill="hold"/>
                                        <p:tgtEl>
                                          <p:spTgt spid="51"/>
                                        </p:tgtEl>
                                        <p:attrNameLst>
                                          <p:attrName>ppt_h</p:attrName>
                                        </p:attrNameLst>
                                      </p:cBhvr>
                                      <p:tavLst>
                                        <p:tav tm="0">
                                          <p:val>
                                            <p:fltVal val="0"/>
                                          </p:val>
                                        </p:tav>
                                        <p:tav tm="100000">
                                          <p:val>
                                            <p:strVal val="#ppt_h"/>
                                          </p:val>
                                        </p:tav>
                                      </p:tavLst>
                                    </p:anim>
                                    <p:animEffect transition="in" filter="fade">
                                      <p:cBhvr>
                                        <p:cTn id="18" dur="500"/>
                                        <p:tgtEl>
                                          <p:spTgt spid="5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0" grpId="0" animBg="1"/>
      <p:bldP spid="51" grpId="0" animBg="1"/>
      <p:bldP spid="52" grpId="0" animBg="1"/>
      <p:bldP spid="53" grpId="0"/>
      <p:bldP spid="54" grpId="0"/>
      <p:bldP spid="55" grpId="0"/>
      <p:bldP spid="56" grpId="0"/>
      <p:bldP spid="57" grpId="0"/>
      <p:bldP spid="58" grpId="0"/>
      <p:bldP spid="62" grpId="0"/>
      <p:bldP spid="63" grpId="0"/>
      <p:bldP spid="64" grpId="0"/>
      <p:bldP spid="65" grpId="0"/>
      <p:bldP spid="66" grpId="0"/>
      <p:bldP spid="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295463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400" b="1" dirty="0">
                <a:solidFill>
                  <a:schemeClr val="tx1">
                    <a:lumMod val="65000"/>
                    <a:lumOff val="35000"/>
                  </a:schemeClr>
                </a:solidFill>
                <a:latin typeface="+mn-lt"/>
                <a:ea typeface="+mn-ea"/>
                <a:cs typeface="+mn-ea"/>
                <a:sym typeface="+mn-lt"/>
              </a:rPr>
              <a:t>Problems with student learning</a:t>
            </a:r>
          </a:p>
        </p:txBody>
      </p:sp>
      <p:sp>
        <p:nvSpPr>
          <p:cNvPr id="37" name="矩形 36"/>
          <p:cNvSpPr/>
          <p:nvPr/>
        </p:nvSpPr>
        <p:spPr>
          <a:xfrm>
            <a:off x="2603782" y="2060307"/>
            <a:ext cx="2016018" cy="553998"/>
          </a:xfrm>
          <a:prstGeom prst="rect">
            <a:avLst/>
          </a:prstGeom>
        </p:spPr>
        <p:txBody>
          <a:bodyPr wrap="square">
            <a:spAutoFit/>
          </a:bodyPr>
          <a:lstStyle/>
          <a:p>
            <a:pPr algn="just" fontAlgn="base">
              <a:lnSpc>
                <a:spcPts val="1200"/>
              </a:lnSpc>
              <a:spcBef>
                <a:spcPct val="0"/>
              </a:spcBef>
              <a:spcAft>
                <a:spcPct val="0"/>
              </a:spcAft>
            </a:pPr>
            <a:r>
              <a:rPr lang="zh-CN" altLang="en-US" sz="1000" dirty="0">
                <a:solidFill>
                  <a:prstClr val="black"/>
                </a:solidFill>
                <a:cs typeface="+mn-ea"/>
                <a:sym typeface="+mn-lt"/>
              </a:rPr>
              <a:t>After your content is typed here, or by copying your text, choose Paste in this box.</a:t>
            </a:r>
          </a:p>
        </p:txBody>
      </p:sp>
      <p:sp>
        <p:nvSpPr>
          <p:cNvPr id="73" name="矩形 72"/>
          <p:cNvSpPr/>
          <p:nvPr/>
        </p:nvSpPr>
        <p:spPr>
          <a:xfrm>
            <a:off x="755576" y="3340808"/>
            <a:ext cx="2016018" cy="553998"/>
          </a:xfrm>
          <a:prstGeom prst="rect">
            <a:avLst/>
          </a:prstGeom>
        </p:spPr>
        <p:txBody>
          <a:bodyPr wrap="square">
            <a:spAutoFit/>
          </a:bodyPr>
          <a:lstStyle/>
          <a:p>
            <a:pPr algn="just" fontAlgn="base">
              <a:lnSpc>
                <a:spcPts val="1200"/>
              </a:lnSpc>
              <a:spcBef>
                <a:spcPct val="0"/>
              </a:spcBef>
              <a:spcAft>
                <a:spcPct val="0"/>
              </a:spcAft>
            </a:pPr>
            <a:r>
              <a:rPr lang="zh-CN" altLang="en-US" sz="1000" dirty="0">
                <a:solidFill>
                  <a:prstClr val="black"/>
                </a:solidFill>
                <a:cs typeface="+mn-ea"/>
                <a:sym typeface="+mn-lt"/>
              </a:rPr>
              <a:t>After your content is typed here, or by copying your text, choose Paste in this box.</a:t>
            </a:r>
          </a:p>
        </p:txBody>
      </p:sp>
      <p:sp>
        <p:nvSpPr>
          <p:cNvPr id="74" name="矩形 73"/>
          <p:cNvSpPr/>
          <p:nvPr/>
        </p:nvSpPr>
        <p:spPr>
          <a:xfrm>
            <a:off x="4451986" y="3340808"/>
            <a:ext cx="2016018" cy="553998"/>
          </a:xfrm>
          <a:prstGeom prst="rect">
            <a:avLst/>
          </a:prstGeom>
        </p:spPr>
        <p:txBody>
          <a:bodyPr wrap="square">
            <a:spAutoFit/>
          </a:bodyPr>
          <a:lstStyle/>
          <a:p>
            <a:pPr algn="just" fontAlgn="base">
              <a:lnSpc>
                <a:spcPts val="1200"/>
              </a:lnSpc>
              <a:spcBef>
                <a:spcPct val="0"/>
              </a:spcBef>
              <a:spcAft>
                <a:spcPct val="0"/>
              </a:spcAft>
            </a:pPr>
            <a:r>
              <a:rPr lang="zh-CN" altLang="en-US" sz="1000" dirty="0">
                <a:solidFill>
                  <a:prstClr val="black"/>
                </a:solidFill>
                <a:cs typeface="+mn-ea"/>
                <a:sym typeface="+mn-lt"/>
              </a:rPr>
              <a:t>After your content is typed here, or by copying your text, choose Paste in this box.</a:t>
            </a:r>
          </a:p>
        </p:txBody>
      </p:sp>
      <p:sp>
        <p:nvSpPr>
          <p:cNvPr id="75" name="矩形 74"/>
          <p:cNvSpPr/>
          <p:nvPr/>
        </p:nvSpPr>
        <p:spPr>
          <a:xfrm>
            <a:off x="6300193" y="2059721"/>
            <a:ext cx="2016018" cy="553998"/>
          </a:xfrm>
          <a:prstGeom prst="rect">
            <a:avLst/>
          </a:prstGeom>
        </p:spPr>
        <p:txBody>
          <a:bodyPr wrap="square">
            <a:spAutoFit/>
          </a:bodyPr>
          <a:lstStyle/>
          <a:p>
            <a:pPr algn="just" fontAlgn="base">
              <a:lnSpc>
                <a:spcPts val="1200"/>
              </a:lnSpc>
              <a:spcBef>
                <a:spcPct val="0"/>
              </a:spcBef>
              <a:spcAft>
                <a:spcPct val="0"/>
              </a:spcAft>
            </a:pPr>
            <a:r>
              <a:rPr lang="zh-CN" altLang="en-US" sz="1000" dirty="0">
                <a:solidFill>
                  <a:prstClr val="black"/>
                </a:solidFill>
                <a:cs typeface="+mn-ea"/>
                <a:sym typeface="+mn-lt"/>
              </a:rPr>
              <a:t>After your content is typed here, or by copying your text, choose Paste in this box.</a:t>
            </a:r>
          </a:p>
        </p:txBody>
      </p:sp>
      <p:grpSp>
        <p:nvGrpSpPr>
          <p:cNvPr id="76" name="组合 75"/>
          <p:cNvGrpSpPr/>
          <p:nvPr/>
        </p:nvGrpSpPr>
        <p:grpSpPr>
          <a:xfrm>
            <a:off x="1003000" y="1563638"/>
            <a:ext cx="1521172" cy="1515388"/>
            <a:chOff x="1106612" y="1563638"/>
            <a:chExt cx="1521172" cy="1515388"/>
          </a:xfrm>
        </p:grpSpPr>
        <p:grpSp>
          <p:nvGrpSpPr>
            <p:cNvPr id="77" name="组合 76"/>
            <p:cNvGrpSpPr/>
            <p:nvPr/>
          </p:nvGrpSpPr>
          <p:grpSpPr>
            <a:xfrm>
              <a:off x="1106612" y="1563638"/>
              <a:ext cx="1521172" cy="1515388"/>
              <a:chOff x="1106612" y="1563638"/>
              <a:chExt cx="1670050" cy="1663700"/>
            </a:xfrm>
          </p:grpSpPr>
          <p:sp>
            <p:nvSpPr>
              <p:cNvPr id="79" name="Freeform 11"/>
              <p:cNvSpPr>
                <a:spLocks noEditPoints="1"/>
              </p:cNvSpPr>
              <p:nvPr/>
            </p:nvSpPr>
            <p:spPr bwMode="auto">
              <a:xfrm>
                <a:off x="1106612" y="1563638"/>
                <a:ext cx="1670050" cy="1663700"/>
              </a:xfrm>
              <a:custGeom>
                <a:avLst/>
                <a:gdLst>
                  <a:gd name="T0" fmla="*/ 57 w 164"/>
                  <a:gd name="T1" fmla="*/ 4 h 165"/>
                  <a:gd name="T2" fmla="*/ 51 w 164"/>
                  <a:gd name="T3" fmla="*/ 29 h 165"/>
                  <a:gd name="T4" fmla="*/ 29 w 164"/>
                  <a:gd name="T5" fmla="*/ 19 h 165"/>
                  <a:gd name="T6" fmla="*/ 33 w 164"/>
                  <a:gd name="T7" fmla="*/ 45 h 165"/>
                  <a:gd name="T8" fmla="*/ 9 w 164"/>
                  <a:gd name="T9" fmla="*/ 45 h 165"/>
                  <a:gd name="T10" fmla="*/ 22 w 164"/>
                  <a:gd name="T11" fmla="*/ 66 h 165"/>
                  <a:gd name="T12" fmla="*/ 0 w 164"/>
                  <a:gd name="T13" fmla="*/ 75 h 165"/>
                  <a:gd name="T14" fmla="*/ 21 w 164"/>
                  <a:gd name="T15" fmla="*/ 91 h 165"/>
                  <a:gd name="T16" fmla="*/ 3 w 164"/>
                  <a:gd name="T17" fmla="*/ 107 h 165"/>
                  <a:gd name="T18" fmla="*/ 28 w 164"/>
                  <a:gd name="T19" fmla="*/ 113 h 165"/>
                  <a:gd name="T20" fmla="*/ 19 w 164"/>
                  <a:gd name="T21" fmla="*/ 136 h 165"/>
                  <a:gd name="T22" fmla="*/ 44 w 164"/>
                  <a:gd name="T23" fmla="*/ 132 h 165"/>
                  <a:gd name="T24" fmla="*/ 44 w 164"/>
                  <a:gd name="T25" fmla="*/ 156 h 165"/>
                  <a:gd name="T26" fmla="*/ 66 w 164"/>
                  <a:gd name="T27" fmla="*/ 142 h 165"/>
                  <a:gd name="T28" fmla="*/ 75 w 164"/>
                  <a:gd name="T29" fmla="*/ 165 h 165"/>
                  <a:gd name="T30" fmla="*/ 90 w 164"/>
                  <a:gd name="T31" fmla="*/ 144 h 165"/>
                  <a:gd name="T32" fmla="*/ 107 w 164"/>
                  <a:gd name="T33" fmla="*/ 161 h 165"/>
                  <a:gd name="T34" fmla="*/ 113 w 164"/>
                  <a:gd name="T35" fmla="*/ 136 h 165"/>
                  <a:gd name="T36" fmla="*/ 135 w 164"/>
                  <a:gd name="T37" fmla="*/ 146 h 165"/>
                  <a:gd name="T38" fmla="*/ 131 w 164"/>
                  <a:gd name="T39" fmla="*/ 120 h 165"/>
                  <a:gd name="T40" fmla="*/ 155 w 164"/>
                  <a:gd name="T41" fmla="*/ 121 h 165"/>
                  <a:gd name="T42" fmla="*/ 142 w 164"/>
                  <a:gd name="T43" fmla="*/ 99 h 165"/>
                  <a:gd name="T44" fmla="*/ 164 w 164"/>
                  <a:gd name="T45" fmla="*/ 90 h 165"/>
                  <a:gd name="T46" fmla="*/ 143 w 164"/>
                  <a:gd name="T47" fmla="*/ 75 h 165"/>
                  <a:gd name="T48" fmla="*/ 161 w 164"/>
                  <a:gd name="T49" fmla="*/ 58 h 165"/>
                  <a:gd name="T50" fmla="*/ 136 w 164"/>
                  <a:gd name="T51" fmla="*/ 52 h 165"/>
                  <a:gd name="T52" fmla="*/ 145 w 164"/>
                  <a:gd name="T53" fmla="*/ 30 h 165"/>
                  <a:gd name="T54" fmla="*/ 120 w 164"/>
                  <a:gd name="T55" fmla="*/ 34 h 165"/>
                  <a:gd name="T56" fmla="*/ 120 w 164"/>
                  <a:gd name="T57" fmla="*/ 9 h 165"/>
                  <a:gd name="T58" fmla="*/ 98 w 164"/>
                  <a:gd name="T59" fmla="*/ 23 h 165"/>
                  <a:gd name="T60" fmla="*/ 89 w 164"/>
                  <a:gd name="T61" fmla="*/ 0 h 165"/>
                  <a:gd name="T62" fmla="*/ 74 w 164"/>
                  <a:gd name="T63" fmla="*/ 21 h 165"/>
                  <a:gd name="T64" fmla="*/ 69 w 164"/>
                  <a:gd name="T65" fmla="*/ 35 h 165"/>
                  <a:gd name="T66" fmla="*/ 95 w 164"/>
                  <a:gd name="T67" fmla="*/ 130 h 165"/>
                  <a:gd name="T68" fmla="*/ 69 w 164"/>
                  <a:gd name="T69" fmla="*/ 3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5">
                    <a:moveTo>
                      <a:pt x="64" y="2"/>
                    </a:moveTo>
                    <a:cubicBezTo>
                      <a:pt x="57" y="4"/>
                      <a:pt x="57" y="4"/>
                      <a:pt x="57" y="4"/>
                    </a:cubicBezTo>
                    <a:cubicBezTo>
                      <a:pt x="58" y="25"/>
                      <a:pt x="58" y="25"/>
                      <a:pt x="58" y="25"/>
                    </a:cubicBezTo>
                    <a:cubicBezTo>
                      <a:pt x="56" y="26"/>
                      <a:pt x="53" y="28"/>
                      <a:pt x="51" y="29"/>
                    </a:cubicBezTo>
                    <a:cubicBezTo>
                      <a:pt x="35" y="15"/>
                      <a:pt x="35" y="15"/>
                      <a:pt x="35" y="15"/>
                    </a:cubicBezTo>
                    <a:cubicBezTo>
                      <a:pt x="29" y="19"/>
                      <a:pt x="29" y="19"/>
                      <a:pt x="29" y="19"/>
                    </a:cubicBezTo>
                    <a:cubicBezTo>
                      <a:pt x="38" y="39"/>
                      <a:pt x="38" y="39"/>
                      <a:pt x="38" y="39"/>
                    </a:cubicBezTo>
                    <a:cubicBezTo>
                      <a:pt x="36" y="41"/>
                      <a:pt x="34" y="43"/>
                      <a:pt x="33" y="45"/>
                    </a:cubicBezTo>
                    <a:cubicBezTo>
                      <a:pt x="12" y="38"/>
                      <a:pt x="12" y="38"/>
                      <a:pt x="12" y="38"/>
                    </a:cubicBezTo>
                    <a:cubicBezTo>
                      <a:pt x="9" y="45"/>
                      <a:pt x="9" y="45"/>
                      <a:pt x="9" y="45"/>
                    </a:cubicBezTo>
                    <a:cubicBezTo>
                      <a:pt x="25" y="59"/>
                      <a:pt x="25" y="59"/>
                      <a:pt x="25" y="59"/>
                    </a:cubicBezTo>
                    <a:cubicBezTo>
                      <a:pt x="24" y="61"/>
                      <a:pt x="23" y="64"/>
                      <a:pt x="22" y="66"/>
                    </a:cubicBezTo>
                    <a:cubicBezTo>
                      <a:pt x="1" y="68"/>
                      <a:pt x="1" y="68"/>
                      <a:pt x="1" y="68"/>
                    </a:cubicBezTo>
                    <a:cubicBezTo>
                      <a:pt x="0" y="75"/>
                      <a:pt x="0" y="75"/>
                      <a:pt x="0" y="75"/>
                    </a:cubicBezTo>
                    <a:cubicBezTo>
                      <a:pt x="20" y="83"/>
                      <a:pt x="20" y="83"/>
                      <a:pt x="20" y="83"/>
                    </a:cubicBezTo>
                    <a:cubicBezTo>
                      <a:pt x="20" y="85"/>
                      <a:pt x="20" y="88"/>
                      <a:pt x="21" y="91"/>
                    </a:cubicBezTo>
                    <a:cubicBezTo>
                      <a:pt x="1" y="100"/>
                      <a:pt x="1" y="100"/>
                      <a:pt x="1" y="100"/>
                    </a:cubicBezTo>
                    <a:cubicBezTo>
                      <a:pt x="3" y="107"/>
                      <a:pt x="3" y="107"/>
                      <a:pt x="3" y="107"/>
                    </a:cubicBezTo>
                    <a:cubicBezTo>
                      <a:pt x="25" y="106"/>
                      <a:pt x="25" y="106"/>
                      <a:pt x="25" y="106"/>
                    </a:cubicBezTo>
                    <a:cubicBezTo>
                      <a:pt x="26" y="109"/>
                      <a:pt x="27" y="111"/>
                      <a:pt x="28" y="113"/>
                    </a:cubicBezTo>
                    <a:cubicBezTo>
                      <a:pt x="14" y="130"/>
                      <a:pt x="14" y="130"/>
                      <a:pt x="14" y="130"/>
                    </a:cubicBezTo>
                    <a:cubicBezTo>
                      <a:pt x="19" y="136"/>
                      <a:pt x="19" y="136"/>
                      <a:pt x="19" y="136"/>
                    </a:cubicBezTo>
                    <a:cubicBezTo>
                      <a:pt x="38" y="126"/>
                      <a:pt x="38" y="126"/>
                      <a:pt x="38" y="126"/>
                    </a:cubicBezTo>
                    <a:cubicBezTo>
                      <a:pt x="40" y="128"/>
                      <a:pt x="42" y="130"/>
                      <a:pt x="44" y="132"/>
                    </a:cubicBezTo>
                    <a:cubicBezTo>
                      <a:pt x="38" y="152"/>
                      <a:pt x="38" y="152"/>
                      <a:pt x="38" y="152"/>
                    </a:cubicBezTo>
                    <a:cubicBezTo>
                      <a:pt x="44" y="156"/>
                      <a:pt x="44" y="156"/>
                      <a:pt x="44" y="156"/>
                    </a:cubicBezTo>
                    <a:cubicBezTo>
                      <a:pt x="58" y="140"/>
                      <a:pt x="58" y="140"/>
                      <a:pt x="58" y="140"/>
                    </a:cubicBezTo>
                    <a:cubicBezTo>
                      <a:pt x="61" y="141"/>
                      <a:pt x="63" y="142"/>
                      <a:pt x="66" y="142"/>
                    </a:cubicBezTo>
                    <a:cubicBezTo>
                      <a:pt x="68" y="164"/>
                      <a:pt x="68" y="164"/>
                      <a:pt x="68" y="164"/>
                    </a:cubicBezTo>
                    <a:cubicBezTo>
                      <a:pt x="75" y="165"/>
                      <a:pt x="75" y="165"/>
                      <a:pt x="75" y="165"/>
                    </a:cubicBezTo>
                    <a:cubicBezTo>
                      <a:pt x="82" y="144"/>
                      <a:pt x="82" y="144"/>
                      <a:pt x="82" y="144"/>
                    </a:cubicBezTo>
                    <a:cubicBezTo>
                      <a:pt x="85" y="145"/>
                      <a:pt x="87" y="144"/>
                      <a:pt x="90" y="144"/>
                    </a:cubicBezTo>
                    <a:cubicBezTo>
                      <a:pt x="100" y="163"/>
                      <a:pt x="100" y="163"/>
                      <a:pt x="100" y="163"/>
                    </a:cubicBezTo>
                    <a:cubicBezTo>
                      <a:pt x="107" y="161"/>
                      <a:pt x="107" y="161"/>
                      <a:pt x="107" y="161"/>
                    </a:cubicBezTo>
                    <a:cubicBezTo>
                      <a:pt x="106" y="140"/>
                      <a:pt x="106" y="140"/>
                      <a:pt x="106" y="140"/>
                    </a:cubicBezTo>
                    <a:cubicBezTo>
                      <a:pt x="108" y="139"/>
                      <a:pt x="111" y="138"/>
                      <a:pt x="113" y="136"/>
                    </a:cubicBezTo>
                    <a:cubicBezTo>
                      <a:pt x="129" y="150"/>
                      <a:pt x="129" y="150"/>
                      <a:pt x="129" y="150"/>
                    </a:cubicBezTo>
                    <a:cubicBezTo>
                      <a:pt x="135" y="146"/>
                      <a:pt x="135" y="146"/>
                      <a:pt x="135" y="146"/>
                    </a:cubicBezTo>
                    <a:cubicBezTo>
                      <a:pt x="126" y="126"/>
                      <a:pt x="126" y="126"/>
                      <a:pt x="126" y="126"/>
                    </a:cubicBezTo>
                    <a:cubicBezTo>
                      <a:pt x="128" y="124"/>
                      <a:pt x="129" y="123"/>
                      <a:pt x="131" y="120"/>
                    </a:cubicBezTo>
                    <a:cubicBezTo>
                      <a:pt x="151" y="127"/>
                      <a:pt x="151" y="127"/>
                      <a:pt x="151" y="127"/>
                    </a:cubicBezTo>
                    <a:cubicBezTo>
                      <a:pt x="155" y="121"/>
                      <a:pt x="155" y="121"/>
                      <a:pt x="155" y="121"/>
                    </a:cubicBezTo>
                    <a:cubicBezTo>
                      <a:pt x="139" y="106"/>
                      <a:pt x="139" y="106"/>
                      <a:pt x="139" y="106"/>
                    </a:cubicBezTo>
                    <a:cubicBezTo>
                      <a:pt x="140" y="104"/>
                      <a:pt x="141" y="101"/>
                      <a:pt x="142" y="99"/>
                    </a:cubicBezTo>
                    <a:cubicBezTo>
                      <a:pt x="163" y="97"/>
                      <a:pt x="163" y="97"/>
                      <a:pt x="163" y="97"/>
                    </a:cubicBezTo>
                    <a:cubicBezTo>
                      <a:pt x="164" y="90"/>
                      <a:pt x="164" y="90"/>
                      <a:pt x="164" y="90"/>
                    </a:cubicBezTo>
                    <a:cubicBezTo>
                      <a:pt x="144" y="82"/>
                      <a:pt x="144" y="82"/>
                      <a:pt x="144" y="82"/>
                    </a:cubicBezTo>
                    <a:cubicBezTo>
                      <a:pt x="144" y="80"/>
                      <a:pt x="144" y="77"/>
                      <a:pt x="143" y="75"/>
                    </a:cubicBezTo>
                    <a:cubicBezTo>
                      <a:pt x="162" y="65"/>
                      <a:pt x="162" y="65"/>
                      <a:pt x="162" y="65"/>
                    </a:cubicBezTo>
                    <a:cubicBezTo>
                      <a:pt x="161" y="58"/>
                      <a:pt x="161" y="58"/>
                      <a:pt x="161" y="58"/>
                    </a:cubicBezTo>
                    <a:cubicBezTo>
                      <a:pt x="139" y="59"/>
                      <a:pt x="139" y="59"/>
                      <a:pt x="139" y="59"/>
                    </a:cubicBezTo>
                    <a:cubicBezTo>
                      <a:pt x="138" y="56"/>
                      <a:pt x="137" y="54"/>
                      <a:pt x="136" y="52"/>
                    </a:cubicBezTo>
                    <a:cubicBezTo>
                      <a:pt x="150" y="35"/>
                      <a:pt x="150" y="35"/>
                      <a:pt x="150" y="35"/>
                    </a:cubicBezTo>
                    <a:cubicBezTo>
                      <a:pt x="145" y="30"/>
                      <a:pt x="145" y="30"/>
                      <a:pt x="145" y="30"/>
                    </a:cubicBezTo>
                    <a:cubicBezTo>
                      <a:pt x="126" y="39"/>
                      <a:pt x="126" y="39"/>
                      <a:pt x="126" y="39"/>
                    </a:cubicBezTo>
                    <a:cubicBezTo>
                      <a:pt x="124" y="37"/>
                      <a:pt x="122" y="35"/>
                      <a:pt x="120" y="34"/>
                    </a:cubicBezTo>
                    <a:cubicBezTo>
                      <a:pt x="126" y="13"/>
                      <a:pt x="126" y="13"/>
                      <a:pt x="126" y="13"/>
                    </a:cubicBezTo>
                    <a:cubicBezTo>
                      <a:pt x="120" y="9"/>
                      <a:pt x="120" y="9"/>
                      <a:pt x="120" y="9"/>
                    </a:cubicBezTo>
                    <a:cubicBezTo>
                      <a:pt x="106" y="25"/>
                      <a:pt x="106" y="25"/>
                      <a:pt x="106" y="25"/>
                    </a:cubicBezTo>
                    <a:cubicBezTo>
                      <a:pt x="103" y="24"/>
                      <a:pt x="101" y="23"/>
                      <a:pt x="98" y="23"/>
                    </a:cubicBezTo>
                    <a:cubicBezTo>
                      <a:pt x="96" y="1"/>
                      <a:pt x="96" y="1"/>
                      <a:pt x="96" y="1"/>
                    </a:cubicBezTo>
                    <a:cubicBezTo>
                      <a:pt x="89" y="0"/>
                      <a:pt x="89" y="0"/>
                      <a:pt x="89" y="0"/>
                    </a:cubicBezTo>
                    <a:cubicBezTo>
                      <a:pt x="82" y="21"/>
                      <a:pt x="82" y="21"/>
                      <a:pt x="82" y="21"/>
                    </a:cubicBezTo>
                    <a:cubicBezTo>
                      <a:pt x="79" y="21"/>
                      <a:pt x="77" y="21"/>
                      <a:pt x="74" y="21"/>
                    </a:cubicBezTo>
                    <a:cubicBezTo>
                      <a:pt x="64" y="2"/>
                      <a:pt x="64" y="2"/>
                      <a:pt x="64" y="2"/>
                    </a:cubicBezTo>
                    <a:close/>
                    <a:moveTo>
                      <a:pt x="69" y="35"/>
                    </a:moveTo>
                    <a:cubicBezTo>
                      <a:pt x="43" y="42"/>
                      <a:pt x="27" y="69"/>
                      <a:pt x="34" y="95"/>
                    </a:cubicBezTo>
                    <a:cubicBezTo>
                      <a:pt x="41" y="121"/>
                      <a:pt x="68" y="137"/>
                      <a:pt x="95" y="130"/>
                    </a:cubicBezTo>
                    <a:cubicBezTo>
                      <a:pt x="121" y="123"/>
                      <a:pt x="137" y="96"/>
                      <a:pt x="130" y="70"/>
                    </a:cubicBezTo>
                    <a:cubicBezTo>
                      <a:pt x="122" y="43"/>
                      <a:pt x="95" y="28"/>
                      <a:pt x="69" y="35"/>
                    </a:cubicBezTo>
                    <a:close/>
                  </a:path>
                </a:pathLst>
              </a:custGeom>
              <a:solidFill>
                <a:srgbClr val="6FB2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800">
                  <a:solidFill>
                    <a:prstClr val="white"/>
                  </a:solidFill>
                  <a:cs typeface="+mn-ea"/>
                  <a:sym typeface="+mn-lt"/>
                </a:endParaRPr>
              </a:p>
            </p:txBody>
          </p:sp>
          <p:sp>
            <p:nvSpPr>
              <p:cNvPr id="80" name="椭圆 79"/>
              <p:cNvSpPr/>
              <p:nvPr/>
            </p:nvSpPr>
            <p:spPr>
              <a:xfrm rot="20170909">
                <a:off x="1509589" y="1963440"/>
                <a:ext cx="864096" cy="864096"/>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defTabSz="914400" fontAlgn="base">
                  <a:spcBef>
                    <a:spcPct val="0"/>
                  </a:spcBef>
                  <a:spcAft>
                    <a:spcPct val="0"/>
                  </a:spcAft>
                  <a:defRPr/>
                </a:pPr>
                <a:endParaRPr lang="zh-CN" altLang="en-US" sz="1800" kern="0">
                  <a:solidFill>
                    <a:prstClr val="black"/>
                  </a:solidFill>
                  <a:cs typeface="+mn-ea"/>
                  <a:sym typeface="+mn-lt"/>
                </a:endParaRPr>
              </a:p>
            </p:txBody>
          </p:sp>
        </p:grpSp>
        <p:sp>
          <p:nvSpPr>
            <p:cNvPr id="78" name="标题层"/>
            <p:cNvSpPr txBox="1"/>
            <p:nvPr/>
          </p:nvSpPr>
          <p:spPr bwMode="auto">
            <a:xfrm>
              <a:off x="1558339" y="2059721"/>
              <a:ext cx="617718" cy="52322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914400">
                <a:defRPr/>
              </a:pPr>
              <a:r>
                <a:rPr lang="en-US" altLang="zh-CN" sz="2800" kern="0" dirty="0">
                  <a:solidFill>
                    <a:schemeClr val="tx1">
                      <a:lumMod val="50000"/>
                      <a:lumOff val="50000"/>
                    </a:schemeClr>
                  </a:solidFill>
                  <a:cs typeface="+mn-ea"/>
                  <a:sym typeface="+mn-lt"/>
                </a:rPr>
                <a:t>01</a:t>
              </a:r>
              <a:endParaRPr lang="zh-CN" altLang="en-US" sz="2800" kern="0" dirty="0">
                <a:solidFill>
                  <a:schemeClr val="tx1">
                    <a:lumMod val="50000"/>
                    <a:lumOff val="50000"/>
                  </a:schemeClr>
                </a:solidFill>
                <a:cs typeface="+mn-ea"/>
                <a:sym typeface="+mn-lt"/>
              </a:endParaRPr>
            </a:p>
          </p:txBody>
        </p:sp>
      </p:grpSp>
      <p:grpSp>
        <p:nvGrpSpPr>
          <p:cNvPr id="81" name="组合 80"/>
          <p:cNvGrpSpPr/>
          <p:nvPr/>
        </p:nvGrpSpPr>
        <p:grpSpPr>
          <a:xfrm>
            <a:off x="4699410" y="1563638"/>
            <a:ext cx="1521172" cy="1515388"/>
            <a:chOff x="1106612" y="1563638"/>
            <a:chExt cx="1521172" cy="1515388"/>
          </a:xfrm>
        </p:grpSpPr>
        <p:grpSp>
          <p:nvGrpSpPr>
            <p:cNvPr id="82" name="组合 81"/>
            <p:cNvGrpSpPr/>
            <p:nvPr/>
          </p:nvGrpSpPr>
          <p:grpSpPr>
            <a:xfrm>
              <a:off x="1106612" y="1563638"/>
              <a:ext cx="1521172" cy="1515388"/>
              <a:chOff x="1106612" y="1563638"/>
              <a:chExt cx="1670050" cy="1663700"/>
            </a:xfrm>
          </p:grpSpPr>
          <p:sp>
            <p:nvSpPr>
              <p:cNvPr id="84" name="Freeform 11"/>
              <p:cNvSpPr>
                <a:spLocks noEditPoints="1"/>
              </p:cNvSpPr>
              <p:nvPr/>
            </p:nvSpPr>
            <p:spPr bwMode="auto">
              <a:xfrm>
                <a:off x="1106612" y="1563638"/>
                <a:ext cx="1670050" cy="1663700"/>
              </a:xfrm>
              <a:custGeom>
                <a:avLst/>
                <a:gdLst>
                  <a:gd name="T0" fmla="*/ 57 w 164"/>
                  <a:gd name="T1" fmla="*/ 4 h 165"/>
                  <a:gd name="T2" fmla="*/ 51 w 164"/>
                  <a:gd name="T3" fmla="*/ 29 h 165"/>
                  <a:gd name="T4" fmla="*/ 29 w 164"/>
                  <a:gd name="T5" fmla="*/ 19 h 165"/>
                  <a:gd name="T6" fmla="*/ 33 w 164"/>
                  <a:gd name="T7" fmla="*/ 45 h 165"/>
                  <a:gd name="T8" fmla="*/ 9 w 164"/>
                  <a:gd name="T9" fmla="*/ 45 h 165"/>
                  <a:gd name="T10" fmla="*/ 22 w 164"/>
                  <a:gd name="T11" fmla="*/ 66 h 165"/>
                  <a:gd name="T12" fmla="*/ 0 w 164"/>
                  <a:gd name="T13" fmla="*/ 75 h 165"/>
                  <a:gd name="T14" fmla="*/ 21 w 164"/>
                  <a:gd name="T15" fmla="*/ 91 h 165"/>
                  <a:gd name="T16" fmla="*/ 3 w 164"/>
                  <a:gd name="T17" fmla="*/ 107 h 165"/>
                  <a:gd name="T18" fmla="*/ 28 w 164"/>
                  <a:gd name="T19" fmla="*/ 113 h 165"/>
                  <a:gd name="T20" fmla="*/ 19 w 164"/>
                  <a:gd name="T21" fmla="*/ 136 h 165"/>
                  <a:gd name="T22" fmla="*/ 44 w 164"/>
                  <a:gd name="T23" fmla="*/ 132 h 165"/>
                  <a:gd name="T24" fmla="*/ 44 w 164"/>
                  <a:gd name="T25" fmla="*/ 156 h 165"/>
                  <a:gd name="T26" fmla="*/ 66 w 164"/>
                  <a:gd name="T27" fmla="*/ 142 h 165"/>
                  <a:gd name="T28" fmla="*/ 75 w 164"/>
                  <a:gd name="T29" fmla="*/ 165 h 165"/>
                  <a:gd name="T30" fmla="*/ 90 w 164"/>
                  <a:gd name="T31" fmla="*/ 144 h 165"/>
                  <a:gd name="T32" fmla="*/ 107 w 164"/>
                  <a:gd name="T33" fmla="*/ 161 h 165"/>
                  <a:gd name="T34" fmla="*/ 113 w 164"/>
                  <a:gd name="T35" fmla="*/ 136 h 165"/>
                  <a:gd name="T36" fmla="*/ 135 w 164"/>
                  <a:gd name="T37" fmla="*/ 146 h 165"/>
                  <a:gd name="T38" fmla="*/ 131 w 164"/>
                  <a:gd name="T39" fmla="*/ 120 h 165"/>
                  <a:gd name="T40" fmla="*/ 155 w 164"/>
                  <a:gd name="T41" fmla="*/ 121 h 165"/>
                  <a:gd name="T42" fmla="*/ 142 w 164"/>
                  <a:gd name="T43" fmla="*/ 99 h 165"/>
                  <a:gd name="T44" fmla="*/ 164 w 164"/>
                  <a:gd name="T45" fmla="*/ 90 h 165"/>
                  <a:gd name="T46" fmla="*/ 143 w 164"/>
                  <a:gd name="T47" fmla="*/ 75 h 165"/>
                  <a:gd name="T48" fmla="*/ 161 w 164"/>
                  <a:gd name="T49" fmla="*/ 58 h 165"/>
                  <a:gd name="T50" fmla="*/ 136 w 164"/>
                  <a:gd name="T51" fmla="*/ 52 h 165"/>
                  <a:gd name="T52" fmla="*/ 145 w 164"/>
                  <a:gd name="T53" fmla="*/ 30 h 165"/>
                  <a:gd name="T54" fmla="*/ 120 w 164"/>
                  <a:gd name="T55" fmla="*/ 34 h 165"/>
                  <a:gd name="T56" fmla="*/ 120 w 164"/>
                  <a:gd name="T57" fmla="*/ 9 h 165"/>
                  <a:gd name="T58" fmla="*/ 98 w 164"/>
                  <a:gd name="T59" fmla="*/ 23 h 165"/>
                  <a:gd name="T60" fmla="*/ 89 w 164"/>
                  <a:gd name="T61" fmla="*/ 0 h 165"/>
                  <a:gd name="T62" fmla="*/ 74 w 164"/>
                  <a:gd name="T63" fmla="*/ 21 h 165"/>
                  <a:gd name="T64" fmla="*/ 69 w 164"/>
                  <a:gd name="T65" fmla="*/ 35 h 165"/>
                  <a:gd name="T66" fmla="*/ 95 w 164"/>
                  <a:gd name="T67" fmla="*/ 130 h 165"/>
                  <a:gd name="T68" fmla="*/ 69 w 164"/>
                  <a:gd name="T69" fmla="*/ 3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5">
                    <a:moveTo>
                      <a:pt x="64" y="2"/>
                    </a:moveTo>
                    <a:cubicBezTo>
                      <a:pt x="57" y="4"/>
                      <a:pt x="57" y="4"/>
                      <a:pt x="57" y="4"/>
                    </a:cubicBezTo>
                    <a:cubicBezTo>
                      <a:pt x="58" y="25"/>
                      <a:pt x="58" y="25"/>
                      <a:pt x="58" y="25"/>
                    </a:cubicBezTo>
                    <a:cubicBezTo>
                      <a:pt x="56" y="26"/>
                      <a:pt x="53" y="28"/>
                      <a:pt x="51" y="29"/>
                    </a:cubicBezTo>
                    <a:cubicBezTo>
                      <a:pt x="35" y="15"/>
                      <a:pt x="35" y="15"/>
                      <a:pt x="35" y="15"/>
                    </a:cubicBezTo>
                    <a:cubicBezTo>
                      <a:pt x="29" y="19"/>
                      <a:pt x="29" y="19"/>
                      <a:pt x="29" y="19"/>
                    </a:cubicBezTo>
                    <a:cubicBezTo>
                      <a:pt x="38" y="39"/>
                      <a:pt x="38" y="39"/>
                      <a:pt x="38" y="39"/>
                    </a:cubicBezTo>
                    <a:cubicBezTo>
                      <a:pt x="36" y="41"/>
                      <a:pt x="34" y="43"/>
                      <a:pt x="33" y="45"/>
                    </a:cubicBezTo>
                    <a:cubicBezTo>
                      <a:pt x="12" y="38"/>
                      <a:pt x="12" y="38"/>
                      <a:pt x="12" y="38"/>
                    </a:cubicBezTo>
                    <a:cubicBezTo>
                      <a:pt x="9" y="45"/>
                      <a:pt x="9" y="45"/>
                      <a:pt x="9" y="45"/>
                    </a:cubicBezTo>
                    <a:cubicBezTo>
                      <a:pt x="25" y="59"/>
                      <a:pt x="25" y="59"/>
                      <a:pt x="25" y="59"/>
                    </a:cubicBezTo>
                    <a:cubicBezTo>
                      <a:pt x="24" y="61"/>
                      <a:pt x="23" y="64"/>
                      <a:pt x="22" y="66"/>
                    </a:cubicBezTo>
                    <a:cubicBezTo>
                      <a:pt x="1" y="68"/>
                      <a:pt x="1" y="68"/>
                      <a:pt x="1" y="68"/>
                    </a:cubicBezTo>
                    <a:cubicBezTo>
                      <a:pt x="0" y="75"/>
                      <a:pt x="0" y="75"/>
                      <a:pt x="0" y="75"/>
                    </a:cubicBezTo>
                    <a:cubicBezTo>
                      <a:pt x="20" y="83"/>
                      <a:pt x="20" y="83"/>
                      <a:pt x="20" y="83"/>
                    </a:cubicBezTo>
                    <a:cubicBezTo>
                      <a:pt x="20" y="85"/>
                      <a:pt x="20" y="88"/>
                      <a:pt x="21" y="91"/>
                    </a:cubicBezTo>
                    <a:cubicBezTo>
                      <a:pt x="1" y="100"/>
                      <a:pt x="1" y="100"/>
                      <a:pt x="1" y="100"/>
                    </a:cubicBezTo>
                    <a:cubicBezTo>
                      <a:pt x="3" y="107"/>
                      <a:pt x="3" y="107"/>
                      <a:pt x="3" y="107"/>
                    </a:cubicBezTo>
                    <a:cubicBezTo>
                      <a:pt x="25" y="106"/>
                      <a:pt x="25" y="106"/>
                      <a:pt x="25" y="106"/>
                    </a:cubicBezTo>
                    <a:cubicBezTo>
                      <a:pt x="26" y="109"/>
                      <a:pt x="27" y="111"/>
                      <a:pt x="28" y="113"/>
                    </a:cubicBezTo>
                    <a:cubicBezTo>
                      <a:pt x="14" y="130"/>
                      <a:pt x="14" y="130"/>
                      <a:pt x="14" y="130"/>
                    </a:cubicBezTo>
                    <a:cubicBezTo>
                      <a:pt x="19" y="136"/>
                      <a:pt x="19" y="136"/>
                      <a:pt x="19" y="136"/>
                    </a:cubicBezTo>
                    <a:cubicBezTo>
                      <a:pt x="38" y="126"/>
                      <a:pt x="38" y="126"/>
                      <a:pt x="38" y="126"/>
                    </a:cubicBezTo>
                    <a:cubicBezTo>
                      <a:pt x="40" y="128"/>
                      <a:pt x="42" y="130"/>
                      <a:pt x="44" y="132"/>
                    </a:cubicBezTo>
                    <a:cubicBezTo>
                      <a:pt x="38" y="152"/>
                      <a:pt x="38" y="152"/>
                      <a:pt x="38" y="152"/>
                    </a:cubicBezTo>
                    <a:cubicBezTo>
                      <a:pt x="44" y="156"/>
                      <a:pt x="44" y="156"/>
                      <a:pt x="44" y="156"/>
                    </a:cubicBezTo>
                    <a:cubicBezTo>
                      <a:pt x="58" y="140"/>
                      <a:pt x="58" y="140"/>
                      <a:pt x="58" y="140"/>
                    </a:cubicBezTo>
                    <a:cubicBezTo>
                      <a:pt x="61" y="141"/>
                      <a:pt x="63" y="142"/>
                      <a:pt x="66" y="142"/>
                    </a:cubicBezTo>
                    <a:cubicBezTo>
                      <a:pt x="68" y="164"/>
                      <a:pt x="68" y="164"/>
                      <a:pt x="68" y="164"/>
                    </a:cubicBezTo>
                    <a:cubicBezTo>
                      <a:pt x="75" y="165"/>
                      <a:pt x="75" y="165"/>
                      <a:pt x="75" y="165"/>
                    </a:cubicBezTo>
                    <a:cubicBezTo>
                      <a:pt x="82" y="144"/>
                      <a:pt x="82" y="144"/>
                      <a:pt x="82" y="144"/>
                    </a:cubicBezTo>
                    <a:cubicBezTo>
                      <a:pt x="85" y="145"/>
                      <a:pt x="87" y="144"/>
                      <a:pt x="90" y="144"/>
                    </a:cubicBezTo>
                    <a:cubicBezTo>
                      <a:pt x="100" y="163"/>
                      <a:pt x="100" y="163"/>
                      <a:pt x="100" y="163"/>
                    </a:cubicBezTo>
                    <a:cubicBezTo>
                      <a:pt x="107" y="161"/>
                      <a:pt x="107" y="161"/>
                      <a:pt x="107" y="161"/>
                    </a:cubicBezTo>
                    <a:cubicBezTo>
                      <a:pt x="106" y="140"/>
                      <a:pt x="106" y="140"/>
                      <a:pt x="106" y="140"/>
                    </a:cubicBezTo>
                    <a:cubicBezTo>
                      <a:pt x="108" y="139"/>
                      <a:pt x="111" y="138"/>
                      <a:pt x="113" y="136"/>
                    </a:cubicBezTo>
                    <a:cubicBezTo>
                      <a:pt x="129" y="150"/>
                      <a:pt x="129" y="150"/>
                      <a:pt x="129" y="150"/>
                    </a:cubicBezTo>
                    <a:cubicBezTo>
                      <a:pt x="135" y="146"/>
                      <a:pt x="135" y="146"/>
                      <a:pt x="135" y="146"/>
                    </a:cubicBezTo>
                    <a:cubicBezTo>
                      <a:pt x="126" y="126"/>
                      <a:pt x="126" y="126"/>
                      <a:pt x="126" y="126"/>
                    </a:cubicBezTo>
                    <a:cubicBezTo>
                      <a:pt x="128" y="124"/>
                      <a:pt x="129" y="123"/>
                      <a:pt x="131" y="120"/>
                    </a:cubicBezTo>
                    <a:cubicBezTo>
                      <a:pt x="151" y="127"/>
                      <a:pt x="151" y="127"/>
                      <a:pt x="151" y="127"/>
                    </a:cubicBezTo>
                    <a:cubicBezTo>
                      <a:pt x="155" y="121"/>
                      <a:pt x="155" y="121"/>
                      <a:pt x="155" y="121"/>
                    </a:cubicBezTo>
                    <a:cubicBezTo>
                      <a:pt x="139" y="106"/>
                      <a:pt x="139" y="106"/>
                      <a:pt x="139" y="106"/>
                    </a:cubicBezTo>
                    <a:cubicBezTo>
                      <a:pt x="140" y="104"/>
                      <a:pt x="141" y="101"/>
                      <a:pt x="142" y="99"/>
                    </a:cubicBezTo>
                    <a:cubicBezTo>
                      <a:pt x="163" y="97"/>
                      <a:pt x="163" y="97"/>
                      <a:pt x="163" y="97"/>
                    </a:cubicBezTo>
                    <a:cubicBezTo>
                      <a:pt x="164" y="90"/>
                      <a:pt x="164" y="90"/>
                      <a:pt x="164" y="90"/>
                    </a:cubicBezTo>
                    <a:cubicBezTo>
                      <a:pt x="144" y="82"/>
                      <a:pt x="144" y="82"/>
                      <a:pt x="144" y="82"/>
                    </a:cubicBezTo>
                    <a:cubicBezTo>
                      <a:pt x="144" y="80"/>
                      <a:pt x="144" y="77"/>
                      <a:pt x="143" y="75"/>
                    </a:cubicBezTo>
                    <a:cubicBezTo>
                      <a:pt x="162" y="65"/>
                      <a:pt x="162" y="65"/>
                      <a:pt x="162" y="65"/>
                    </a:cubicBezTo>
                    <a:cubicBezTo>
                      <a:pt x="161" y="58"/>
                      <a:pt x="161" y="58"/>
                      <a:pt x="161" y="58"/>
                    </a:cubicBezTo>
                    <a:cubicBezTo>
                      <a:pt x="139" y="59"/>
                      <a:pt x="139" y="59"/>
                      <a:pt x="139" y="59"/>
                    </a:cubicBezTo>
                    <a:cubicBezTo>
                      <a:pt x="138" y="56"/>
                      <a:pt x="137" y="54"/>
                      <a:pt x="136" y="52"/>
                    </a:cubicBezTo>
                    <a:cubicBezTo>
                      <a:pt x="150" y="35"/>
                      <a:pt x="150" y="35"/>
                      <a:pt x="150" y="35"/>
                    </a:cubicBezTo>
                    <a:cubicBezTo>
                      <a:pt x="145" y="30"/>
                      <a:pt x="145" y="30"/>
                      <a:pt x="145" y="30"/>
                    </a:cubicBezTo>
                    <a:cubicBezTo>
                      <a:pt x="126" y="39"/>
                      <a:pt x="126" y="39"/>
                      <a:pt x="126" y="39"/>
                    </a:cubicBezTo>
                    <a:cubicBezTo>
                      <a:pt x="124" y="37"/>
                      <a:pt x="122" y="35"/>
                      <a:pt x="120" y="34"/>
                    </a:cubicBezTo>
                    <a:cubicBezTo>
                      <a:pt x="126" y="13"/>
                      <a:pt x="126" y="13"/>
                      <a:pt x="126" y="13"/>
                    </a:cubicBezTo>
                    <a:cubicBezTo>
                      <a:pt x="120" y="9"/>
                      <a:pt x="120" y="9"/>
                      <a:pt x="120" y="9"/>
                    </a:cubicBezTo>
                    <a:cubicBezTo>
                      <a:pt x="106" y="25"/>
                      <a:pt x="106" y="25"/>
                      <a:pt x="106" y="25"/>
                    </a:cubicBezTo>
                    <a:cubicBezTo>
                      <a:pt x="103" y="24"/>
                      <a:pt x="101" y="23"/>
                      <a:pt x="98" y="23"/>
                    </a:cubicBezTo>
                    <a:cubicBezTo>
                      <a:pt x="96" y="1"/>
                      <a:pt x="96" y="1"/>
                      <a:pt x="96" y="1"/>
                    </a:cubicBezTo>
                    <a:cubicBezTo>
                      <a:pt x="89" y="0"/>
                      <a:pt x="89" y="0"/>
                      <a:pt x="89" y="0"/>
                    </a:cubicBezTo>
                    <a:cubicBezTo>
                      <a:pt x="82" y="21"/>
                      <a:pt x="82" y="21"/>
                      <a:pt x="82" y="21"/>
                    </a:cubicBezTo>
                    <a:cubicBezTo>
                      <a:pt x="79" y="21"/>
                      <a:pt x="77" y="21"/>
                      <a:pt x="74" y="21"/>
                    </a:cubicBezTo>
                    <a:cubicBezTo>
                      <a:pt x="64" y="2"/>
                      <a:pt x="64" y="2"/>
                      <a:pt x="64" y="2"/>
                    </a:cubicBezTo>
                    <a:close/>
                    <a:moveTo>
                      <a:pt x="69" y="35"/>
                    </a:moveTo>
                    <a:cubicBezTo>
                      <a:pt x="43" y="42"/>
                      <a:pt x="27" y="69"/>
                      <a:pt x="34" y="95"/>
                    </a:cubicBezTo>
                    <a:cubicBezTo>
                      <a:pt x="41" y="121"/>
                      <a:pt x="68" y="137"/>
                      <a:pt x="95" y="130"/>
                    </a:cubicBezTo>
                    <a:cubicBezTo>
                      <a:pt x="121" y="123"/>
                      <a:pt x="137" y="96"/>
                      <a:pt x="130" y="70"/>
                    </a:cubicBezTo>
                    <a:cubicBezTo>
                      <a:pt x="122" y="43"/>
                      <a:pt x="95" y="28"/>
                      <a:pt x="69" y="35"/>
                    </a:cubicBezTo>
                    <a:close/>
                  </a:path>
                </a:pathLst>
              </a:custGeom>
              <a:solidFill>
                <a:srgbClr val="6FB2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800" dirty="0">
                  <a:solidFill>
                    <a:prstClr val="white"/>
                  </a:solidFill>
                  <a:cs typeface="+mn-ea"/>
                  <a:sym typeface="+mn-lt"/>
                </a:endParaRPr>
              </a:p>
            </p:txBody>
          </p:sp>
          <p:sp>
            <p:nvSpPr>
              <p:cNvPr id="85" name="椭圆 84"/>
              <p:cNvSpPr/>
              <p:nvPr/>
            </p:nvSpPr>
            <p:spPr>
              <a:xfrm rot="20170909">
                <a:off x="1509589" y="1963440"/>
                <a:ext cx="864096" cy="864096"/>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defTabSz="914400" fontAlgn="base">
                  <a:spcBef>
                    <a:spcPct val="0"/>
                  </a:spcBef>
                  <a:spcAft>
                    <a:spcPct val="0"/>
                  </a:spcAft>
                  <a:defRPr/>
                </a:pPr>
                <a:endParaRPr lang="zh-CN" altLang="en-US" sz="1800" kern="0">
                  <a:solidFill>
                    <a:prstClr val="black"/>
                  </a:solidFill>
                  <a:cs typeface="+mn-ea"/>
                  <a:sym typeface="+mn-lt"/>
                </a:endParaRPr>
              </a:p>
            </p:txBody>
          </p:sp>
        </p:grpSp>
        <p:sp>
          <p:nvSpPr>
            <p:cNvPr id="83" name="标题层"/>
            <p:cNvSpPr txBox="1"/>
            <p:nvPr/>
          </p:nvSpPr>
          <p:spPr bwMode="auto">
            <a:xfrm>
              <a:off x="1558339" y="2059721"/>
              <a:ext cx="617718" cy="52322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914400">
                <a:defRPr/>
              </a:pPr>
              <a:r>
                <a:rPr lang="en-US" altLang="zh-CN" sz="2800" kern="0" dirty="0">
                  <a:solidFill>
                    <a:schemeClr val="tx1">
                      <a:lumMod val="50000"/>
                      <a:lumOff val="50000"/>
                    </a:schemeClr>
                  </a:solidFill>
                  <a:cs typeface="+mn-ea"/>
                  <a:sym typeface="+mn-lt"/>
                </a:rPr>
                <a:t>03</a:t>
              </a:r>
              <a:endParaRPr lang="zh-CN" altLang="en-US" sz="2800" kern="0" dirty="0">
                <a:solidFill>
                  <a:schemeClr val="tx1">
                    <a:lumMod val="50000"/>
                    <a:lumOff val="50000"/>
                  </a:schemeClr>
                </a:solidFill>
                <a:cs typeface="+mn-ea"/>
                <a:sym typeface="+mn-lt"/>
              </a:endParaRPr>
            </a:p>
          </p:txBody>
        </p:sp>
      </p:grpSp>
      <p:grpSp>
        <p:nvGrpSpPr>
          <p:cNvPr id="86" name="组合 85"/>
          <p:cNvGrpSpPr/>
          <p:nvPr/>
        </p:nvGrpSpPr>
        <p:grpSpPr>
          <a:xfrm>
            <a:off x="2851205" y="2840270"/>
            <a:ext cx="1521172" cy="1515388"/>
            <a:chOff x="1106612" y="1563638"/>
            <a:chExt cx="1521172" cy="1515388"/>
          </a:xfrm>
          <a:solidFill>
            <a:srgbClr val="6FB2C2"/>
          </a:solidFill>
        </p:grpSpPr>
        <p:grpSp>
          <p:nvGrpSpPr>
            <p:cNvPr id="87" name="组合 86"/>
            <p:cNvGrpSpPr/>
            <p:nvPr/>
          </p:nvGrpSpPr>
          <p:grpSpPr>
            <a:xfrm>
              <a:off x="1106612" y="1563638"/>
              <a:ext cx="1521172" cy="1515388"/>
              <a:chOff x="1106612" y="1563638"/>
              <a:chExt cx="1670050" cy="1663700"/>
            </a:xfrm>
            <a:grpFill/>
          </p:grpSpPr>
          <p:sp>
            <p:nvSpPr>
              <p:cNvPr id="89" name="Freeform 11"/>
              <p:cNvSpPr>
                <a:spLocks noEditPoints="1"/>
              </p:cNvSpPr>
              <p:nvPr/>
            </p:nvSpPr>
            <p:spPr bwMode="auto">
              <a:xfrm>
                <a:off x="1106612" y="1563638"/>
                <a:ext cx="1670050" cy="1663700"/>
              </a:xfrm>
              <a:custGeom>
                <a:avLst/>
                <a:gdLst>
                  <a:gd name="T0" fmla="*/ 57 w 164"/>
                  <a:gd name="T1" fmla="*/ 4 h 165"/>
                  <a:gd name="T2" fmla="*/ 51 w 164"/>
                  <a:gd name="T3" fmla="*/ 29 h 165"/>
                  <a:gd name="T4" fmla="*/ 29 w 164"/>
                  <a:gd name="T5" fmla="*/ 19 h 165"/>
                  <a:gd name="T6" fmla="*/ 33 w 164"/>
                  <a:gd name="T7" fmla="*/ 45 h 165"/>
                  <a:gd name="T8" fmla="*/ 9 w 164"/>
                  <a:gd name="T9" fmla="*/ 45 h 165"/>
                  <a:gd name="T10" fmla="*/ 22 w 164"/>
                  <a:gd name="T11" fmla="*/ 66 h 165"/>
                  <a:gd name="T12" fmla="*/ 0 w 164"/>
                  <a:gd name="T13" fmla="*/ 75 h 165"/>
                  <a:gd name="T14" fmla="*/ 21 w 164"/>
                  <a:gd name="T15" fmla="*/ 91 h 165"/>
                  <a:gd name="T16" fmla="*/ 3 w 164"/>
                  <a:gd name="T17" fmla="*/ 107 h 165"/>
                  <a:gd name="T18" fmla="*/ 28 w 164"/>
                  <a:gd name="T19" fmla="*/ 113 h 165"/>
                  <a:gd name="T20" fmla="*/ 19 w 164"/>
                  <a:gd name="T21" fmla="*/ 136 h 165"/>
                  <a:gd name="T22" fmla="*/ 44 w 164"/>
                  <a:gd name="T23" fmla="*/ 132 h 165"/>
                  <a:gd name="T24" fmla="*/ 44 w 164"/>
                  <a:gd name="T25" fmla="*/ 156 h 165"/>
                  <a:gd name="T26" fmla="*/ 66 w 164"/>
                  <a:gd name="T27" fmla="*/ 142 h 165"/>
                  <a:gd name="T28" fmla="*/ 75 w 164"/>
                  <a:gd name="T29" fmla="*/ 165 h 165"/>
                  <a:gd name="T30" fmla="*/ 90 w 164"/>
                  <a:gd name="T31" fmla="*/ 144 h 165"/>
                  <a:gd name="T32" fmla="*/ 107 w 164"/>
                  <a:gd name="T33" fmla="*/ 161 h 165"/>
                  <a:gd name="T34" fmla="*/ 113 w 164"/>
                  <a:gd name="T35" fmla="*/ 136 h 165"/>
                  <a:gd name="T36" fmla="*/ 135 w 164"/>
                  <a:gd name="T37" fmla="*/ 146 h 165"/>
                  <a:gd name="T38" fmla="*/ 131 w 164"/>
                  <a:gd name="T39" fmla="*/ 120 h 165"/>
                  <a:gd name="T40" fmla="*/ 155 w 164"/>
                  <a:gd name="T41" fmla="*/ 121 h 165"/>
                  <a:gd name="T42" fmla="*/ 142 w 164"/>
                  <a:gd name="T43" fmla="*/ 99 h 165"/>
                  <a:gd name="T44" fmla="*/ 164 w 164"/>
                  <a:gd name="T45" fmla="*/ 90 h 165"/>
                  <a:gd name="T46" fmla="*/ 143 w 164"/>
                  <a:gd name="T47" fmla="*/ 75 h 165"/>
                  <a:gd name="T48" fmla="*/ 161 w 164"/>
                  <a:gd name="T49" fmla="*/ 58 h 165"/>
                  <a:gd name="T50" fmla="*/ 136 w 164"/>
                  <a:gd name="T51" fmla="*/ 52 h 165"/>
                  <a:gd name="T52" fmla="*/ 145 w 164"/>
                  <a:gd name="T53" fmla="*/ 30 h 165"/>
                  <a:gd name="T54" fmla="*/ 120 w 164"/>
                  <a:gd name="T55" fmla="*/ 34 h 165"/>
                  <a:gd name="T56" fmla="*/ 120 w 164"/>
                  <a:gd name="T57" fmla="*/ 9 h 165"/>
                  <a:gd name="T58" fmla="*/ 98 w 164"/>
                  <a:gd name="T59" fmla="*/ 23 h 165"/>
                  <a:gd name="T60" fmla="*/ 89 w 164"/>
                  <a:gd name="T61" fmla="*/ 0 h 165"/>
                  <a:gd name="T62" fmla="*/ 74 w 164"/>
                  <a:gd name="T63" fmla="*/ 21 h 165"/>
                  <a:gd name="T64" fmla="*/ 69 w 164"/>
                  <a:gd name="T65" fmla="*/ 35 h 165"/>
                  <a:gd name="T66" fmla="*/ 95 w 164"/>
                  <a:gd name="T67" fmla="*/ 130 h 165"/>
                  <a:gd name="T68" fmla="*/ 69 w 164"/>
                  <a:gd name="T69" fmla="*/ 3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5">
                    <a:moveTo>
                      <a:pt x="64" y="2"/>
                    </a:moveTo>
                    <a:cubicBezTo>
                      <a:pt x="57" y="4"/>
                      <a:pt x="57" y="4"/>
                      <a:pt x="57" y="4"/>
                    </a:cubicBezTo>
                    <a:cubicBezTo>
                      <a:pt x="58" y="25"/>
                      <a:pt x="58" y="25"/>
                      <a:pt x="58" y="25"/>
                    </a:cubicBezTo>
                    <a:cubicBezTo>
                      <a:pt x="56" y="26"/>
                      <a:pt x="53" y="28"/>
                      <a:pt x="51" y="29"/>
                    </a:cubicBezTo>
                    <a:cubicBezTo>
                      <a:pt x="35" y="15"/>
                      <a:pt x="35" y="15"/>
                      <a:pt x="35" y="15"/>
                    </a:cubicBezTo>
                    <a:cubicBezTo>
                      <a:pt x="29" y="19"/>
                      <a:pt x="29" y="19"/>
                      <a:pt x="29" y="19"/>
                    </a:cubicBezTo>
                    <a:cubicBezTo>
                      <a:pt x="38" y="39"/>
                      <a:pt x="38" y="39"/>
                      <a:pt x="38" y="39"/>
                    </a:cubicBezTo>
                    <a:cubicBezTo>
                      <a:pt x="36" y="41"/>
                      <a:pt x="34" y="43"/>
                      <a:pt x="33" y="45"/>
                    </a:cubicBezTo>
                    <a:cubicBezTo>
                      <a:pt x="12" y="38"/>
                      <a:pt x="12" y="38"/>
                      <a:pt x="12" y="38"/>
                    </a:cubicBezTo>
                    <a:cubicBezTo>
                      <a:pt x="9" y="45"/>
                      <a:pt x="9" y="45"/>
                      <a:pt x="9" y="45"/>
                    </a:cubicBezTo>
                    <a:cubicBezTo>
                      <a:pt x="25" y="59"/>
                      <a:pt x="25" y="59"/>
                      <a:pt x="25" y="59"/>
                    </a:cubicBezTo>
                    <a:cubicBezTo>
                      <a:pt x="24" y="61"/>
                      <a:pt x="23" y="64"/>
                      <a:pt x="22" y="66"/>
                    </a:cubicBezTo>
                    <a:cubicBezTo>
                      <a:pt x="1" y="68"/>
                      <a:pt x="1" y="68"/>
                      <a:pt x="1" y="68"/>
                    </a:cubicBezTo>
                    <a:cubicBezTo>
                      <a:pt x="0" y="75"/>
                      <a:pt x="0" y="75"/>
                      <a:pt x="0" y="75"/>
                    </a:cubicBezTo>
                    <a:cubicBezTo>
                      <a:pt x="20" y="83"/>
                      <a:pt x="20" y="83"/>
                      <a:pt x="20" y="83"/>
                    </a:cubicBezTo>
                    <a:cubicBezTo>
                      <a:pt x="20" y="85"/>
                      <a:pt x="20" y="88"/>
                      <a:pt x="21" y="91"/>
                    </a:cubicBezTo>
                    <a:cubicBezTo>
                      <a:pt x="1" y="100"/>
                      <a:pt x="1" y="100"/>
                      <a:pt x="1" y="100"/>
                    </a:cubicBezTo>
                    <a:cubicBezTo>
                      <a:pt x="3" y="107"/>
                      <a:pt x="3" y="107"/>
                      <a:pt x="3" y="107"/>
                    </a:cubicBezTo>
                    <a:cubicBezTo>
                      <a:pt x="25" y="106"/>
                      <a:pt x="25" y="106"/>
                      <a:pt x="25" y="106"/>
                    </a:cubicBezTo>
                    <a:cubicBezTo>
                      <a:pt x="26" y="109"/>
                      <a:pt x="27" y="111"/>
                      <a:pt x="28" y="113"/>
                    </a:cubicBezTo>
                    <a:cubicBezTo>
                      <a:pt x="14" y="130"/>
                      <a:pt x="14" y="130"/>
                      <a:pt x="14" y="130"/>
                    </a:cubicBezTo>
                    <a:cubicBezTo>
                      <a:pt x="19" y="136"/>
                      <a:pt x="19" y="136"/>
                      <a:pt x="19" y="136"/>
                    </a:cubicBezTo>
                    <a:cubicBezTo>
                      <a:pt x="38" y="126"/>
                      <a:pt x="38" y="126"/>
                      <a:pt x="38" y="126"/>
                    </a:cubicBezTo>
                    <a:cubicBezTo>
                      <a:pt x="40" y="128"/>
                      <a:pt x="42" y="130"/>
                      <a:pt x="44" y="132"/>
                    </a:cubicBezTo>
                    <a:cubicBezTo>
                      <a:pt x="38" y="152"/>
                      <a:pt x="38" y="152"/>
                      <a:pt x="38" y="152"/>
                    </a:cubicBezTo>
                    <a:cubicBezTo>
                      <a:pt x="44" y="156"/>
                      <a:pt x="44" y="156"/>
                      <a:pt x="44" y="156"/>
                    </a:cubicBezTo>
                    <a:cubicBezTo>
                      <a:pt x="58" y="140"/>
                      <a:pt x="58" y="140"/>
                      <a:pt x="58" y="140"/>
                    </a:cubicBezTo>
                    <a:cubicBezTo>
                      <a:pt x="61" y="141"/>
                      <a:pt x="63" y="142"/>
                      <a:pt x="66" y="142"/>
                    </a:cubicBezTo>
                    <a:cubicBezTo>
                      <a:pt x="68" y="164"/>
                      <a:pt x="68" y="164"/>
                      <a:pt x="68" y="164"/>
                    </a:cubicBezTo>
                    <a:cubicBezTo>
                      <a:pt x="75" y="165"/>
                      <a:pt x="75" y="165"/>
                      <a:pt x="75" y="165"/>
                    </a:cubicBezTo>
                    <a:cubicBezTo>
                      <a:pt x="82" y="144"/>
                      <a:pt x="82" y="144"/>
                      <a:pt x="82" y="144"/>
                    </a:cubicBezTo>
                    <a:cubicBezTo>
                      <a:pt x="85" y="145"/>
                      <a:pt x="87" y="144"/>
                      <a:pt x="90" y="144"/>
                    </a:cubicBezTo>
                    <a:cubicBezTo>
                      <a:pt x="100" y="163"/>
                      <a:pt x="100" y="163"/>
                      <a:pt x="100" y="163"/>
                    </a:cubicBezTo>
                    <a:cubicBezTo>
                      <a:pt x="107" y="161"/>
                      <a:pt x="107" y="161"/>
                      <a:pt x="107" y="161"/>
                    </a:cubicBezTo>
                    <a:cubicBezTo>
                      <a:pt x="106" y="140"/>
                      <a:pt x="106" y="140"/>
                      <a:pt x="106" y="140"/>
                    </a:cubicBezTo>
                    <a:cubicBezTo>
                      <a:pt x="108" y="139"/>
                      <a:pt x="111" y="138"/>
                      <a:pt x="113" y="136"/>
                    </a:cubicBezTo>
                    <a:cubicBezTo>
                      <a:pt x="129" y="150"/>
                      <a:pt x="129" y="150"/>
                      <a:pt x="129" y="150"/>
                    </a:cubicBezTo>
                    <a:cubicBezTo>
                      <a:pt x="135" y="146"/>
                      <a:pt x="135" y="146"/>
                      <a:pt x="135" y="146"/>
                    </a:cubicBezTo>
                    <a:cubicBezTo>
                      <a:pt x="126" y="126"/>
                      <a:pt x="126" y="126"/>
                      <a:pt x="126" y="126"/>
                    </a:cubicBezTo>
                    <a:cubicBezTo>
                      <a:pt x="128" y="124"/>
                      <a:pt x="129" y="123"/>
                      <a:pt x="131" y="120"/>
                    </a:cubicBezTo>
                    <a:cubicBezTo>
                      <a:pt x="151" y="127"/>
                      <a:pt x="151" y="127"/>
                      <a:pt x="151" y="127"/>
                    </a:cubicBezTo>
                    <a:cubicBezTo>
                      <a:pt x="155" y="121"/>
                      <a:pt x="155" y="121"/>
                      <a:pt x="155" y="121"/>
                    </a:cubicBezTo>
                    <a:cubicBezTo>
                      <a:pt x="139" y="106"/>
                      <a:pt x="139" y="106"/>
                      <a:pt x="139" y="106"/>
                    </a:cubicBezTo>
                    <a:cubicBezTo>
                      <a:pt x="140" y="104"/>
                      <a:pt x="141" y="101"/>
                      <a:pt x="142" y="99"/>
                    </a:cubicBezTo>
                    <a:cubicBezTo>
                      <a:pt x="163" y="97"/>
                      <a:pt x="163" y="97"/>
                      <a:pt x="163" y="97"/>
                    </a:cubicBezTo>
                    <a:cubicBezTo>
                      <a:pt x="164" y="90"/>
                      <a:pt x="164" y="90"/>
                      <a:pt x="164" y="90"/>
                    </a:cubicBezTo>
                    <a:cubicBezTo>
                      <a:pt x="144" y="82"/>
                      <a:pt x="144" y="82"/>
                      <a:pt x="144" y="82"/>
                    </a:cubicBezTo>
                    <a:cubicBezTo>
                      <a:pt x="144" y="80"/>
                      <a:pt x="144" y="77"/>
                      <a:pt x="143" y="75"/>
                    </a:cubicBezTo>
                    <a:cubicBezTo>
                      <a:pt x="162" y="65"/>
                      <a:pt x="162" y="65"/>
                      <a:pt x="162" y="65"/>
                    </a:cubicBezTo>
                    <a:cubicBezTo>
                      <a:pt x="161" y="58"/>
                      <a:pt x="161" y="58"/>
                      <a:pt x="161" y="58"/>
                    </a:cubicBezTo>
                    <a:cubicBezTo>
                      <a:pt x="139" y="59"/>
                      <a:pt x="139" y="59"/>
                      <a:pt x="139" y="59"/>
                    </a:cubicBezTo>
                    <a:cubicBezTo>
                      <a:pt x="138" y="56"/>
                      <a:pt x="137" y="54"/>
                      <a:pt x="136" y="52"/>
                    </a:cubicBezTo>
                    <a:cubicBezTo>
                      <a:pt x="150" y="35"/>
                      <a:pt x="150" y="35"/>
                      <a:pt x="150" y="35"/>
                    </a:cubicBezTo>
                    <a:cubicBezTo>
                      <a:pt x="145" y="30"/>
                      <a:pt x="145" y="30"/>
                      <a:pt x="145" y="30"/>
                    </a:cubicBezTo>
                    <a:cubicBezTo>
                      <a:pt x="126" y="39"/>
                      <a:pt x="126" y="39"/>
                      <a:pt x="126" y="39"/>
                    </a:cubicBezTo>
                    <a:cubicBezTo>
                      <a:pt x="124" y="37"/>
                      <a:pt x="122" y="35"/>
                      <a:pt x="120" y="34"/>
                    </a:cubicBezTo>
                    <a:cubicBezTo>
                      <a:pt x="126" y="13"/>
                      <a:pt x="126" y="13"/>
                      <a:pt x="126" y="13"/>
                    </a:cubicBezTo>
                    <a:cubicBezTo>
                      <a:pt x="120" y="9"/>
                      <a:pt x="120" y="9"/>
                      <a:pt x="120" y="9"/>
                    </a:cubicBezTo>
                    <a:cubicBezTo>
                      <a:pt x="106" y="25"/>
                      <a:pt x="106" y="25"/>
                      <a:pt x="106" y="25"/>
                    </a:cubicBezTo>
                    <a:cubicBezTo>
                      <a:pt x="103" y="24"/>
                      <a:pt x="101" y="23"/>
                      <a:pt x="98" y="23"/>
                    </a:cubicBezTo>
                    <a:cubicBezTo>
                      <a:pt x="96" y="1"/>
                      <a:pt x="96" y="1"/>
                      <a:pt x="96" y="1"/>
                    </a:cubicBezTo>
                    <a:cubicBezTo>
                      <a:pt x="89" y="0"/>
                      <a:pt x="89" y="0"/>
                      <a:pt x="89" y="0"/>
                    </a:cubicBezTo>
                    <a:cubicBezTo>
                      <a:pt x="82" y="21"/>
                      <a:pt x="82" y="21"/>
                      <a:pt x="82" y="21"/>
                    </a:cubicBezTo>
                    <a:cubicBezTo>
                      <a:pt x="79" y="21"/>
                      <a:pt x="77" y="21"/>
                      <a:pt x="74" y="21"/>
                    </a:cubicBezTo>
                    <a:cubicBezTo>
                      <a:pt x="64" y="2"/>
                      <a:pt x="64" y="2"/>
                      <a:pt x="64" y="2"/>
                    </a:cubicBezTo>
                    <a:close/>
                    <a:moveTo>
                      <a:pt x="69" y="35"/>
                    </a:moveTo>
                    <a:cubicBezTo>
                      <a:pt x="43" y="42"/>
                      <a:pt x="27" y="69"/>
                      <a:pt x="34" y="95"/>
                    </a:cubicBezTo>
                    <a:cubicBezTo>
                      <a:pt x="41" y="121"/>
                      <a:pt x="68" y="137"/>
                      <a:pt x="95" y="130"/>
                    </a:cubicBezTo>
                    <a:cubicBezTo>
                      <a:pt x="121" y="123"/>
                      <a:pt x="137" y="96"/>
                      <a:pt x="130" y="70"/>
                    </a:cubicBezTo>
                    <a:cubicBezTo>
                      <a:pt x="122" y="43"/>
                      <a:pt x="95" y="28"/>
                      <a:pt x="69" y="3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800">
                  <a:solidFill>
                    <a:prstClr val="white"/>
                  </a:solidFill>
                  <a:cs typeface="+mn-ea"/>
                  <a:sym typeface="+mn-lt"/>
                </a:endParaRPr>
              </a:p>
            </p:txBody>
          </p:sp>
          <p:sp>
            <p:nvSpPr>
              <p:cNvPr id="90" name="椭圆 89"/>
              <p:cNvSpPr/>
              <p:nvPr/>
            </p:nvSpPr>
            <p:spPr>
              <a:xfrm rot="20170909">
                <a:off x="1509589" y="1963440"/>
                <a:ext cx="864096" cy="864096"/>
              </a:xfrm>
              <a:prstGeom prst="ellipse">
                <a:avLst/>
              </a:prstGeom>
              <a:solidFill>
                <a:schemeClr val="bg1"/>
              </a:solidFill>
              <a:ln w="12700" cap="flat" cmpd="sng" algn="ctr">
                <a:noFill/>
                <a:prstDash val="solid"/>
              </a:ln>
              <a:effectLst>
                <a:outerShdw blurRad="152400" dist="63500" dir="8100000" algn="tr" rotWithShape="0">
                  <a:prstClr val="black">
                    <a:alpha val="26000"/>
                  </a:prstClr>
                </a:outerShdw>
              </a:effectLst>
            </p:spPr>
            <p:txBody>
              <a:bodyPr rtlCol="0" anchor="ctr"/>
              <a:lstStyle/>
              <a:p>
                <a:pPr algn="ctr" defTabSz="914400" fontAlgn="base">
                  <a:spcBef>
                    <a:spcPct val="0"/>
                  </a:spcBef>
                  <a:spcAft>
                    <a:spcPct val="0"/>
                  </a:spcAft>
                  <a:defRPr/>
                </a:pPr>
                <a:endParaRPr lang="zh-CN" altLang="en-US" sz="1800" kern="0">
                  <a:solidFill>
                    <a:prstClr val="black"/>
                  </a:solidFill>
                  <a:cs typeface="+mn-ea"/>
                  <a:sym typeface="+mn-lt"/>
                </a:endParaRPr>
              </a:p>
            </p:txBody>
          </p:sp>
        </p:grpSp>
        <p:sp>
          <p:nvSpPr>
            <p:cNvPr id="88" name="标题层"/>
            <p:cNvSpPr txBox="1"/>
            <p:nvPr/>
          </p:nvSpPr>
          <p:spPr bwMode="auto">
            <a:xfrm>
              <a:off x="1558339" y="2059721"/>
              <a:ext cx="617718" cy="523220"/>
            </a:xfrm>
            <a:prstGeom prst="rect">
              <a:avLst/>
            </a:prstGeom>
            <a:solidFill>
              <a:schemeClr val="bg1"/>
            </a:solidFill>
            <a:ln>
              <a:noFill/>
            </a:ln>
            <a:effectLst>
              <a:outerShdw blurRad="12700" dist="12700" dir="4380000" algn="tl" rotWithShape="0">
                <a:prstClr val="black">
                  <a:alpha val="40000"/>
                </a:prstClr>
              </a:outerShdw>
            </a:effectLst>
          </p:spPr>
          <p:txBody>
            <a:bodyPr wrap="square">
              <a:spAutoFit/>
            </a:bodyPr>
            <a:lstStyle/>
            <a:p>
              <a:pPr algn="ctr" defTabSz="914400">
                <a:defRPr/>
              </a:pPr>
              <a:r>
                <a:rPr lang="en-US" altLang="zh-CN" sz="2800" kern="0" dirty="0">
                  <a:solidFill>
                    <a:schemeClr val="tx1">
                      <a:lumMod val="50000"/>
                      <a:lumOff val="50000"/>
                    </a:schemeClr>
                  </a:solidFill>
                  <a:cs typeface="+mn-ea"/>
                  <a:sym typeface="+mn-lt"/>
                </a:rPr>
                <a:t>02</a:t>
              </a:r>
              <a:endParaRPr lang="zh-CN" altLang="en-US" sz="2800" kern="0" dirty="0">
                <a:solidFill>
                  <a:schemeClr val="tx1">
                    <a:lumMod val="50000"/>
                    <a:lumOff val="50000"/>
                  </a:schemeClr>
                </a:solidFill>
                <a:cs typeface="+mn-ea"/>
                <a:sym typeface="+mn-lt"/>
              </a:endParaRPr>
            </a:p>
          </p:txBody>
        </p:sp>
      </p:grpSp>
      <p:grpSp>
        <p:nvGrpSpPr>
          <p:cNvPr id="91" name="组合 90"/>
          <p:cNvGrpSpPr/>
          <p:nvPr/>
        </p:nvGrpSpPr>
        <p:grpSpPr>
          <a:xfrm>
            <a:off x="6547616" y="2840270"/>
            <a:ext cx="1521172" cy="1515388"/>
            <a:chOff x="1106612" y="1563638"/>
            <a:chExt cx="1521172" cy="1515388"/>
          </a:xfrm>
        </p:grpSpPr>
        <p:grpSp>
          <p:nvGrpSpPr>
            <p:cNvPr id="92" name="组合 91"/>
            <p:cNvGrpSpPr/>
            <p:nvPr/>
          </p:nvGrpSpPr>
          <p:grpSpPr>
            <a:xfrm>
              <a:off x="1106612" y="1563638"/>
              <a:ext cx="1521172" cy="1515388"/>
              <a:chOff x="1106612" y="1563638"/>
              <a:chExt cx="1670050" cy="1663700"/>
            </a:xfrm>
          </p:grpSpPr>
          <p:sp>
            <p:nvSpPr>
              <p:cNvPr id="94" name="Freeform 11"/>
              <p:cNvSpPr>
                <a:spLocks noEditPoints="1"/>
              </p:cNvSpPr>
              <p:nvPr/>
            </p:nvSpPr>
            <p:spPr bwMode="auto">
              <a:xfrm>
                <a:off x="1106612" y="1563638"/>
                <a:ext cx="1670050" cy="1663700"/>
              </a:xfrm>
              <a:custGeom>
                <a:avLst/>
                <a:gdLst>
                  <a:gd name="T0" fmla="*/ 57 w 164"/>
                  <a:gd name="T1" fmla="*/ 4 h 165"/>
                  <a:gd name="T2" fmla="*/ 51 w 164"/>
                  <a:gd name="T3" fmla="*/ 29 h 165"/>
                  <a:gd name="T4" fmla="*/ 29 w 164"/>
                  <a:gd name="T5" fmla="*/ 19 h 165"/>
                  <a:gd name="T6" fmla="*/ 33 w 164"/>
                  <a:gd name="T7" fmla="*/ 45 h 165"/>
                  <a:gd name="T8" fmla="*/ 9 w 164"/>
                  <a:gd name="T9" fmla="*/ 45 h 165"/>
                  <a:gd name="T10" fmla="*/ 22 w 164"/>
                  <a:gd name="T11" fmla="*/ 66 h 165"/>
                  <a:gd name="T12" fmla="*/ 0 w 164"/>
                  <a:gd name="T13" fmla="*/ 75 h 165"/>
                  <a:gd name="T14" fmla="*/ 21 w 164"/>
                  <a:gd name="T15" fmla="*/ 91 h 165"/>
                  <a:gd name="T16" fmla="*/ 3 w 164"/>
                  <a:gd name="T17" fmla="*/ 107 h 165"/>
                  <a:gd name="T18" fmla="*/ 28 w 164"/>
                  <a:gd name="T19" fmla="*/ 113 h 165"/>
                  <a:gd name="T20" fmla="*/ 19 w 164"/>
                  <a:gd name="T21" fmla="*/ 136 h 165"/>
                  <a:gd name="T22" fmla="*/ 44 w 164"/>
                  <a:gd name="T23" fmla="*/ 132 h 165"/>
                  <a:gd name="T24" fmla="*/ 44 w 164"/>
                  <a:gd name="T25" fmla="*/ 156 h 165"/>
                  <a:gd name="T26" fmla="*/ 66 w 164"/>
                  <a:gd name="T27" fmla="*/ 142 h 165"/>
                  <a:gd name="T28" fmla="*/ 75 w 164"/>
                  <a:gd name="T29" fmla="*/ 165 h 165"/>
                  <a:gd name="T30" fmla="*/ 90 w 164"/>
                  <a:gd name="T31" fmla="*/ 144 h 165"/>
                  <a:gd name="T32" fmla="*/ 107 w 164"/>
                  <a:gd name="T33" fmla="*/ 161 h 165"/>
                  <a:gd name="T34" fmla="*/ 113 w 164"/>
                  <a:gd name="T35" fmla="*/ 136 h 165"/>
                  <a:gd name="T36" fmla="*/ 135 w 164"/>
                  <a:gd name="T37" fmla="*/ 146 h 165"/>
                  <a:gd name="T38" fmla="*/ 131 w 164"/>
                  <a:gd name="T39" fmla="*/ 120 h 165"/>
                  <a:gd name="T40" fmla="*/ 155 w 164"/>
                  <a:gd name="T41" fmla="*/ 121 h 165"/>
                  <a:gd name="T42" fmla="*/ 142 w 164"/>
                  <a:gd name="T43" fmla="*/ 99 h 165"/>
                  <a:gd name="T44" fmla="*/ 164 w 164"/>
                  <a:gd name="T45" fmla="*/ 90 h 165"/>
                  <a:gd name="T46" fmla="*/ 143 w 164"/>
                  <a:gd name="T47" fmla="*/ 75 h 165"/>
                  <a:gd name="T48" fmla="*/ 161 w 164"/>
                  <a:gd name="T49" fmla="*/ 58 h 165"/>
                  <a:gd name="T50" fmla="*/ 136 w 164"/>
                  <a:gd name="T51" fmla="*/ 52 h 165"/>
                  <a:gd name="T52" fmla="*/ 145 w 164"/>
                  <a:gd name="T53" fmla="*/ 30 h 165"/>
                  <a:gd name="T54" fmla="*/ 120 w 164"/>
                  <a:gd name="T55" fmla="*/ 34 h 165"/>
                  <a:gd name="T56" fmla="*/ 120 w 164"/>
                  <a:gd name="T57" fmla="*/ 9 h 165"/>
                  <a:gd name="T58" fmla="*/ 98 w 164"/>
                  <a:gd name="T59" fmla="*/ 23 h 165"/>
                  <a:gd name="T60" fmla="*/ 89 w 164"/>
                  <a:gd name="T61" fmla="*/ 0 h 165"/>
                  <a:gd name="T62" fmla="*/ 74 w 164"/>
                  <a:gd name="T63" fmla="*/ 21 h 165"/>
                  <a:gd name="T64" fmla="*/ 69 w 164"/>
                  <a:gd name="T65" fmla="*/ 35 h 165"/>
                  <a:gd name="T66" fmla="*/ 95 w 164"/>
                  <a:gd name="T67" fmla="*/ 130 h 165"/>
                  <a:gd name="T68" fmla="*/ 69 w 164"/>
                  <a:gd name="T69" fmla="*/ 3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5">
                    <a:moveTo>
                      <a:pt x="64" y="2"/>
                    </a:moveTo>
                    <a:cubicBezTo>
                      <a:pt x="57" y="4"/>
                      <a:pt x="57" y="4"/>
                      <a:pt x="57" y="4"/>
                    </a:cubicBezTo>
                    <a:cubicBezTo>
                      <a:pt x="58" y="25"/>
                      <a:pt x="58" y="25"/>
                      <a:pt x="58" y="25"/>
                    </a:cubicBezTo>
                    <a:cubicBezTo>
                      <a:pt x="56" y="26"/>
                      <a:pt x="53" y="28"/>
                      <a:pt x="51" y="29"/>
                    </a:cubicBezTo>
                    <a:cubicBezTo>
                      <a:pt x="35" y="15"/>
                      <a:pt x="35" y="15"/>
                      <a:pt x="35" y="15"/>
                    </a:cubicBezTo>
                    <a:cubicBezTo>
                      <a:pt x="29" y="19"/>
                      <a:pt x="29" y="19"/>
                      <a:pt x="29" y="19"/>
                    </a:cubicBezTo>
                    <a:cubicBezTo>
                      <a:pt x="38" y="39"/>
                      <a:pt x="38" y="39"/>
                      <a:pt x="38" y="39"/>
                    </a:cubicBezTo>
                    <a:cubicBezTo>
                      <a:pt x="36" y="41"/>
                      <a:pt x="34" y="43"/>
                      <a:pt x="33" y="45"/>
                    </a:cubicBezTo>
                    <a:cubicBezTo>
                      <a:pt x="12" y="38"/>
                      <a:pt x="12" y="38"/>
                      <a:pt x="12" y="38"/>
                    </a:cubicBezTo>
                    <a:cubicBezTo>
                      <a:pt x="9" y="45"/>
                      <a:pt x="9" y="45"/>
                      <a:pt x="9" y="45"/>
                    </a:cubicBezTo>
                    <a:cubicBezTo>
                      <a:pt x="25" y="59"/>
                      <a:pt x="25" y="59"/>
                      <a:pt x="25" y="59"/>
                    </a:cubicBezTo>
                    <a:cubicBezTo>
                      <a:pt x="24" y="61"/>
                      <a:pt x="23" y="64"/>
                      <a:pt x="22" y="66"/>
                    </a:cubicBezTo>
                    <a:cubicBezTo>
                      <a:pt x="1" y="68"/>
                      <a:pt x="1" y="68"/>
                      <a:pt x="1" y="68"/>
                    </a:cubicBezTo>
                    <a:cubicBezTo>
                      <a:pt x="0" y="75"/>
                      <a:pt x="0" y="75"/>
                      <a:pt x="0" y="75"/>
                    </a:cubicBezTo>
                    <a:cubicBezTo>
                      <a:pt x="20" y="83"/>
                      <a:pt x="20" y="83"/>
                      <a:pt x="20" y="83"/>
                    </a:cubicBezTo>
                    <a:cubicBezTo>
                      <a:pt x="20" y="85"/>
                      <a:pt x="20" y="88"/>
                      <a:pt x="21" y="91"/>
                    </a:cubicBezTo>
                    <a:cubicBezTo>
                      <a:pt x="1" y="100"/>
                      <a:pt x="1" y="100"/>
                      <a:pt x="1" y="100"/>
                    </a:cubicBezTo>
                    <a:cubicBezTo>
                      <a:pt x="3" y="107"/>
                      <a:pt x="3" y="107"/>
                      <a:pt x="3" y="107"/>
                    </a:cubicBezTo>
                    <a:cubicBezTo>
                      <a:pt x="25" y="106"/>
                      <a:pt x="25" y="106"/>
                      <a:pt x="25" y="106"/>
                    </a:cubicBezTo>
                    <a:cubicBezTo>
                      <a:pt x="26" y="109"/>
                      <a:pt x="27" y="111"/>
                      <a:pt x="28" y="113"/>
                    </a:cubicBezTo>
                    <a:cubicBezTo>
                      <a:pt x="14" y="130"/>
                      <a:pt x="14" y="130"/>
                      <a:pt x="14" y="130"/>
                    </a:cubicBezTo>
                    <a:cubicBezTo>
                      <a:pt x="19" y="136"/>
                      <a:pt x="19" y="136"/>
                      <a:pt x="19" y="136"/>
                    </a:cubicBezTo>
                    <a:cubicBezTo>
                      <a:pt x="38" y="126"/>
                      <a:pt x="38" y="126"/>
                      <a:pt x="38" y="126"/>
                    </a:cubicBezTo>
                    <a:cubicBezTo>
                      <a:pt x="40" y="128"/>
                      <a:pt x="42" y="130"/>
                      <a:pt x="44" y="132"/>
                    </a:cubicBezTo>
                    <a:cubicBezTo>
                      <a:pt x="38" y="152"/>
                      <a:pt x="38" y="152"/>
                      <a:pt x="38" y="152"/>
                    </a:cubicBezTo>
                    <a:cubicBezTo>
                      <a:pt x="44" y="156"/>
                      <a:pt x="44" y="156"/>
                      <a:pt x="44" y="156"/>
                    </a:cubicBezTo>
                    <a:cubicBezTo>
                      <a:pt x="58" y="140"/>
                      <a:pt x="58" y="140"/>
                      <a:pt x="58" y="140"/>
                    </a:cubicBezTo>
                    <a:cubicBezTo>
                      <a:pt x="61" y="141"/>
                      <a:pt x="63" y="142"/>
                      <a:pt x="66" y="142"/>
                    </a:cubicBezTo>
                    <a:cubicBezTo>
                      <a:pt x="68" y="164"/>
                      <a:pt x="68" y="164"/>
                      <a:pt x="68" y="164"/>
                    </a:cubicBezTo>
                    <a:cubicBezTo>
                      <a:pt x="75" y="165"/>
                      <a:pt x="75" y="165"/>
                      <a:pt x="75" y="165"/>
                    </a:cubicBezTo>
                    <a:cubicBezTo>
                      <a:pt x="82" y="144"/>
                      <a:pt x="82" y="144"/>
                      <a:pt x="82" y="144"/>
                    </a:cubicBezTo>
                    <a:cubicBezTo>
                      <a:pt x="85" y="145"/>
                      <a:pt x="87" y="144"/>
                      <a:pt x="90" y="144"/>
                    </a:cubicBezTo>
                    <a:cubicBezTo>
                      <a:pt x="100" y="163"/>
                      <a:pt x="100" y="163"/>
                      <a:pt x="100" y="163"/>
                    </a:cubicBezTo>
                    <a:cubicBezTo>
                      <a:pt x="107" y="161"/>
                      <a:pt x="107" y="161"/>
                      <a:pt x="107" y="161"/>
                    </a:cubicBezTo>
                    <a:cubicBezTo>
                      <a:pt x="106" y="140"/>
                      <a:pt x="106" y="140"/>
                      <a:pt x="106" y="140"/>
                    </a:cubicBezTo>
                    <a:cubicBezTo>
                      <a:pt x="108" y="139"/>
                      <a:pt x="111" y="138"/>
                      <a:pt x="113" y="136"/>
                    </a:cubicBezTo>
                    <a:cubicBezTo>
                      <a:pt x="129" y="150"/>
                      <a:pt x="129" y="150"/>
                      <a:pt x="129" y="150"/>
                    </a:cubicBezTo>
                    <a:cubicBezTo>
                      <a:pt x="135" y="146"/>
                      <a:pt x="135" y="146"/>
                      <a:pt x="135" y="146"/>
                    </a:cubicBezTo>
                    <a:cubicBezTo>
                      <a:pt x="126" y="126"/>
                      <a:pt x="126" y="126"/>
                      <a:pt x="126" y="126"/>
                    </a:cubicBezTo>
                    <a:cubicBezTo>
                      <a:pt x="128" y="124"/>
                      <a:pt x="129" y="123"/>
                      <a:pt x="131" y="120"/>
                    </a:cubicBezTo>
                    <a:cubicBezTo>
                      <a:pt x="151" y="127"/>
                      <a:pt x="151" y="127"/>
                      <a:pt x="151" y="127"/>
                    </a:cubicBezTo>
                    <a:cubicBezTo>
                      <a:pt x="155" y="121"/>
                      <a:pt x="155" y="121"/>
                      <a:pt x="155" y="121"/>
                    </a:cubicBezTo>
                    <a:cubicBezTo>
                      <a:pt x="139" y="106"/>
                      <a:pt x="139" y="106"/>
                      <a:pt x="139" y="106"/>
                    </a:cubicBezTo>
                    <a:cubicBezTo>
                      <a:pt x="140" y="104"/>
                      <a:pt x="141" y="101"/>
                      <a:pt x="142" y="99"/>
                    </a:cubicBezTo>
                    <a:cubicBezTo>
                      <a:pt x="163" y="97"/>
                      <a:pt x="163" y="97"/>
                      <a:pt x="163" y="97"/>
                    </a:cubicBezTo>
                    <a:cubicBezTo>
                      <a:pt x="164" y="90"/>
                      <a:pt x="164" y="90"/>
                      <a:pt x="164" y="90"/>
                    </a:cubicBezTo>
                    <a:cubicBezTo>
                      <a:pt x="144" y="82"/>
                      <a:pt x="144" y="82"/>
                      <a:pt x="144" y="82"/>
                    </a:cubicBezTo>
                    <a:cubicBezTo>
                      <a:pt x="144" y="80"/>
                      <a:pt x="144" y="77"/>
                      <a:pt x="143" y="75"/>
                    </a:cubicBezTo>
                    <a:cubicBezTo>
                      <a:pt x="162" y="65"/>
                      <a:pt x="162" y="65"/>
                      <a:pt x="162" y="65"/>
                    </a:cubicBezTo>
                    <a:cubicBezTo>
                      <a:pt x="161" y="58"/>
                      <a:pt x="161" y="58"/>
                      <a:pt x="161" y="58"/>
                    </a:cubicBezTo>
                    <a:cubicBezTo>
                      <a:pt x="139" y="59"/>
                      <a:pt x="139" y="59"/>
                      <a:pt x="139" y="59"/>
                    </a:cubicBezTo>
                    <a:cubicBezTo>
                      <a:pt x="138" y="56"/>
                      <a:pt x="137" y="54"/>
                      <a:pt x="136" y="52"/>
                    </a:cubicBezTo>
                    <a:cubicBezTo>
                      <a:pt x="150" y="35"/>
                      <a:pt x="150" y="35"/>
                      <a:pt x="150" y="35"/>
                    </a:cubicBezTo>
                    <a:cubicBezTo>
                      <a:pt x="145" y="30"/>
                      <a:pt x="145" y="30"/>
                      <a:pt x="145" y="30"/>
                    </a:cubicBezTo>
                    <a:cubicBezTo>
                      <a:pt x="126" y="39"/>
                      <a:pt x="126" y="39"/>
                      <a:pt x="126" y="39"/>
                    </a:cubicBezTo>
                    <a:cubicBezTo>
                      <a:pt x="124" y="37"/>
                      <a:pt x="122" y="35"/>
                      <a:pt x="120" y="34"/>
                    </a:cubicBezTo>
                    <a:cubicBezTo>
                      <a:pt x="126" y="13"/>
                      <a:pt x="126" y="13"/>
                      <a:pt x="126" y="13"/>
                    </a:cubicBezTo>
                    <a:cubicBezTo>
                      <a:pt x="120" y="9"/>
                      <a:pt x="120" y="9"/>
                      <a:pt x="120" y="9"/>
                    </a:cubicBezTo>
                    <a:cubicBezTo>
                      <a:pt x="106" y="25"/>
                      <a:pt x="106" y="25"/>
                      <a:pt x="106" y="25"/>
                    </a:cubicBezTo>
                    <a:cubicBezTo>
                      <a:pt x="103" y="24"/>
                      <a:pt x="101" y="23"/>
                      <a:pt x="98" y="23"/>
                    </a:cubicBezTo>
                    <a:cubicBezTo>
                      <a:pt x="96" y="1"/>
                      <a:pt x="96" y="1"/>
                      <a:pt x="96" y="1"/>
                    </a:cubicBezTo>
                    <a:cubicBezTo>
                      <a:pt x="89" y="0"/>
                      <a:pt x="89" y="0"/>
                      <a:pt x="89" y="0"/>
                    </a:cubicBezTo>
                    <a:cubicBezTo>
                      <a:pt x="82" y="21"/>
                      <a:pt x="82" y="21"/>
                      <a:pt x="82" y="21"/>
                    </a:cubicBezTo>
                    <a:cubicBezTo>
                      <a:pt x="79" y="21"/>
                      <a:pt x="77" y="21"/>
                      <a:pt x="74" y="21"/>
                    </a:cubicBezTo>
                    <a:cubicBezTo>
                      <a:pt x="64" y="2"/>
                      <a:pt x="64" y="2"/>
                      <a:pt x="64" y="2"/>
                    </a:cubicBezTo>
                    <a:close/>
                    <a:moveTo>
                      <a:pt x="69" y="35"/>
                    </a:moveTo>
                    <a:cubicBezTo>
                      <a:pt x="43" y="42"/>
                      <a:pt x="27" y="69"/>
                      <a:pt x="34" y="95"/>
                    </a:cubicBezTo>
                    <a:cubicBezTo>
                      <a:pt x="41" y="121"/>
                      <a:pt x="68" y="137"/>
                      <a:pt x="95" y="130"/>
                    </a:cubicBezTo>
                    <a:cubicBezTo>
                      <a:pt x="121" y="123"/>
                      <a:pt x="137" y="96"/>
                      <a:pt x="130" y="70"/>
                    </a:cubicBezTo>
                    <a:cubicBezTo>
                      <a:pt x="122" y="43"/>
                      <a:pt x="95" y="28"/>
                      <a:pt x="69" y="35"/>
                    </a:cubicBezTo>
                    <a:close/>
                  </a:path>
                </a:pathLst>
              </a:custGeom>
              <a:solidFill>
                <a:srgbClr val="6FB2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zh-CN" altLang="en-US" sz="1800">
                  <a:solidFill>
                    <a:prstClr val="white"/>
                  </a:solidFill>
                  <a:cs typeface="+mn-ea"/>
                  <a:sym typeface="+mn-lt"/>
                </a:endParaRPr>
              </a:p>
            </p:txBody>
          </p:sp>
          <p:sp>
            <p:nvSpPr>
              <p:cNvPr id="95" name="椭圆 94"/>
              <p:cNvSpPr/>
              <p:nvPr/>
            </p:nvSpPr>
            <p:spPr>
              <a:xfrm rot="20170909">
                <a:off x="1509589" y="1963440"/>
                <a:ext cx="864096" cy="864096"/>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defTabSz="914400" fontAlgn="base">
                  <a:spcBef>
                    <a:spcPct val="0"/>
                  </a:spcBef>
                  <a:spcAft>
                    <a:spcPct val="0"/>
                  </a:spcAft>
                  <a:defRPr/>
                </a:pPr>
                <a:endParaRPr lang="zh-CN" altLang="en-US" sz="1800" kern="0">
                  <a:solidFill>
                    <a:prstClr val="black"/>
                  </a:solidFill>
                  <a:cs typeface="+mn-ea"/>
                  <a:sym typeface="+mn-lt"/>
                </a:endParaRPr>
              </a:p>
            </p:txBody>
          </p:sp>
        </p:grpSp>
        <p:sp>
          <p:nvSpPr>
            <p:cNvPr id="93" name="标题层"/>
            <p:cNvSpPr txBox="1"/>
            <p:nvPr/>
          </p:nvSpPr>
          <p:spPr bwMode="auto">
            <a:xfrm>
              <a:off x="1558339" y="2059721"/>
              <a:ext cx="617718" cy="52322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914400">
                <a:defRPr/>
              </a:pPr>
              <a:r>
                <a:rPr lang="en-US" altLang="zh-CN" sz="2800" kern="0" dirty="0">
                  <a:solidFill>
                    <a:schemeClr val="tx1">
                      <a:lumMod val="50000"/>
                      <a:lumOff val="50000"/>
                    </a:schemeClr>
                  </a:solidFill>
                  <a:cs typeface="+mn-ea"/>
                  <a:sym typeface="+mn-lt"/>
                </a:rPr>
                <a:t>04</a:t>
              </a:r>
              <a:endParaRPr lang="zh-CN" altLang="en-US" sz="2800" kern="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169080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p:cTn id="11" dur="1500" fill="hold"/>
                                        <p:tgtEl>
                                          <p:spTgt spid="76"/>
                                        </p:tgtEl>
                                        <p:attrNameLst>
                                          <p:attrName>ppt_w</p:attrName>
                                        </p:attrNameLst>
                                      </p:cBhvr>
                                      <p:tavLst>
                                        <p:tav tm="0">
                                          <p:val>
                                            <p:fltVal val="0"/>
                                          </p:val>
                                        </p:tav>
                                        <p:tav tm="100000">
                                          <p:val>
                                            <p:strVal val="#ppt_w"/>
                                          </p:val>
                                        </p:tav>
                                      </p:tavLst>
                                    </p:anim>
                                    <p:anim calcmode="lin" valueType="num">
                                      <p:cBhvr>
                                        <p:cTn id="12" dur="1500" fill="hold"/>
                                        <p:tgtEl>
                                          <p:spTgt spid="76"/>
                                        </p:tgtEl>
                                        <p:attrNameLst>
                                          <p:attrName>ppt_h</p:attrName>
                                        </p:attrNameLst>
                                      </p:cBhvr>
                                      <p:tavLst>
                                        <p:tav tm="0">
                                          <p:val>
                                            <p:fltVal val="0"/>
                                          </p:val>
                                        </p:tav>
                                        <p:tav tm="100000">
                                          <p:val>
                                            <p:strVal val="#ppt_h"/>
                                          </p:val>
                                        </p:tav>
                                      </p:tavLst>
                                    </p:anim>
                                    <p:animEffect transition="in" filter="fade">
                                      <p:cBhvr>
                                        <p:cTn id="13" dur="1500"/>
                                        <p:tgtEl>
                                          <p:spTgt spid="76"/>
                                        </p:tgtEl>
                                      </p:cBhvr>
                                    </p:animEffect>
                                  </p:childTnLst>
                                </p:cTn>
                              </p:par>
                              <p:par>
                                <p:cTn id="14" presetID="8" presetClass="emph" presetSubtype="0" fill="hold" nodeType="withEffect">
                                  <p:stCondLst>
                                    <p:cond delay="0"/>
                                  </p:stCondLst>
                                  <p:childTnLst>
                                    <p:animRot by="21600000">
                                      <p:cBhvr>
                                        <p:cTn id="15" dur="2000" fill="hold"/>
                                        <p:tgtEl>
                                          <p:spTgt spid="76"/>
                                        </p:tgtEl>
                                        <p:attrNameLst>
                                          <p:attrName>r</p:attrName>
                                        </p:attrNameLst>
                                      </p:cBhvr>
                                    </p:animRot>
                                  </p:childTnLst>
                                </p:cTn>
                              </p:par>
                              <p:par>
                                <p:cTn id="16" presetID="53" presetClass="entr" presetSubtype="16" fill="hold" nodeType="withEffect">
                                  <p:stCondLst>
                                    <p:cond delay="600"/>
                                  </p:stCondLst>
                                  <p:childTnLst>
                                    <p:set>
                                      <p:cBhvr>
                                        <p:cTn id="17" dur="1" fill="hold">
                                          <p:stCondLst>
                                            <p:cond delay="0"/>
                                          </p:stCondLst>
                                        </p:cTn>
                                        <p:tgtEl>
                                          <p:spTgt spid="86"/>
                                        </p:tgtEl>
                                        <p:attrNameLst>
                                          <p:attrName>style.visibility</p:attrName>
                                        </p:attrNameLst>
                                      </p:cBhvr>
                                      <p:to>
                                        <p:strVal val="visible"/>
                                      </p:to>
                                    </p:set>
                                    <p:anim calcmode="lin" valueType="num">
                                      <p:cBhvr>
                                        <p:cTn id="18" dur="1500" fill="hold"/>
                                        <p:tgtEl>
                                          <p:spTgt spid="86"/>
                                        </p:tgtEl>
                                        <p:attrNameLst>
                                          <p:attrName>ppt_w</p:attrName>
                                        </p:attrNameLst>
                                      </p:cBhvr>
                                      <p:tavLst>
                                        <p:tav tm="0">
                                          <p:val>
                                            <p:fltVal val="0"/>
                                          </p:val>
                                        </p:tav>
                                        <p:tav tm="100000">
                                          <p:val>
                                            <p:strVal val="#ppt_w"/>
                                          </p:val>
                                        </p:tav>
                                      </p:tavLst>
                                    </p:anim>
                                    <p:anim calcmode="lin" valueType="num">
                                      <p:cBhvr>
                                        <p:cTn id="19" dur="1500" fill="hold"/>
                                        <p:tgtEl>
                                          <p:spTgt spid="86"/>
                                        </p:tgtEl>
                                        <p:attrNameLst>
                                          <p:attrName>ppt_h</p:attrName>
                                        </p:attrNameLst>
                                      </p:cBhvr>
                                      <p:tavLst>
                                        <p:tav tm="0">
                                          <p:val>
                                            <p:fltVal val="0"/>
                                          </p:val>
                                        </p:tav>
                                        <p:tav tm="100000">
                                          <p:val>
                                            <p:strVal val="#ppt_h"/>
                                          </p:val>
                                        </p:tav>
                                      </p:tavLst>
                                    </p:anim>
                                    <p:animEffect transition="in" filter="fade">
                                      <p:cBhvr>
                                        <p:cTn id="20" dur="1500"/>
                                        <p:tgtEl>
                                          <p:spTgt spid="86"/>
                                        </p:tgtEl>
                                      </p:cBhvr>
                                    </p:animEffect>
                                  </p:childTnLst>
                                </p:cTn>
                              </p:par>
                              <p:par>
                                <p:cTn id="21" presetID="8" presetClass="emph" presetSubtype="0" fill="hold" nodeType="withEffect">
                                  <p:stCondLst>
                                    <p:cond delay="600"/>
                                  </p:stCondLst>
                                  <p:childTnLst>
                                    <p:animRot by="21600000">
                                      <p:cBhvr>
                                        <p:cTn id="22" dur="2000" fill="hold"/>
                                        <p:tgtEl>
                                          <p:spTgt spid="86"/>
                                        </p:tgtEl>
                                        <p:attrNameLst>
                                          <p:attrName>r</p:attrName>
                                        </p:attrNameLst>
                                      </p:cBhvr>
                                    </p:animRot>
                                  </p:childTnLst>
                                </p:cTn>
                              </p:par>
                              <p:par>
                                <p:cTn id="23" presetID="53" presetClass="entr" presetSubtype="16" fill="hold" nodeType="withEffect">
                                  <p:stCondLst>
                                    <p:cond delay="1200"/>
                                  </p:stCondLst>
                                  <p:childTnLst>
                                    <p:set>
                                      <p:cBhvr>
                                        <p:cTn id="24" dur="1" fill="hold">
                                          <p:stCondLst>
                                            <p:cond delay="0"/>
                                          </p:stCondLst>
                                        </p:cTn>
                                        <p:tgtEl>
                                          <p:spTgt spid="81"/>
                                        </p:tgtEl>
                                        <p:attrNameLst>
                                          <p:attrName>style.visibility</p:attrName>
                                        </p:attrNameLst>
                                      </p:cBhvr>
                                      <p:to>
                                        <p:strVal val="visible"/>
                                      </p:to>
                                    </p:set>
                                    <p:anim calcmode="lin" valueType="num">
                                      <p:cBhvr>
                                        <p:cTn id="25" dur="1500" fill="hold"/>
                                        <p:tgtEl>
                                          <p:spTgt spid="81"/>
                                        </p:tgtEl>
                                        <p:attrNameLst>
                                          <p:attrName>ppt_w</p:attrName>
                                        </p:attrNameLst>
                                      </p:cBhvr>
                                      <p:tavLst>
                                        <p:tav tm="0">
                                          <p:val>
                                            <p:fltVal val="0"/>
                                          </p:val>
                                        </p:tav>
                                        <p:tav tm="100000">
                                          <p:val>
                                            <p:strVal val="#ppt_w"/>
                                          </p:val>
                                        </p:tav>
                                      </p:tavLst>
                                    </p:anim>
                                    <p:anim calcmode="lin" valueType="num">
                                      <p:cBhvr>
                                        <p:cTn id="26" dur="1500" fill="hold"/>
                                        <p:tgtEl>
                                          <p:spTgt spid="81"/>
                                        </p:tgtEl>
                                        <p:attrNameLst>
                                          <p:attrName>ppt_h</p:attrName>
                                        </p:attrNameLst>
                                      </p:cBhvr>
                                      <p:tavLst>
                                        <p:tav tm="0">
                                          <p:val>
                                            <p:fltVal val="0"/>
                                          </p:val>
                                        </p:tav>
                                        <p:tav tm="100000">
                                          <p:val>
                                            <p:strVal val="#ppt_h"/>
                                          </p:val>
                                        </p:tav>
                                      </p:tavLst>
                                    </p:anim>
                                    <p:animEffect transition="in" filter="fade">
                                      <p:cBhvr>
                                        <p:cTn id="27" dur="1500"/>
                                        <p:tgtEl>
                                          <p:spTgt spid="81"/>
                                        </p:tgtEl>
                                      </p:cBhvr>
                                    </p:animEffect>
                                  </p:childTnLst>
                                </p:cTn>
                              </p:par>
                              <p:par>
                                <p:cTn id="28" presetID="8" presetClass="emph" presetSubtype="0" fill="hold" nodeType="withEffect">
                                  <p:stCondLst>
                                    <p:cond delay="1200"/>
                                  </p:stCondLst>
                                  <p:childTnLst>
                                    <p:animRot by="21600000">
                                      <p:cBhvr>
                                        <p:cTn id="29" dur="2000" fill="hold"/>
                                        <p:tgtEl>
                                          <p:spTgt spid="81"/>
                                        </p:tgtEl>
                                        <p:attrNameLst>
                                          <p:attrName>r</p:attrName>
                                        </p:attrNameLst>
                                      </p:cBhvr>
                                    </p:animRot>
                                  </p:childTnLst>
                                </p:cTn>
                              </p:par>
                              <p:par>
                                <p:cTn id="30" presetID="53" presetClass="entr" presetSubtype="16" fill="hold" nodeType="withEffect">
                                  <p:stCondLst>
                                    <p:cond delay="1800"/>
                                  </p:stCondLst>
                                  <p:childTnLst>
                                    <p:set>
                                      <p:cBhvr>
                                        <p:cTn id="31" dur="1" fill="hold">
                                          <p:stCondLst>
                                            <p:cond delay="0"/>
                                          </p:stCondLst>
                                        </p:cTn>
                                        <p:tgtEl>
                                          <p:spTgt spid="91"/>
                                        </p:tgtEl>
                                        <p:attrNameLst>
                                          <p:attrName>style.visibility</p:attrName>
                                        </p:attrNameLst>
                                      </p:cBhvr>
                                      <p:to>
                                        <p:strVal val="visible"/>
                                      </p:to>
                                    </p:set>
                                    <p:anim calcmode="lin" valueType="num">
                                      <p:cBhvr>
                                        <p:cTn id="32" dur="1500" fill="hold"/>
                                        <p:tgtEl>
                                          <p:spTgt spid="91"/>
                                        </p:tgtEl>
                                        <p:attrNameLst>
                                          <p:attrName>ppt_w</p:attrName>
                                        </p:attrNameLst>
                                      </p:cBhvr>
                                      <p:tavLst>
                                        <p:tav tm="0">
                                          <p:val>
                                            <p:fltVal val="0"/>
                                          </p:val>
                                        </p:tav>
                                        <p:tav tm="100000">
                                          <p:val>
                                            <p:strVal val="#ppt_w"/>
                                          </p:val>
                                        </p:tav>
                                      </p:tavLst>
                                    </p:anim>
                                    <p:anim calcmode="lin" valueType="num">
                                      <p:cBhvr>
                                        <p:cTn id="33" dur="1500" fill="hold"/>
                                        <p:tgtEl>
                                          <p:spTgt spid="91"/>
                                        </p:tgtEl>
                                        <p:attrNameLst>
                                          <p:attrName>ppt_h</p:attrName>
                                        </p:attrNameLst>
                                      </p:cBhvr>
                                      <p:tavLst>
                                        <p:tav tm="0">
                                          <p:val>
                                            <p:fltVal val="0"/>
                                          </p:val>
                                        </p:tav>
                                        <p:tav tm="100000">
                                          <p:val>
                                            <p:strVal val="#ppt_h"/>
                                          </p:val>
                                        </p:tav>
                                      </p:tavLst>
                                    </p:anim>
                                    <p:animEffect transition="in" filter="fade">
                                      <p:cBhvr>
                                        <p:cTn id="34" dur="1500"/>
                                        <p:tgtEl>
                                          <p:spTgt spid="91"/>
                                        </p:tgtEl>
                                      </p:cBhvr>
                                    </p:animEffect>
                                  </p:childTnLst>
                                </p:cTn>
                              </p:par>
                              <p:par>
                                <p:cTn id="35" presetID="8" presetClass="emph" presetSubtype="0" fill="hold" nodeType="withEffect">
                                  <p:stCondLst>
                                    <p:cond delay="1800"/>
                                  </p:stCondLst>
                                  <p:childTnLst>
                                    <p:animRot by="21600000">
                                      <p:cBhvr>
                                        <p:cTn id="36" dur="2000" fill="hold"/>
                                        <p:tgtEl>
                                          <p:spTgt spid="91"/>
                                        </p:tgtEl>
                                        <p:attrNameLst>
                                          <p:attrName>r</p:attrName>
                                        </p:attrNameLst>
                                      </p:cBhvr>
                                    </p:animRot>
                                  </p:childTnLst>
                                </p:cTn>
                              </p:par>
                            </p:childTnLst>
                          </p:cTn>
                        </p:par>
                        <p:par>
                          <p:cTn id="37" fill="hold">
                            <p:stCondLst>
                              <p:cond delay="4300"/>
                            </p:stCondLst>
                            <p:childTnLst>
                              <p:par>
                                <p:cTn id="38" presetID="1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p:tgtEl>
                                          <p:spTgt spid="37"/>
                                        </p:tgtEl>
                                        <p:attrNameLst>
                                          <p:attrName>ppt_x</p:attrName>
                                        </p:attrNameLst>
                                      </p:cBhvr>
                                      <p:tavLst>
                                        <p:tav tm="0">
                                          <p:val>
                                            <p:strVal val="#ppt_x-#ppt_w*1.125000"/>
                                          </p:val>
                                        </p:tav>
                                        <p:tav tm="100000">
                                          <p:val>
                                            <p:strVal val="#ppt_x"/>
                                          </p:val>
                                        </p:tav>
                                      </p:tavLst>
                                    </p:anim>
                                    <p:animEffect transition="in" filter="wipe(right)">
                                      <p:cBhvr>
                                        <p:cTn id="41" dur="500"/>
                                        <p:tgtEl>
                                          <p:spTgt spid="37"/>
                                        </p:tgtEl>
                                      </p:cBhvr>
                                    </p:animEffect>
                                  </p:childTnLst>
                                </p:cTn>
                              </p:par>
                            </p:childTnLst>
                          </p:cTn>
                        </p:par>
                        <p:par>
                          <p:cTn id="42" fill="hold">
                            <p:stCondLst>
                              <p:cond delay="4800"/>
                            </p:stCondLst>
                            <p:childTnLst>
                              <p:par>
                                <p:cTn id="43" presetID="12" presetClass="entr" presetSubtype="2"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 calcmode="lin" valueType="num">
                                      <p:cBhvr additive="base">
                                        <p:cTn id="45" dur="500"/>
                                        <p:tgtEl>
                                          <p:spTgt spid="73"/>
                                        </p:tgtEl>
                                        <p:attrNameLst>
                                          <p:attrName>ppt_x</p:attrName>
                                        </p:attrNameLst>
                                      </p:cBhvr>
                                      <p:tavLst>
                                        <p:tav tm="0">
                                          <p:val>
                                            <p:strVal val="#ppt_x+#ppt_w*1.125000"/>
                                          </p:val>
                                        </p:tav>
                                        <p:tav tm="100000">
                                          <p:val>
                                            <p:strVal val="#ppt_x"/>
                                          </p:val>
                                        </p:tav>
                                      </p:tavLst>
                                    </p:anim>
                                    <p:animEffect transition="in" filter="wipe(left)">
                                      <p:cBhvr>
                                        <p:cTn id="46" dur="500"/>
                                        <p:tgtEl>
                                          <p:spTgt spid="73"/>
                                        </p:tgtEl>
                                      </p:cBhvr>
                                    </p:animEffect>
                                  </p:childTnLst>
                                </p:cTn>
                              </p:par>
                            </p:childTnLst>
                          </p:cTn>
                        </p:par>
                        <p:par>
                          <p:cTn id="47" fill="hold">
                            <p:stCondLst>
                              <p:cond delay="5300"/>
                            </p:stCondLst>
                            <p:childTnLst>
                              <p:par>
                                <p:cTn id="48" presetID="12" presetClass="entr" presetSubtype="8" fill="hold" grpId="0" nodeType="after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p:tgtEl>
                                          <p:spTgt spid="75"/>
                                        </p:tgtEl>
                                        <p:attrNameLst>
                                          <p:attrName>ppt_x</p:attrName>
                                        </p:attrNameLst>
                                      </p:cBhvr>
                                      <p:tavLst>
                                        <p:tav tm="0">
                                          <p:val>
                                            <p:strVal val="#ppt_x-#ppt_w*1.125000"/>
                                          </p:val>
                                        </p:tav>
                                        <p:tav tm="100000">
                                          <p:val>
                                            <p:strVal val="#ppt_x"/>
                                          </p:val>
                                        </p:tav>
                                      </p:tavLst>
                                    </p:anim>
                                    <p:animEffect transition="in" filter="wipe(right)">
                                      <p:cBhvr>
                                        <p:cTn id="51" dur="500"/>
                                        <p:tgtEl>
                                          <p:spTgt spid="75"/>
                                        </p:tgtEl>
                                      </p:cBhvr>
                                    </p:animEffect>
                                  </p:childTnLst>
                                </p:cTn>
                              </p:par>
                            </p:childTnLst>
                          </p:cTn>
                        </p:par>
                        <p:par>
                          <p:cTn id="52" fill="hold">
                            <p:stCondLst>
                              <p:cond delay="5800"/>
                            </p:stCondLst>
                            <p:childTnLst>
                              <p:par>
                                <p:cTn id="53" presetID="12" presetClass="entr" presetSubtype="2"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p:tgtEl>
                                          <p:spTgt spid="74"/>
                                        </p:tgtEl>
                                        <p:attrNameLst>
                                          <p:attrName>ppt_x</p:attrName>
                                        </p:attrNameLst>
                                      </p:cBhvr>
                                      <p:tavLst>
                                        <p:tav tm="0">
                                          <p:val>
                                            <p:strVal val="#ppt_x+#ppt_w*1.125000"/>
                                          </p:val>
                                        </p:tav>
                                        <p:tav tm="100000">
                                          <p:val>
                                            <p:strVal val="#ppt_x"/>
                                          </p:val>
                                        </p:tav>
                                      </p:tavLst>
                                    </p:anim>
                                    <p:animEffect transition="in" filter="wipe(left)">
                                      <p:cBhvr>
                                        <p:cTn id="5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7" grpId="0"/>
      <p:bldP spid="73" grpId="0"/>
      <p:bldP spid="74"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reeform 9">
            <a:extLst>
              <a:ext uri="{FF2B5EF4-FFF2-40B4-BE49-F238E27FC236}">
                <a16:creationId xmlns:a16="http://schemas.microsoft.com/office/drawing/2014/main" id="{C8B4F286-C409-48C4-AB61-85D16F94D7AC}"/>
              </a:ext>
            </a:extLst>
          </p:cNvPr>
          <p:cNvSpPr>
            <a:spLocks noEditPoints="1"/>
          </p:cNvSpPr>
          <p:nvPr/>
        </p:nvSpPr>
        <p:spPr bwMode="auto">
          <a:xfrm>
            <a:off x="-458737" y="1613906"/>
            <a:ext cx="9143999" cy="1968667"/>
          </a:xfrm>
          <a:custGeom>
            <a:avLst/>
            <a:gdLst>
              <a:gd name="T0" fmla="*/ 1761 w 1926"/>
              <a:gd name="T1" fmla="*/ 1038 h 1038"/>
              <a:gd name="T2" fmla="*/ 1761 w 1926"/>
              <a:gd name="T3" fmla="*/ 1038 h 1038"/>
              <a:gd name="T4" fmla="*/ 1761 w 1926"/>
              <a:gd name="T5" fmla="*/ 1038 h 1038"/>
              <a:gd name="T6" fmla="*/ 1761 w 1926"/>
              <a:gd name="T7" fmla="*/ 1038 h 1038"/>
              <a:gd name="T8" fmla="*/ 1926 w 1926"/>
              <a:gd name="T9" fmla="*/ 1029 h 1038"/>
              <a:gd name="T10" fmla="*/ 1761 w 1926"/>
              <a:gd name="T11" fmla="*/ 1038 h 1038"/>
              <a:gd name="T12" fmla="*/ 1926 w 1926"/>
              <a:gd name="T13" fmla="*/ 1029 h 1038"/>
              <a:gd name="T14" fmla="*/ 3 w 1926"/>
              <a:gd name="T15" fmla="*/ 4 h 1038"/>
              <a:gd name="T16" fmla="*/ 4 w 1926"/>
              <a:gd name="T17" fmla="*/ 5 h 1038"/>
              <a:gd name="T18" fmla="*/ 3 w 1926"/>
              <a:gd name="T19" fmla="*/ 4 h 1038"/>
              <a:gd name="T20" fmla="*/ 3 w 1926"/>
              <a:gd name="T21" fmla="*/ 3 h 1038"/>
              <a:gd name="T22" fmla="*/ 3 w 1926"/>
              <a:gd name="T23" fmla="*/ 4 h 1038"/>
              <a:gd name="T24" fmla="*/ 3 w 1926"/>
              <a:gd name="T25" fmla="*/ 3 h 1038"/>
              <a:gd name="T26" fmla="*/ 2 w 1926"/>
              <a:gd name="T27" fmla="*/ 2 h 1038"/>
              <a:gd name="T28" fmla="*/ 2 w 1926"/>
              <a:gd name="T29" fmla="*/ 3 h 1038"/>
              <a:gd name="T30" fmla="*/ 2 w 1926"/>
              <a:gd name="T31" fmla="*/ 2 h 1038"/>
              <a:gd name="T32" fmla="*/ 1 w 1926"/>
              <a:gd name="T33" fmla="*/ 1 h 1038"/>
              <a:gd name="T34" fmla="*/ 2 w 1926"/>
              <a:gd name="T35" fmla="*/ 2 h 1038"/>
              <a:gd name="T36" fmla="*/ 1 w 1926"/>
              <a:gd name="T37" fmla="*/ 1 h 1038"/>
              <a:gd name="T38" fmla="*/ 0 w 1926"/>
              <a:gd name="T39" fmla="*/ 0 h 1038"/>
              <a:gd name="T40" fmla="*/ 1 w 1926"/>
              <a:gd name="T41" fmla="*/ 1 h 1038"/>
              <a:gd name="T42" fmla="*/ 0 w 1926"/>
              <a:gd name="T4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6" h="1038">
                <a:moveTo>
                  <a:pt x="1761" y="1038"/>
                </a:moveTo>
                <a:cubicBezTo>
                  <a:pt x="1761" y="1038"/>
                  <a:pt x="1761" y="1038"/>
                  <a:pt x="1761" y="1038"/>
                </a:cubicBezTo>
                <a:cubicBezTo>
                  <a:pt x="1761" y="1038"/>
                  <a:pt x="1761" y="1038"/>
                  <a:pt x="1761" y="1038"/>
                </a:cubicBezTo>
                <a:cubicBezTo>
                  <a:pt x="1761" y="1038"/>
                  <a:pt x="1761" y="1038"/>
                  <a:pt x="1761" y="1038"/>
                </a:cubicBezTo>
                <a:moveTo>
                  <a:pt x="1926" y="1029"/>
                </a:moveTo>
                <a:cubicBezTo>
                  <a:pt x="1871" y="1035"/>
                  <a:pt x="1816" y="1038"/>
                  <a:pt x="1761" y="1038"/>
                </a:cubicBezTo>
                <a:cubicBezTo>
                  <a:pt x="1816" y="1038"/>
                  <a:pt x="1871" y="1035"/>
                  <a:pt x="1926" y="1029"/>
                </a:cubicBezTo>
                <a:moveTo>
                  <a:pt x="3" y="4"/>
                </a:moveTo>
                <a:cubicBezTo>
                  <a:pt x="4" y="4"/>
                  <a:pt x="4" y="4"/>
                  <a:pt x="4" y="5"/>
                </a:cubicBezTo>
                <a:cubicBezTo>
                  <a:pt x="4" y="4"/>
                  <a:pt x="4" y="4"/>
                  <a:pt x="3" y="4"/>
                </a:cubicBezTo>
                <a:moveTo>
                  <a:pt x="3" y="3"/>
                </a:moveTo>
                <a:cubicBezTo>
                  <a:pt x="3" y="3"/>
                  <a:pt x="3" y="4"/>
                  <a:pt x="3" y="4"/>
                </a:cubicBezTo>
                <a:cubicBezTo>
                  <a:pt x="3" y="4"/>
                  <a:pt x="3" y="3"/>
                  <a:pt x="3" y="3"/>
                </a:cubicBezTo>
                <a:moveTo>
                  <a:pt x="2" y="2"/>
                </a:moveTo>
                <a:cubicBezTo>
                  <a:pt x="2" y="2"/>
                  <a:pt x="2" y="3"/>
                  <a:pt x="2" y="3"/>
                </a:cubicBezTo>
                <a:cubicBezTo>
                  <a:pt x="2" y="3"/>
                  <a:pt x="2" y="2"/>
                  <a:pt x="2" y="2"/>
                </a:cubicBezTo>
                <a:moveTo>
                  <a:pt x="1" y="1"/>
                </a:moveTo>
                <a:cubicBezTo>
                  <a:pt x="1" y="1"/>
                  <a:pt x="2" y="2"/>
                  <a:pt x="2" y="2"/>
                </a:cubicBezTo>
                <a:cubicBezTo>
                  <a:pt x="2" y="2"/>
                  <a:pt x="1" y="1"/>
                  <a:pt x="1" y="1"/>
                </a:cubicBezTo>
                <a:moveTo>
                  <a:pt x="0" y="0"/>
                </a:moveTo>
                <a:cubicBezTo>
                  <a:pt x="1" y="0"/>
                  <a:pt x="1" y="0"/>
                  <a:pt x="1" y="1"/>
                </a:cubicBezTo>
                <a:cubicBezTo>
                  <a:pt x="1" y="0"/>
                  <a:pt x="1" y="0"/>
                  <a:pt x="0" y="0"/>
                </a:cubicBezTo>
              </a:path>
            </a:pathLst>
          </a:custGeom>
          <a:solidFill>
            <a:srgbClr val="6774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6664" y="3790188"/>
            <a:ext cx="9127336" cy="1353312"/>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6664" y="2626645"/>
            <a:ext cx="2342795" cy="2249310"/>
          </a:xfrm>
          <a:prstGeom prst="rect">
            <a:avLst/>
          </a:prstGeom>
        </p:spPr>
      </p:pic>
      <p:sp>
        <p:nvSpPr>
          <p:cNvPr id="23" name="任意多边形 22"/>
          <p:cNvSpPr/>
          <p:nvPr/>
        </p:nvSpPr>
        <p:spPr>
          <a:xfrm>
            <a:off x="2592960" y="2119643"/>
            <a:ext cx="4103190" cy="543257"/>
          </a:xfrm>
          <a:custGeom>
            <a:avLst/>
            <a:gdLst>
              <a:gd name="connsiteX0" fmla="*/ 0 w 4142407"/>
              <a:gd name="connsiteY0" fmla="*/ 0 h 514869"/>
              <a:gd name="connsiteX1" fmla="*/ 4142407 w 4142407"/>
              <a:gd name="connsiteY1" fmla="*/ 0 h 514869"/>
              <a:gd name="connsiteX2" fmla="*/ 4142407 w 4142407"/>
              <a:gd name="connsiteY2" fmla="*/ 1466 h 514869"/>
              <a:gd name="connsiteX3" fmla="*/ 3880111 w 4142407"/>
              <a:gd name="connsiteY3" fmla="*/ 263762 h 514869"/>
              <a:gd name="connsiteX4" fmla="*/ 4131218 w 4142407"/>
              <a:gd name="connsiteY4" fmla="*/ 514869 h 514869"/>
              <a:gd name="connsiteX5" fmla="*/ 0 w 4142407"/>
              <a:gd name="connsiteY5" fmla="*/ 514869 h 514869"/>
              <a:gd name="connsiteX6" fmla="*/ 257434 w 4142407"/>
              <a:gd name="connsiteY6" fmla="*/ 257435 h 51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407" h="514869">
                <a:moveTo>
                  <a:pt x="0" y="0"/>
                </a:moveTo>
                <a:lnTo>
                  <a:pt x="4142407" y="0"/>
                </a:lnTo>
                <a:lnTo>
                  <a:pt x="4142407" y="1466"/>
                </a:lnTo>
                <a:lnTo>
                  <a:pt x="3880111" y="263762"/>
                </a:lnTo>
                <a:lnTo>
                  <a:pt x="4131218" y="514869"/>
                </a:lnTo>
                <a:lnTo>
                  <a:pt x="0" y="514869"/>
                </a:lnTo>
                <a:lnTo>
                  <a:pt x="257434" y="2574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
          <p:cNvSpPr txBox="1"/>
          <p:nvPr/>
        </p:nvSpPr>
        <p:spPr>
          <a:xfrm>
            <a:off x="3501908" y="791270"/>
            <a:ext cx="2285295" cy="1328373"/>
          </a:xfrm>
          <a:prstGeom prst="rect">
            <a:avLst/>
          </a:prstGeom>
          <a:noFill/>
        </p:spPr>
        <p:txBody>
          <a:bodyPr wrap="square" lIns="96700" tIns="48351" rIns="96700" bIns="48351" rtlCol="0">
            <a:spAutoFit/>
          </a:bodyPr>
          <a:lstStyle/>
          <a:p>
            <a:pPr algn="ctr" fontAlgn="auto">
              <a:spcBef>
                <a:spcPts val="0"/>
              </a:spcBef>
              <a:spcAft>
                <a:spcPts val="0"/>
              </a:spcAft>
              <a:defRPr/>
            </a:pPr>
            <a:r>
              <a:rPr lang="en-US" altLang="zh-CN" sz="7998" b="1" kern="0" dirty="0">
                <a:solidFill>
                  <a:schemeClr val="accent1"/>
                </a:solidFill>
                <a:effectLst>
                  <a:outerShdw blurRad="38100" dist="38100" dir="2700000" algn="tl">
                    <a:srgbClr val="000000">
                      <a:alpha val="43137"/>
                    </a:srgbClr>
                  </a:outerShdw>
                </a:effectLst>
                <a:cs typeface="+mn-ea"/>
                <a:sym typeface="+mn-lt"/>
              </a:rPr>
              <a:t>01</a:t>
            </a:r>
            <a:endParaRPr lang="zh-CN" altLang="en-US" sz="7998" b="1" kern="0" dirty="0">
              <a:solidFill>
                <a:schemeClr val="accent1"/>
              </a:solidFill>
              <a:effectLst>
                <a:outerShdw blurRad="38100" dist="38100" dir="2700000" algn="tl">
                  <a:srgbClr val="000000">
                    <a:alpha val="43137"/>
                  </a:srgbClr>
                </a:outerShdw>
              </a:effectLst>
              <a:cs typeface="+mn-ea"/>
              <a:sym typeface="+mn-lt"/>
            </a:endParaRPr>
          </a:p>
        </p:txBody>
      </p:sp>
      <p:sp>
        <p:nvSpPr>
          <p:cNvPr id="25" name="Rectangle 4"/>
          <p:cNvSpPr txBox="1">
            <a:spLocks noChangeArrowheads="1"/>
          </p:cNvSpPr>
          <p:nvPr/>
        </p:nvSpPr>
        <p:spPr bwMode="auto">
          <a:xfrm>
            <a:off x="2834860" y="1959044"/>
            <a:ext cx="3651867"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4" rIns="68550" bIns="34274"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zh-CN" altLang="en-US" sz="2499" kern="0" dirty="0">
                <a:latin typeface="+mn-lt"/>
                <a:ea typeface="+mn-ea"/>
                <a:cs typeface="+mn-ea"/>
                <a:sym typeface="+mn-lt"/>
              </a:rPr>
              <a:t>Teaching analysis</a:t>
            </a:r>
          </a:p>
        </p:txBody>
      </p:sp>
      <p:sp>
        <p:nvSpPr>
          <p:cNvPr id="26" name="Rectangle 28"/>
          <p:cNvSpPr/>
          <p:nvPr/>
        </p:nvSpPr>
        <p:spPr>
          <a:xfrm>
            <a:off x="2824163" y="2953838"/>
            <a:ext cx="2216969" cy="807924"/>
          </a:xfrm>
          <a:prstGeom prst="rect">
            <a:avLst/>
          </a:prstGeom>
        </p:spPr>
        <p:txBody>
          <a:bodyPr wrap="square" lIns="68589" tIns="34295" rIns="68589" bIns="34295">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kumimoji="0" lang="en-US" altLang="zh-CN" sz="1600" b="0" i="0" u="none" strike="noStrike" kern="0" cap="none" spc="0" normalizeH="0" baseline="0" noProof="0" dirty="0">
                <a:ln>
                  <a:noFill/>
                </a:ln>
                <a:solidFill>
                  <a:schemeClr val="tx1">
                    <a:lumMod val="50000"/>
                    <a:lumOff val="50000"/>
                  </a:schemeClr>
                </a:solidFill>
                <a:effectLst/>
                <a:uLnTx/>
                <a:uFillTx/>
                <a:cs typeface="+mn-ea"/>
                <a:sym typeface="+mn-lt"/>
              </a:rPr>
              <a:t>Tittle text</a:t>
            </a:r>
          </a:p>
          <a:p>
            <a:pPr marL="285750" lvl="0" indent="-285750">
              <a:buFont typeface="Wingdings" pitchFamily="2" charset="2"/>
              <a:buChar char="u"/>
              <a:defRPr/>
            </a:pPr>
            <a:r>
              <a:rPr lang="en-US" altLang="zh-CN" sz="1600" kern="0" dirty="0">
                <a:solidFill>
                  <a:schemeClr val="tx1">
                    <a:lumMod val="50000"/>
                    <a:lumOff val="50000"/>
                  </a:schemeClr>
                </a:solidFill>
                <a:cs typeface="+mn-ea"/>
                <a:sym typeface="+mn-lt"/>
              </a:rPr>
              <a:t>Tittle text</a:t>
            </a:r>
          </a:p>
          <a:p>
            <a:pPr marL="285750" lvl="0" indent="-285750">
              <a:buFont typeface="Wingdings" pitchFamily="2" charset="2"/>
              <a:buChar char="u"/>
              <a:defRPr/>
            </a:pPr>
            <a:r>
              <a:rPr lang="en-US" altLang="zh-CN" sz="1600" kern="0" dirty="0">
                <a:solidFill>
                  <a:schemeClr val="tx1">
                    <a:lumMod val="50000"/>
                    <a:lumOff val="50000"/>
                  </a:schemeClr>
                </a:solidFill>
                <a:cs typeface="+mn-ea"/>
                <a:sym typeface="+mn-lt"/>
              </a:rPr>
              <a:t>Tittle text</a:t>
            </a:r>
          </a:p>
        </p:txBody>
      </p:sp>
      <p:sp>
        <p:nvSpPr>
          <p:cNvPr id="27" name="矩形 26"/>
          <p:cNvSpPr/>
          <p:nvPr/>
        </p:nvSpPr>
        <p:spPr>
          <a:xfrm>
            <a:off x="4644556" y="2923995"/>
            <a:ext cx="1406154" cy="830997"/>
          </a:xfrm>
          <a:prstGeom prst="rect">
            <a:avLst/>
          </a:prstGeom>
        </p:spPr>
        <p:txBody>
          <a:bodyPr wrap="none">
            <a:spAutoFit/>
          </a:bodyPr>
          <a:lstStyle/>
          <a:p>
            <a:pPr marL="285750" lvl="0" indent="-285750">
              <a:buFont typeface="Wingdings" pitchFamily="2" charset="2"/>
              <a:buChar char="u"/>
              <a:defRPr/>
            </a:pPr>
            <a:r>
              <a:rPr lang="en-US" altLang="zh-CN" sz="1600" kern="0" dirty="0">
                <a:solidFill>
                  <a:schemeClr val="tx1">
                    <a:lumMod val="50000"/>
                    <a:lumOff val="50000"/>
                  </a:schemeClr>
                </a:solidFill>
                <a:cs typeface="+mn-ea"/>
                <a:sym typeface="+mn-lt"/>
              </a:rPr>
              <a:t>Tittle text</a:t>
            </a:r>
          </a:p>
          <a:p>
            <a:pPr marL="285750" lvl="0" indent="-285750">
              <a:buFont typeface="Wingdings" pitchFamily="2" charset="2"/>
              <a:buChar char="u"/>
              <a:defRPr/>
            </a:pPr>
            <a:r>
              <a:rPr lang="en-US" altLang="zh-CN" sz="1600" kern="0" dirty="0">
                <a:solidFill>
                  <a:schemeClr val="tx1">
                    <a:lumMod val="50000"/>
                    <a:lumOff val="50000"/>
                  </a:schemeClr>
                </a:solidFill>
                <a:cs typeface="+mn-ea"/>
                <a:sym typeface="+mn-lt"/>
              </a:rPr>
              <a:t>Tittle text</a:t>
            </a:r>
          </a:p>
          <a:p>
            <a:pPr marL="285750" lvl="0" indent="-285750">
              <a:buFont typeface="Wingdings" pitchFamily="2" charset="2"/>
              <a:buChar char="u"/>
              <a:defRPr/>
            </a:pPr>
            <a:r>
              <a:rPr lang="en-US" altLang="zh-CN" sz="1600" kern="0" dirty="0">
                <a:solidFill>
                  <a:schemeClr val="tx1">
                    <a:lumMod val="50000"/>
                    <a:lumOff val="50000"/>
                  </a:schemeClr>
                </a:solidFill>
                <a:cs typeface="+mn-ea"/>
                <a:sym typeface="+mn-lt"/>
              </a:rPr>
              <a:t>Tittle text</a:t>
            </a:r>
          </a:p>
        </p:txBody>
      </p:sp>
    </p:spTree>
    <p:extLst>
      <p:ext uri="{BB962C8B-B14F-4D97-AF65-F5344CB8AC3E}">
        <p14:creationId xmlns:p14="http://schemas.microsoft.com/office/powerpoint/2010/main" val="3911097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iterate type="lt">
                                    <p:tmPct val="15000"/>
                                  </p:iterate>
                                  <p:childTnLst>
                                    <p:set>
                                      <p:cBhvr>
                                        <p:cTn id="12" dur="1" fill="hold">
                                          <p:stCondLst>
                                            <p:cond delay="0"/>
                                          </p:stCondLst>
                                        </p:cTn>
                                        <p:tgtEl>
                                          <p:spTgt spid="24"/>
                                        </p:tgtEl>
                                        <p:attrNameLst>
                                          <p:attrName>style.visibility</p:attrName>
                                        </p:attrNameLst>
                                      </p:cBhvr>
                                      <p:to>
                                        <p:strVal val="visible"/>
                                      </p:to>
                                    </p:set>
                                    <p:animScale>
                                      <p:cBhvr>
                                        <p:cTn id="13"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4"/>
                                        </p:tgtEl>
                                        <p:attrNameLst>
                                          <p:attrName>ppt_x</p:attrName>
                                          <p:attrName>ppt_y</p:attrName>
                                        </p:attrNameLst>
                                      </p:cBhvr>
                                    </p:animMotion>
                                    <p:animEffect transition="in" filter="fade">
                                      <p:cBhvr>
                                        <p:cTn id="15" dur="1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00"/>
                                        <p:tgtEl>
                                          <p:spTgt spid="25"/>
                                        </p:tgtEl>
                                      </p:cBhvr>
                                    </p:animEffect>
                                  </p:childTnLst>
                                </p:cTn>
                              </p:par>
                            </p:childTnLst>
                          </p:cTn>
                        </p:par>
                        <p:par>
                          <p:cTn id="24" fill="hold">
                            <p:stCondLst>
                              <p:cond delay="700"/>
                            </p:stCondLst>
                            <p:childTnLst>
                              <p:par>
                                <p:cTn id="25" presetID="16" presetClass="entr" presetSubtype="2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par>
                          <p:cTn id="28" fill="hold">
                            <p:stCondLst>
                              <p:cond delay="12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233908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400" b="1" dirty="0">
                <a:solidFill>
                  <a:schemeClr val="tx1">
                    <a:lumMod val="65000"/>
                    <a:lumOff val="35000"/>
                  </a:schemeClr>
                </a:solidFill>
                <a:latin typeface="+mn-lt"/>
                <a:ea typeface="+mn-ea"/>
                <a:cs typeface="+mn-ea"/>
                <a:sym typeface="+mn-lt"/>
              </a:rPr>
              <a:t>Insist on student-oriented</a:t>
            </a:r>
          </a:p>
        </p:txBody>
      </p:sp>
      <p:pic>
        <p:nvPicPr>
          <p:cNvPr id="52" name="图片占位符 2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586101" y="1527836"/>
            <a:ext cx="1400358" cy="1131562"/>
          </a:xfrm>
          <a:custGeom>
            <a:avLst/>
            <a:gdLst>
              <a:gd name="connsiteX0" fmla="*/ 0 w 2199344"/>
              <a:gd name="connsiteY0" fmla="*/ 0 h 2819400"/>
              <a:gd name="connsiteX1" fmla="*/ 2199344 w 2199344"/>
              <a:gd name="connsiteY1" fmla="*/ 0 h 2819400"/>
              <a:gd name="connsiteX2" fmla="*/ 2199344 w 2199344"/>
              <a:gd name="connsiteY2" fmla="*/ 2819400 h 2819400"/>
              <a:gd name="connsiteX3" fmla="*/ 0 w 2199344"/>
              <a:gd name="connsiteY3" fmla="*/ 2819400 h 2819400"/>
            </a:gdLst>
            <a:ahLst/>
            <a:cxnLst>
              <a:cxn ang="0">
                <a:pos x="connsiteX0" y="connsiteY0"/>
              </a:cxn>
              <a:cxn ang="0">
                <a:pos x="connsiteX1" y="connsiteY1"/>
              </a:cxn>
              <a:cxn ang="0">
                <a:pos x="connsiteX2" y="connsiteY2"/>
              </a:cxn>
              <a:cxn ang="0">
                <a:pos x="connsiteX3" y="connsiteY3"/>
              </a:cxn>
            </a:cxnLst>
            <a:rect l="l" t="t" r="r" b="b"/>
            <a:pathLst>
              <a:path w="2199344" h="2819400">
                <a:moveTo>
                  <a:pt x="0" y="0"/>
                </a:moveTo>
                <a:lnTo>
                  <a:pt x="2199344" y="0"/>
                </a:lnTo>
                <a:lnTo>
                  <a:pt x="2199344" y="2819400"/>
                </a:lnTo>
                <a:lnTo>
                  <a:pt x="0" y="2819400"/>
                </a:lnTo>
                <a:close/>
              </a:path>
            </a:pathLst>
          </a:custGeom>
          <a:ln w="19050">
            <a:solidFill>
              <a:schemeClr val="bg1"/>
            </a:solidFill>
          </a:ln>
          <a:effectLst>
            <a:outerShdw blurRad="241300" dist="38100" dir="8100000" algn="tr" rotWithShape="0">
              <a:prstClr val="black">
                <a:alpha val="40000"/>
              </a:prstClr>
            </a:outerShdw>
          </a:effectLst>
        </p:spPr>
      </p:pic>
      <p:pic>
        <p:nvPicPr>
          <p:cNvPr id="53" name="图片占位符 1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55171" y="2036631"/>
            <a:ext cx="2923061" cy="1951299"/>
          </a:xfrm>
          <a:custGeom>
            <a:avLst/>
            <a:gdLst>
              <a:gd name="connsiteX0" fmla="*/ 0 w 4375287"/>
              <a:gd name="connsiteY0" fmla="*/ 0 h 3221037"/>
              <a:gd name="connsiteX1" fmla="*/ 4375287 w 4375287"/>
              <a:gd name="connsiteY1" fmla="*/ 0 h 3221037"/>
              <a:gd name="connsiteX2" fmla="*/ 4375287 w 4375287"/>
              <a:gd name="connsiteY2" fmla="*/ 3221037 h 3221037"/>
              <a:gd name="connsiteX3" fmla="*/ 0 w 4375287"/>
              <a:gd name="connsiteY3" fmla="*/ 3221037 h 3221037"/>
            </a:gdLst>
            <a:ahLst/>
            <a:cxnLst>
              <a:cxn ang="0">
                <a:pos x="connsiteX0" y="connsiteY0"/>
              </a:cxn>
              <a:cxn ang="0">
                <a:pos x="connsiteX1" y="connsiteY1"/>
              </a:cxn>
              <a:cxn ang="0">
                <a:pos x="connsiteX2" y="connsiteY2"/>
              </a:cxn>
              <a:cxn ang="0">
                <a:pos x="connsiteX3" y="connsiteY3"/>
              </a:cxn>
            </a:cxnLst>
            <a:rect l="l" t="t" r="r" b="b"/>
            <a:pathLst>
              <a:path w="4375287" h="3221037">
                <a:moveTo>
                  <a:pt x="0" y="0"/>
                </a:moveTo>
                <a:lnTo>
                  <a:pt x="4375287" y="0"/>
                </a:lnTo>
                <a:lnTo>
                  <a:pt x="4375287" y="3221037"/>
                </a:lnTo>
                <a:lnTo>
                  <a:pt x="0" y="3221037"/>
                </a:lnTo>
                <a:close/>
              </a:path>
            </a:pathLst>
          </a:custGeom>
          <a:ln w="19050">
            <a:solidFill>
              <a:schemeClr val="bg1"/>
            </a:solidFill>
          </a:ln>
          <a:effectLst>
            <a:outerShdw blurRad="241300" dist="38100" dir="8100000" algn="tr" rotWithShape="0">
              <a:prstClr val="black">
                <a:alpha val="40000"/>
              </a:prstClr>
            </a:outerShdw>
          </a:effectLst>
        </p:spPr>
      </p:pic>
      <p:grpSp>
        <p:nvGrpSpPr>
          <p:cNvPr id="55" name="组合 54"/>
          <p:cNvGrpSpPr/>
          <p:nvPr/>
        </p:nvGrpSpPr>
        <p:grpSpPr>
          <a:xfrm>
            <a:off x="5608503" y="2146841"/>
            <a:ext cx="2084994" cy="359228"/>
            <a:chOff x="7452509" y="2965764"/>
            <a:chExt cx="2779991" cy="478971"/>
          </a:xfrm>
        </p:grpSpPr>
        <p:sp>
          <p:nvSpPr>
            <p:cNvPr id="56" name="矩形: 圆角 8"/>
            <p:cNvSpPr/>
            <p:nvPr/>
          </p:nvSpPr>
          <p:spPr>
            <a:xfrm>
              <a:off x="7466400" y="2980278"/>
              <a:ext cx="2728686" cy="46445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57" name="文本框 56"/>
            <p:cNvSpPr txBox="1"/>
            <p:nvPr/>
          </p:nvSpPr>
          <p:spPr>
            <a:xfrm>
              <a:off x="7452509" y="2965764"/>
              <a:ext cx="2779991" cy="369332"/>
            </a:xfrm>
            <a:prstGeom prst="rect">
              <a:avLst/>
            </a:prstGeom>
            <a:noFill/>
          </p:spPr>
          <p:txBody>
            <a:bodyPr wrap="none" rtlCol="0">
              <a:spAutoFit/>
              <a:scene3d>
                <a:camera prst="orthographicFront"/>
                <a:lightRig rig="threePt" dir="t"/>
              </a:scene3d>
              <a:sp3d contourW="12700"/>
            </a:bodyPr>
            <a:lstStyle/>
            <a:p>
              <a:pPr algn="ctr"/>
              <a:r>
                <a:rPr lang="zh-CN" altLang="en-US" sz="1200" dirty="0">
                  <a:solidFill>
                    <a:schemeClr val="bg1"/>
                  </a:solidFill>
                  <a:cs typeface="+mn-ea"/>
                  <a:sym typeface="+mn-lt"/>
                </a:rPr>
                <a:t>Insist on student-oriented</a:t>
              </a:r>
            </a:p>
          </p:txBody>
        </p:sp>
      </p:grpSp>
      <p:sp>
        <p:nvSpPr>
          <p:cNvPr id="58" name="文本框 57"/>
          <p:cNvSpPr txBox="1"/>
          <p:nvPr/>
        </p:nvSpPr>
        <p:spPr>
          <a:xfrm>
            <a:off x="5618922" y="2624028"/>
            <a:ext cx="3177468" cy="613694"/>
          </a:xfrm>
          <a:prstGeom prst="rect">
            <a:avLst/>
          </a:prstGeom>
          <a:noFill/>
        </p:spPr>
        <p:txBody>
          <a:bodyPr wrap="square" rtlCol="0">
            <a:spAutoFit/>
            <a:scene3d>
              <a:camera prst="orthographicFront"/>
              <a:lightRig rig="threePt" dir="t"/>
            </a:scene3d>
            <a:sp3d contourW="12700"/>
          </a:bodyPr>
          <a:lstStyle/>
          <a:p>
            <a:pPr>
              <a:lnSpc>
                <a:spcPct val="150000"/>
              </a:lnSpc>
              <a:spcBef>
                <a:spcPct val="0"/>
              </a:spcBef>
            </a:pPr>
            <a:r>
              <a:rPr lang="zh-CN" altLang="en-US" sz="1200" dirty="0">
                <a:solidFill>
                  <a:schemeClr val="bg1">
                    <a:lumMod val="50000"/>
                  </a:schemeClr>
                </a:solidFill>
                <a:cs typeface="+mn-ea"/>
                <a:sym typeface="+mn-lt"/>
              </a:rPr>
              <a:t>Enter the comprehensive description of the chart above here, and enter the comprehensive description of the chart above here.</a:t>
            </a:r>
          </a:p>
        </p:txBody>
      </p:sp>
    </p:spTree>
    <p:extLst>
      <p:ext uri="{BB962C8B-B14F-4D97-AF65-F5344CB8AC3E}">
        <p14:creationId xmlns:p14="http://schemas.microsoft.com/office/powerpoint/2010/main" val="169080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fltVal val="0"/>
                                          </p:val>
                                        </p:tav>
                                        <p:tav tm="100000">
                                          <p:val>
                                            <p:strVal val="#ppt_w"/>
                                          </p:val>
                                        </p:tav>
                                      </p:tavLst>
                                    </p:anim>
                                    <p:anim calcmode="lin" valueType="num">
                                      <p:cBhvr>
                                        <p:cTn id="12" dur="1000" fill="hold"/>
                                        <p:tgtEl>
                                          <p:spTgt spid="53"/>
                                        </p:tgtEl>
                                        <p:attrNameLst>
                                          <p:attrName>ppt_h</p:attrName>
                                        </p:attrNameLst>
                                      </p:cBhvr>
                                      <p:tavLst>
                                        <p:tav tm="0">
                                          <p:val>
                                            <p:fltVal val="0"/>
                                          </p:val>
                                        </p:tav>
                                        <p:tav tm="100000">
                                          <p:val>
                                            <p:strVal val="#ppt_h"/>
                                          </p:val>
                                        </p:tav>
                                      </p:tavLst>
                                    </p:anim>
                                    <p:anim calcmode="lin" valueType="num">
                                      <p:cBhvr>
                                        <p:cTn id="13" dur="1000" fill="hold"/>
                                        <p:tgtEl>
                                          <p:spTgt spid="53"/>
                                        </p:tgtEl>
                                        <p:attrNameLst>
                                          <p:attrName>style.rotation</p:attrName>
                                        </p:attrNameLst>
                                      </p:cBhvr>
                                      <p:tavLst>
                                        <p:tav tm="0">
                                          <p:val>
                                            <p:fltVal val="90"/>
                                          </p:val>
                                        </p:tav>
                                        <p:tav tm="100000">
                                          <p:val>
                                            <p:fltVal val="0"/>
                                          </p:val>
                                        </p:tav>
                                      </p:tavLst>
                                    </p:anim>
                                    <p:animEffect transition="in" filter="fade">
                                      <p:cBhvr>
                                        <p:cTn id="14" dur="1000"/>
                                        <p:tgtEl>
                                          <p:spTgt spid="53"/>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1000"/>
                                        <p:tgtEl>
                                          <p:spTgt spid="52"/>
                                        </p:tgtEl>
                                      </p:cBhvr>
                                    </p:animEffect>
                                    <p:anim calcmode="lin" valueType="num">
                                      <p:cBhvr>
                                        <p:cTn id="19" dur="1000" fill="hold"/>
                                        <p:tgtEl>
                                          <p:spTgt spid="52"/>
                                        </p:tgtEl>
                                        <p:attrNameLst>
                                          <p:attrName>ppt_x</p:attrName>
                                        </p:attrNameLst>
                                      </p:cBhvr>
                                      <p:tavLst>
                                        <p:tav tm="0">
                                          <p:val>
                                            <p:strVal val="#ppt_x"/>
                                          </p:val>
                                        </p:tav>
                                        <p:tav tm="100000">
                                          <p:val>
                                            <p:strVal val="#ppt_x"/>
                                          </p:val>
                                        </p:tav>
                                      </p:tavLst>
                                    </p:anim>
                                    <p:anim calcmode="lin" valueType="num">
                                      <p:cBhvr>
                                        <p:cTn id="20" dur="1000" fill="hold"/>
                                        <p:tgtEl>
                                          <p:spTgt spid="52"/>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2"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500" fill="hold"/>
                                        <p:tgtEl>
                                          <p:spTgt spid="55"/>
                                        </p:tgtEl>
                                        <p:attrNameLst>
                                          <p:attrName>ppt_x</p:attrName>
                                        </p:attrNameLst>
                                      </p:cBhvr>
                                      <p:tavLst>
                                        <p:tav tm="0">
                                          <p:val>
                                            <p:strVal val="1+#ppt_w/2"/>
                                          </p:val>
                                        </p:tav>
                                        <p:tav tm="100000">
                                          <p:val>
                                            <p:strVal val="#ppt_x"/>
                                          </p:val>
                                        </p:tav>
                                      </p:tavLst>
                                    </p:anim>
                                    <p:anim calcmode="lin" valueType="num">
                                      <p:cBhvr additive="base">
                                        <p:cTn id="25" dur="500" fill="hold"/>
                                        <p:tgtEl>
                                          <p:spTgt spid="5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6573128"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charset="0"/>
              <a:buNone/>
              <a:tabLst/>
              <a:defRPr/>
            </a:pPr>
            <a:r>
              <a:rPr kumimoji="0" lang="zh-CN" altLang="en-US" sz="1800" b="1" i="0" u="none" strike="noStrike" kern="1200" cap="none" spc="0" normalizeH="0" baseline="0" noProof="0" dirty="0">
                <a:ln>
                  <a:noFill/>
                </a:ln>
                <a:solidFill>
                  <a:srgbClr val="000000">
                    <a:lumMod val="65000"/>
                    <a:lumOff val="35000"/>
                  </a:srgbClr>
                </a:solidFill>
                <a:effectLst/>
                <a:uLnTx/>
                <a:uFillTx/>
                <a:latin typeface="+mn-lt"/>
                <a:ea typeface="+mn-ea"/>
                <a:cs typeface="+mn-ea"/>
                <a:sym typeface="+mn-lt"/>
              </a:rPr>
              <a:t>Information-based teaching enhances classroom effect</a:t>
            </a:r>
          </a:p>
        </p:txBody>
      </p:sp>
      <p:grpSp>
        <p:nvGrpSpPr>
          <p:cNvPr id="45" name="组合 44"/>
          <p:cNvGrpSpPr/>
          <p:nvPr/>
        </p:nvGrpSpPr>
        <p:grpSpPr>
          <a:xfrm>
            <a:off x="247139" y="3723001"/>
            <a:ext cx="1994293" cy="687076"/>
            <a:chOff x="251866" y="1988839"/>
            <a:chExt cx="3288629" cy="818029"/>
          </a:xfrm>
        </p:grpSpPr>
        <p:sp>
          <p:nvSpPr>
            <p:cNvPr id="46" name="ïṧḷïḓê-文本框 26"/>
            <p:cNvSpPr txBox="1"/>
            <p:nvPr/>
          </p:nvSpPr>
          <p:spPr>
            <a:xfrm>
              <a:off x="943814" y="2329237"/>
              <a:ext cx="2596681" cy="477631"/>
            </a:xfrm>
            <a:prstGeom prst="rect">
              <a:avLst/>
            </a:prstGeom>
            <a:noFill/>
          </p:spPr>
          <p:txBody>
            <a:bodyPr wrap="square" lIns="0" tIns="0" rIns="0" bIns="0" anchor="ctr">
              <a:noAutofit/>
            </a:bodyPr>
            <a:lstStyle/>
            <a:p>
              <a:pPr marL="0" marR="0" lvl="0" indent="0" algn="r" defTabSz="685784" rtl="0" eaLnBrk="1" fontAlgn="auto" latinLnBrk="0" hangingPunct="1">
                <a:lnSpc>
                  <a:spcPct val="120000"/>
                </a:lnSpc>
                <a:spcBef>
                  <a:spcPct val="0"/>
                </a:spcBef>
                <a:spcAft>
                  <a:spcPts val="0"/>
                </a:spcAft>
                <a:buClrTx/>
                <a:buSzTx/>
                <a:buFontTx/>
                <a:buNone/>
                <a:tabLst/>
                <a:defRPr/>
              </a:pPr>
              <a:r>
                <a:rPr kumimoji="0" lang="zh-CN" altLang="en-US" sz="1050" b="0" i="0" u="none" strike="noStrike" kern="1200" cap="none" spc="0" normalizeH="0" baseline="0" noProof="0" dirty="0">
                  <a:ln>
                    <a:noFill/>
                  </a:ln>
                  <a:solidFill>
                    <a:srgbClr val="000000"/>
                  </a:solidFill>
                  <a:effectLst/>
                  <a:uLnTx/>
                  <a:uFillTx/>
                  <a:cs typeface="+mn-ea"/>
                  <a:sym typeface="+mn-lt"/>
                </a:rPr>
                <a:t>This section is displayed as a place-for-use of text typography</a:t>
              </a:r>
            </a:p>
          </p:txBody>
        </p:sp>
        <p:sp>
          <p:nvSpPr>
            <p:cNvPr id="47" name="ïṧḷïḓê-Rectangle 29"/>
            <p:cNvSpPr/>
            <p:nvPr/>
          </p:nvSpPr>
          <p:spPr>
            <a:xfrm>
              <a:off x="251866" y="1988839"/>
              <a:ext cx="3288629" cy="306375"/>
            </a:xfrm>
            <a:prstGeom prst="rect">
              <a:avLst/>
            </a:prstGeom>
          </p:spPr>
          <p:txBody>
            <a:bodyPr wrap="none" lIns="0" tIns="0" rIns="0" bIns="0" anchor="ctr">
              <a:normAutofit/>
            </a:bodyPr>
            <a:lstStyle/>
            <a:p>
              <a:pPr marL="0" marR="0" lvl="0" indent="0" algn="r" defTabSz="685784" rtl="0" eaLnBrk="1" fontAlgn="auto" latinLnBrk="0" hangingPunct="1">
                <a:lnSpc>
                  <a:spcPct val="100000"/>
                </a:lnSpc>
                <a:spcBef>
                  <a:spcPct val="0"/>
                </a:spcBef>
                <a:spcAft>
                  <a:spcPts val="0"/>
                </a:spcAft>
                <a:buClrTx/>
                <a:buSzTx/>
                <a:buFontTx/>
                <a:buNone/>
                <a:tabLst/>
                <a:defRPr/>
              </a:pPr>
              <a:r>
                <a:rPr kumimoji="0" lang="zh-CN" altLang="en-US" sz="1013" b="1" i="0" u="none" strike="noStrike" kern="1200" cap="none" spc="0" normalizeH="0" baseline="0" noProof="0" dirty="0">
                  <a:ln>
                    <a:noFill/>
                  </a:ln>
                  <a:solidFill>
                    <a:srgbClr val="6FB2C2"/>
                  </a:solidFill>
                  <a:effectLst/>
                  <a:uLnTx/>
                  <a:uFillTx/>
                  <a:cs typeface="+mn-ea"/>
                  <a:sym typeface="+mn-lt"/>
                </a:rPr>
                <a:t>The title text preset</a:t>
              </a:r>
            </a:p>
          </p:txBody>
        </p:sp>
      </p:grpSp>
      <p:grpSp>
        <p:nvGrpSpPr>
          <p:cNvPr id="48" name="组合 47"/>
          <p:cNvGrpSpPr/>
          <p:nvPr/>
        </p:nvGrpSpPr>
        <p:grpSpPr>
          <a:xfrm>
            <a:off x="6996160" y="2463305"/>
            <a:ext cx="2018900" cy="687076"/>
            <a:chOff x="251866" y="1988839"/>
            <a:chExt cx="3288629" cy="818029"/>
          </a:xfrm>
        </p:grpSpPr>
        <p:sp>
          <p:nvSpPr>
            <p:cNvPr id="49" name="ïṧḷïḓê-文本框 29"/>
            <p:cNvSpPr txBox="1"/>
            <p:nvPr/>
          </p:nvSpPr>
          <p:spPr>
            <a:xfrm>
              <a:off x="251866" y="2329237"/>
              <a:ext cx="2403414" cy="477631"/>
            </a:xfrm>
            <a:prstGeom prst="rect">
              <a:avLst/>
            </a:prstGeom>
            <a:noFill/>
          </p:spPr>
          <p:txBody>
            <a:bodyPr wrap="square" lIns="0" tIns="0" rIns="0" bIns="0" anchor="ctr">
              <a:normAutofit fontScale="77500" lnSpcReduction="20000"/>
            </a:bodyPr>
            <a:lstStyle/>
            <a:p>
              <a:pPr marL="0" marR="0" lvl="0" indent="0" algn="l" defTabSz="685784" rtl="0" eaLnBrk="1" fontAlgn="auto" latinLnBrk="0" hangingPunct="1">
                <a:lnSpc>
                  <a:spcPct val="120000"/>
                </a:lnSpc>
                <a:spcBef>
                  <a:spcPct val="0"/>
                </a:spcBef>
                <a:spcAft>
                  <a:spcPts val="0"/>
                </a:spcAft>
                <a:buClrTx/>
                <a:buSzTx/>
                <a:buFontTx/>
                <a:buNone/>
                <a:tabLst/>
                <a:defRPr/>
              </a:pPr>
              <a:r>
                <a:rPr kumimoji="0" lang="zh-CN" altLang="en-US" sz="1050" b="0" i="0" u="none" strike="noStrike" kern="1200" cap="none" spc="0" normalizeH="0" baseline="0" noProof="0" dirty="0">
                  <a:ln>
                    <a:noFill/>
                  </a:ln>
                  <a:solidFill>
                    <a:srgbClr val="000000"/>
                  </a:solidFill>
                  <a:effectLst/>
                  <a:uLnTx/>
                  <a:uFillTx/>
                  <a:cs typeface="+mn-ea"/>
                  <a:sym typeface="+mn-lt"/>
                </a:rPr>
                <a:t>This section is displayed as a place-for-use of text typography</a:t>
              </a:r>
            </a:p>
          </p:txBody>
        </p:sp>
        <p:sp>
          <p:nvSpPr>
            <p:cNvPr id="50" name="ïṧḷïḓê-Rectangle 27"/>
            <p:cNvSpPr/>
            <p:nvPr/>
          </p:nvSpPr>
          <p:spPr>
            <a:xfrm>
              <a:off x="251866" y="1988839"/>
              <a:ext cx="3288629" cy="306375"/>
            </a:xfrm>
            <a:prstGeom prst="rect">
              <a:avLst/>
            </a:prstGeom>
          </p:spPr>
          <p:txBody>
            <a:bodyPr wrap="none" lIns="0" tIns="0" rIns="0" bIns="0" anchor="ctr">
              <a:normAutofit/>
            </a:bodyPr>
            <a:lstStyle/>
            <a:p>
              <a:pPr marL="0" marR="0" lvl="0" indent="0" algn="l" defTabSz="685784" rtl="0" eaLnBrk="1" fontAlgn="auto" latinLnBrk="0" hangingPunct="1">
                <a:lnSpc>
                  <a:spcPct val="100000"/>
                </a:lnSpc>
                <a:spcBef>
                  <a:spcPct val="0"/>
                </a:spcBef>
                <a:spcAft>
                  <a:spcPts val="0"/>
                </a:spcAft>
                <a:buClrTx/>
                <a:buSzTx/>
                <a:buFontTx/>
                <a:buNone/>
                <a:tabLst/>
                <a:defRPr/>
              </a:pPr>
              <a:r>
                <a:rPr kumimoji="0" lang="zh-CN" altLang="en-US" sz="1013" b="1" i="0" u="none" strike="noStrike" kern="1200" cap="none" spc="0" normalizeH="0" baseline="0" noProof="0" dirty="0">
                  <a:ln>
                    <a:noFill/>
                  </a:ln>
                  <a:solidFill>
                    <a:srgbClr val="41A9AC"/>
                  </a:solidFill>
                  <a:effectLst/>
                  <a:uLnTx/>
                  <a:uFillTx/>
                  <a:cs typeface="+mn-ea"/>
                  <a:sym typeface="+mn-lt"/>
                </a:rPr>
                <a:t>The title text preset</a:t>
              </a:r>
            </a:p>
          </p:txBody>
        </p:sp>
      </p:grpSp>
      <p:grpSp>
        <p:nvGrpSpPr>
          <p:cNvPr id="51" name="组合 50"/>
          <p:cNvGrpSpPr/>
          <p:nvPr/>
        </p:nvGrpSpPr>
        <p:grpSpPr>
          <a:xfrm>
            <a:off x="4268874" y="1465310"/>
            <a:ext cx="1994293" cy="697489"/>
            <a:chOff x="251866" y="1988839"/>
            <a:chExt cx="3288629" cy="830427"/>
          </a:xfrm>
        </p:grpSpPr>
        <p:sp>
          <p:nvSpPr>
            <p:cNvPr id="52" name="ïṧḷïḓê-文本框 32"/>
            <p:cNvSpPr txBox="1"/>
            <p:nvPr/>
          </p:nvSpPr>
          <p:spPr>
            <a:xfrm>
              <a:off x="625300" y="2341635"/>
              <a:ext cx="2541760" cy="477631"/>
            </a:xfrm>
            <a:prstGeom prst="rect">
              <a:avLst/>
            </a:prstGeom>
            <a:noFill/>
          </p:spPr>
          <p:txBody>
            <a:bodyPr wrap="square" lIns="0" tIns="0" rIns="0" bIns="0" anchor="ctr">
              <a:noAutofit/>
            </a:bodyPr>
            <a:lstStyle/>
            <a:p>
              <a:pPr marL="0" marR="0" lvl="0" indent="0" algn="ctr" defTabSz="685784" rtl="0" eaLnBrk="1" fontAlgn="auto" latinLnBrk="0" hangingPunct="1">
                <a:lnSpc>
                  <a:spcPct val="120000"/>
                </a:lnSpc>
                <a:spcBef>
                  <a:spcPct val="0"/>
                </a:spcBef>
                <a:spcAft>
                  <a:spcPts val="0"/>
                </a:spcAft>
                <a:buClrTx/>
                <a:buSzTx/>
                <a:buFontTx/>
                <a:buNone/>
                <a:tabLst/>
                <a:defRPr/>
              </a:pPr>
              <a:r>
                <a:rPr kumimoji="0" lang="zh-CN" altLang="en-US" sz="1050" b="0" i="0" u="none" strike="noStrike" kern="1200" cap="none" spc="0" normalizeH="0" baseline="0" noProof="0" dirty="0">
                  <a:ln>
                    <a:noFill/>
                  </a:ln>
                  <a:solidFill>
                    <a:srgbClr val="000000"/>
                  </a:solidFill>
                  <a:effectLst/>
                  <a:uLnTx/>
                  <a:uFillTx/>
                  <a:cs typeface="+mn-ea"/>
                  <a:sym typeface="+mn-lt"/>
                </a:rPr>
                <a:t>This section is displayed as a place-for-use of text typography</a:t>
              </a:r>
            </a:p>
          </p:txBody>
        </p:sp>
        <p:sp>
          <p:nvSpPr>
            <p:cNvPr id="53" name="ïṧḷïḓê-Rectangle 25"/>
            <p:cNvSpPr/>
            <p:nvPr/>
          </p:nvSpPr>
          <p:spPr>
            <a:xfrm>
              <a:off x="251866" y="1988839"/>
              <a:ext cx="3288629" cy="306375"/>
            </a:xfrm>
            <a:prstGeom prst="rect">
              <a:avLst/>
            </a:prstGeom>
          </p:spPr>
          <p:txBody>
            <a:bodyPr wrap="none" lIns="0" tIns="0" rIns="0" bIns="0" anchor="ctr">
              <a:normAutofit/>
            </a:bodyPr>
            <a:lstStyle/>
            <a:p>
              <a:pPr marL="0" marR="0" lvl="0" indent="0" algn="ctr" defTabSz="685784" rtl="0" eaLnBrk="1" fontAlgn="auto" latinLnBrk="0" hangingPunct="1">
                <a:lnSpc>
                  <a:spcPct val="100000"/>
                </a:lnSpc>
                <a:spcBef>
                  <a:spcPct val="0"/>
                </a:spcBef>
                <a:spcAft>
                  <a:spcPts val="0"/>
                </a:spcAft>
                <a:buClrTx/>
                <a:buSzTx/>
                <a:buFontTx/>
                <a:buNone/>
                <a:tabLst/>
                <a:defRPr/>
              </a:pPr>
              <a:r>
                <a:rPr kumimoji="0" lang="zh-CN" altLang="en-US" sz="1013" b="1" i="0" u="none" strike="noStrike" kern="1200" cap="none" spc="0" normalizeH="0" baseline="0" noProof="0" dirty="0">
                  <a:ln>
                    <a:noFill/>
                  </a:ln>
                  <a:solidFill>
                    <a:srgbClr val="41A9AC"/>
                  </a:solidFill>
                  <a:effectLst/>
                  <a:uLnTx/>
                  <a:uFillTx/>
                  <a:cs typeface="+mn-ea"/>
                  <a:sym typeface="+mn-lt"/>
                </a:rPr>
                <a:t>The title text preset</a:t>
              </a:r>
            </a:p>
          </p:txBody>
        </p:sp>
      </p:grpSp>
      <p:grpSp>
        <p:nvGrpSpPr>
          <p:cNvPr id="54" name="组合 53"/>
          <p:cNvGrpSpPr/>
          <p:nvPr/>
        </p:nvGrpSpPr>
        <p:grpSpPr>
          <a:xfrm>
            <a:off x="3615029" y="3512891"/>
            <a:ext cx="1994293" cy="696601"/>
            <a:chOff x="251866" y="1988839"/>
            <a:chExt cx="3288629" cy="829369"/>
          </a:xfrm>
        </p:grpSpPr>
        <p:sp>
          <p:nvSpPr>
            <p:cNvPr id="55" name="ïṧḷïḓê-文本框 35"/>
            <p:cNvSpPr txBox="1"/>
            <p:nvPr/>
          </p:nvSpPr>
          <p:spPr>
            <a:xfrm>
              <a:off x="610661" y="2340577"/>
              <a:ext cx="2569367" cy="477631"/>
            </a:xfrm>
            <a:prstGeom prst="rect">
              <a:avLst/>
            </a:prstGeom>
            <a:noFill/>
          </p:spPr>
          <p:txBody>
            <a:bodyPr wrap="square" lIns="0" tIns="0" rIns="0" bIns="0" anchor="ctr">
              <a:noAutofit/>
            </a:bodyPr>
            <a:lstStyle/>
            <a:p>
              <a:pPr marL="0" marR="0" lvl="0" indent="0" algn="ctr" defTabSz="685784" rtl="0" eaLnBrk="1" fontAlgn="auto" latinLnBrk="0" hangingPunct="1">
                <a:lnSpc>
                  <a:spcPct val="120000"/>
                </a:lnSpc>
                <a:spcBef>
                  <a:spcPct val="0"/>
                </a:spcBef>
                <a:spcAft>
                  <a:spcPts val="0"/>
                </a:spcAft>
                <a:buClrTx/>
                <a:buSzTx/>
                <a:buFontTx/>
                <a:buNone/>
                <a:tabLst/>
                <a:defRPr/>
              </a:pPr>
              <a:r>
                <a:rPr kumimoji="0" lang="zh-CN" altLang="en-US" sz="1050" b="0" i="0" u="none" strike="noStrike" kern="1200" cap="none" spc="0" normalizeH="0" baseline="0" noProof="0" dirty="0">
                  <a:ln>
                    <a:noFill/>
                  </a:ln>
                  <a:solidFill>
                    <a:srgbClr val="000000"/>
                  </a:solidFill>
                  <a:effectLst/>
                  <a:uLnTx/>
                  <a:uFillTx/>
                  <a:cs typeface="+mn-ea"/>
                  <a:sym typeface="+mn-lt"/>
                </a:rPr>
                <a:t>This section is displayed as a place-for-use of text typography</a:t>
              </a:r>
            </a:p>
          </p:txBody>
        </p:sp>
        <p:sp>
          <p:nvSpPr>
            <p:cNvPr id="56" name="ïṧḷïḓê-Rectangle 23"/>
            <p:cNvSpPr/>
            <p:nvPr/>
          </p:nvSpPr>
          <p:spPr>
            <a:xfrm>
              <a:off x="251866" y="1988839"/>
              <a:ext cx="3288629" cy="306375"/>
            </a:xfrm>
            <a:prstGeom prst="rect">
              <a:avLst/>
            </a:prstGeom>
          </p:spPr>
          <p:txBody>
            <a:bodyPr wrap="none" lIns="0" tIns="0" rIns="0" bIns="0" anchor="ctr">
              <a:normAutofit/>
            </a:bodyPr>
            <a:lstStyle/>
            <a:p>
              <a:pPr marL="0" marR="0" lvl="0" indent="0" algn="ctr" defTabSz="685784" rtl="0" eaLnBrk="1" fontAlgn="auto" latinLnBrk="0" hangingPunct="1">
                <a:lnSpc>
                  <a:spcPct val="100000"/>
                </a:lnSpc>
                <a:spcBef>
                  <a:spcPct val="0"/>
                </a:spcBef>
                <a:spcAft>
                  <a:spcPts val="0"/>
                </a:spcAft>
                <a:buClrTx/>
                <a:buSzTx/>
                <a:buFontTx/>
                <a:buNone/>
                <a:tabLst/>
                <a:defRPr/>
              </a:pPr>
              <a:r>
                <a:rPr kumimoji="0" lang="zh-CN" altLang="en-US" sz="1013" b="1" i="0" u="none" strike="noStrike" kern="1200" cap="none" spc="0" normalizeH="0" baseline="0" noProof="0" dirty="0">
                  <a:ln>
                    <a:noFill/>
                  </a:ln>
                  <a:solidFill>
                    <a:srgbClr val="41A9AC"/>
                  </a:solidFill>
                  <a:effectLst/>
                  <a:uLnTx/>
                  <a:uFillTx/>
                  <a:cs typeface="+mn-ea"/>
                  <a:sym typeface="+mn-lt"/>
                </a:rPr>
                <a:t>The title text preset</a:t>
              </a:r>
            </a:p>
          </p:txBody>
        </p:sp>
      </p:grpSp>
      <p:cxnSp>
        <p:nvCxnSpPr>
          <p:cNvPr id="58" name="ïṧḷïḓê-Straight Connector 3"/>
          <p:cNvCxnSpPr>
            <a:cxnSpLocks/>
          </p:cNvCxnSpPr>
          <p:nvPr/>
        </p:nvCxnSpPr>
        <p:spPr>
          <a:xfrm rot="18900000">
            <a:off x="2391339" y="3531989"/>
            <a:ext cx="1088652" cy="0"/>
          </a:xfrm>
          <a:prstGeom prst="line">
            <a:avLst/>
          </a:prstGeom>
          <a:ln w="76200">
            <a:solidFill>
              <a:schemeClr val="tx1"/>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59" name="ïṧḷïḓê-Straight Connector 4"/>
          <p:cNvCxnSpPr>
            <a:cxnSpLocks/>
          </p:cNvCxnSpPr>
          <p:nvPr/>
        </p:nvCxnSpPr>
        <p:spPr>
          <a:xfrm>
            <a:off x="3381366" y="3196648"/>
            <a:ext cx="1088652" cy="0"/>
          </a:xfrm>
          <a:prstGeom prst="line">
            <a:avLst/>
          </a:prstGeom>
          <a:ln w="762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60" name="ïṧḷïḓê-Straight Connector 5"/>
          <p:cNvCxnSpPr>
            <a:cxnSpLocks/>
          </p:cNvCxnSpPr>
          <p:nvPr/>
        </p:nvCxnSpPr>
        <p:spPr>
          <a:xfrm>
            <a:off x="5238604" y="2380098"/>
            <a:ext cx="1088652" cy="0"/>
          </a:xfrm>
          <a:prstGeom prst="line">
            <a:avLst/>
          </a:prstGeom>
          <a:ln w="762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61" name="ïṧḷïḓê-Straight Connector 6"/>
          <p:cNvCxnSpPr>
            <a:cxnSpLocks/>
          </p:cNvCxnSpPr>
          <p:nvPr/>
        </p:nvCxnSpPr>
        <p:spPr>
          <a:xfrm rot="18900000">
            <a:off x="4309381" y="2768952"/>
            <a:ext cx="1088652" cy="0"/>
          </a:xfrm>
          <a:prstGeom prst="line">
            <a:avLst/>
          </a:prstGeom>
          <a:ln w="762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62" name="ïṧḷïḓê-Straight Connector 7"/>
          <p:cNvCxnSpPr>
            <a:cxnSpLocks/>
            <a:stCxn id="72" idx="7"/>
          </p:cNvCxnSpPr>
          <p:nvPr/>
        </p:nvCxnSpPr>
        <p:spPr>
          <a:xfrm flipV="1">
            <a:off x="6558648" y="1347615"/>
            <a:ext cx="1037688" cy="842510"/>
          </a:xfrm>
          <a:prstGeom prst="line">
            <a:avLst/>
          </a:prstGeom>
          <a:ln w="107950">
            <a:solidFill>
              <a:schemeClr val="tx1"/>
            </a:solidFill>
            <a:headEnd type="diamond" w="med" len="med"/>
            <a:tailEnd type="triangle" w="med" len="med"/>
          </a:ln>
        </p:spPr>
        <p:style>
          <a:lnRef idx="2">
            <a:schemeClr val="accent2"/>
          </a:lnRef>
          <a:fillRef idx="0">
            <a:schemeClr val="accent2"/>
          </a:fillRef>
          <a:effectRef idx="1">
            <a:schemeClr val="accent2"/>
          </a:effectRef>
          <a:fontRef idx="minor">
            <a:schemeClr val="tx1"/>
          </a:fontRef>
        </p:style>
      </p:cxnSp>
      <p:sp>
        <p:nvSpPr>
          <p:cNvPr id="76" name="ïṧḷïḓê-Oval 36"/>
          <p:cNvSpPr/>
          <p:nvPr/>
        </p:nvSpPr>
        <p:spPr>
          <a:xfrm>
            <a:off x="3095385" y="2879278"/>
            <a:ext cx="549140" cy="549140"/>
          </a:xfrm>
          <a:prstGeom prst="ellipse">
            <a:avLst/>
          </a:prstGeom>
          <a:solidFill>
            <a:srgbClr val="6FB2C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srgbClr val="FFFFFF"/>
              </a:solidFill>
              <a:effectLst/>
              <a:uLnTx/>
              <a:uFillTx/>
              <a:cs typeface="+mn-ea"/>
              <a:sym typeface="+mn-lt"/>
            </a:endParaRPr>
          </a:p>
        </p:txBody>
      </p:sp>
      <p:sp>
        <p:nvSpPr>
          <p:cNvPr id="74" name="ïṧḷïḓê-Oval 34"/>
          <p:cNvSpPr/>
          <p:nvPr/>
        </p:nvSpPr>
        <p:spPr>
          <a:xfrm>
            <a:off x="5011556" y="2208664"/>
            <a:ext cx="549139" cy="549141"/>
          </a:xfrm>
          <a:prstGeom prst="ellipse">
            <a:avLst/>
          </a:prstGeom>
          <a:solidFill>
            <a:srgbClr val="6FB2C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srgbClr val="FFFFFF"/>
              </a:solidFill>
              <a:effectLst/>
              <a:uLnTx/>
              <a:uFillTx/>
              <a:cs typeface="+mn-ea"/>
              <a:sym typeface="+mn-lt"/>
            </a:endParaRPr>
          </a:p>
        </p:txBody>
      </p:sp>
      <p:sp>
        <p:nvSpPr>
          <p:cNvPr id="72" name="ïṧḷïḓê-Oval 32"/>
          <p:cNvSpPr/>
          <p:nvPr/>
        </p:nvSpPr>
        <p:spPr>
          <a:xfrm>
            <a:off x="6089929" y="2109705"/>
            <a:ext cx="549139" cy="549140"/>
          </a:xfrm>
          <a:prstGeom prst="ellipse">
            <a:avLst/>
          </a:prstGeom>
          <a:solidFill>
            <a:srgbClr val="6FB2C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srgbClr val="FFFFFF"/>
              </a:solidFill>
              <a:effectLst/>
              <a:uLnTx/>
              <a:uFillTx/>
              <a:cs typeface="+mn-ea"/>
              <a:sym typeface="+mn-lt"/>
            </a:endParaRPr>
          </a:p>
        </p:txBody>
      </p:sp>
      <p:sp>
        <p:nvSpPr>
          <p:cNvPr id="70" name="ïṧḷïḓê-Oval 30"/>
          <p:cNvSpPr/>
          <p:nvPr/>
        </p:nvSpPr>
        <p:spPr>
          <a:xfrm>
            <a:off x="2348413" y="3679451"/>
            <a:ext cx="549139" cy="549140"/>
          </a:xfrm>
          <a:prstGeom prst="ellipse">
            <a:avLst/>
          </a:prstGeom>
          <a:solidFill>
            <a:srgbClr val="6FB2C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srgbClr val="FFFFFF"/>
              </a:solidFill>
              <a:effectLst/>
              <a:uLnTx/>
              <a:uFillTx/>
              <a:cs typeface="+mn-ea"/>
              <a:sym typeface="+mn-lt"/>
            </a:endParaRPr>
          </a:p>
        </p:txBody>
      </p:sp>
      <p:sp>
        <p:nvSpPr>
          <p:cNvPr id="68" name="ïṧḷïḓê-Oval 20"/>
          <p:cNvSpPr/>
          <p:nvPr/>
        </p:nvSpPr>
        <p:spPr>
          <a:xfrm>
            <a:off x="4286967" y="2748040"/>
            <a:ext cx="549138" cy="549139"/>
          </a:xfrm>
          <a:prstGeom prst="ellipse">
            <a:avLst/>
          </a:prstGeom>
          <a:solidFill>
            <a:srgbClr val="6FB2C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srgbClr val="FFFFFF"/>
              </a:solidFill>
              <a:effectLst/>
              <a:uLnTx/>
              <a:uFillTx/>
              <a:cs typeface="+mn-ea"/>
              <a:sym typeface="+mn-lt"/>
            </a:endParaRPr>
          </a:p>
        </p:txBody>
      </p:sp>
      <p:grpSp>
        <p:nvGrpSpPr>
          <p:cNvPr id="78" name="组合 77"/>
          <p:cNvGrpSpPr/>
          <p:nvPr/>
        </p:nvGrpSpPr>
        <p:grpSpPr>
          <a:xfrm>
            <a:off x="2347813" y="2065104"/>
            <a:ext cx="1994293" cy="685984"/>
            <a:chOff x="251866" y="1988839"/>
            <a:chExt cx="3288629" cy="816729"/>
          </a:xfrm>
        </p:grpSpPr>
        <p:sp>
          <p:nvSpPr>
            <p:cNvPr id="79" name="ïṧḷïḓê-文本框 47"/>
            <p:cNvSpPr txBox="1"/>
            <p:nvPr/>
          </p:nvSpPr>
          <p:spPr>
            <a:xfrm>
              <a:off x="628570" y="2327937"/>
              <a:ext cx="2569988" cy="477631"/>
            </a:xfrm>
            <a:prstGeom prst="rect">
              <a:avLst/>
            </a:prstGeom>
            <a:noFill/>
          </p:spPr>
          <p:txBody>
            <a:bodyPr wrap="square" lIns="0" tIns="0" rIns="0" bIns="0" anchor="ctr">
              <a:noAutofit/>
            </a:bodyPr>
            <a:lstStyle/>
            <a:p>
              <a:pPr marL="0" marR="0" lvl="0" indent="0" algn="ctr" defTabSz="685784" rtl="0" eaLnBrk="1" fontAlgn="auto" latinLnBrk="0" hangingPunct="1">
                <a:lnSpc>
                  <a:spcPct val="120000"/>
                </a:lnSpc>
                <a:spcBef>
                  <a:spcPct val="0"/>
                </a:spcBef>
                <a:spcAft>
                  <a:spcPts val="0"/>
                </a:spcAft>
                <a:buClrTx/>
                <a:buSzTx/>
                <a:buFontTx/>
                <a:buNone/>
                <a:tabLst/>
                <a:defRPr/>
              </a:pPr>
              <a:r>
                <a:rPr kumimoji="0" lang="zh-CN" altLang="en-US" sz="1050" b="0" i="0" u="none" strike="noStrike" kern="1200" cap="none" spc="0" normalizeH="0" baseline="0" noProof="0" dirty="0">
                  <a:ln>
                    <a:noFill/>
                  </a:ln>
                  <a:solidFill>
                    <a:srgbClr val="000000"/>
                  </a:solidFill>
                  <a:effectLst/>
                  <a:uLnTx/>
                  <a:uFillTx/>
                  <a:cs typeface="+mn-ea"/>
                  <a:sym typeface="+mn-lt"/>
                </a:rPr>
                <a:t>This section is displayed as a place-for-use of text typography</a:t>
              </a:r>
            </a:p>
          </p:txBody>
        </p:sp>
        <p:sp>
          <p:nvSpPr>
            <p:cNvPr id="80" name="ïṧḷïḓê-Rectangle 19"/>
            <p:cNvSpPr/>
            <p:nvPr/>
          </p:nvSpPr>
          <p:spPr>
            <a:xfrm>
              <a:off x="251866" y="1988839"/>
              <a:ext cx="3288629" cy="306375"/>
            </a:xfrm>
            <a:prstGeom prst="rect">
              <a:avLst/>
            </a:prstGeom>
          </p:spPr>
          <p:txBody>
            <a:bodyPr wrap="none" lIns="0" tIns="0" rIns="0" bIns="0" anchor="ctr">
              <a:normAutofit/>
            </a:bodyPr>
            <a:lstStyle/>
            <a:p>
              <a:pPr marL="0" marR="0" lvl="0" indent="0" algn="ctr" defTabSz="685784" rtl="0" eaLnBrk="1" fontAlgn="auto" latinLnBrk="0" hangingPunct="1">
                <a:lnSpc>
                  <a:spcPct val="100000"/>
                </a:lnSpc>
                <a:spcBef>
                  <a:spcPct val="0"/>
                </a:spcBef>
                <a:spcAft>
                  <a:spcPts val="0"/>
                </a:spcAft>
                <a:buClrTx/>
                <a:buSzTx/>
                <a:buFontTx/>
                <a:buNone/>
                <a:tabLst/>
                <a:defRPr/>
              </a:pPr>
              <a:r>
                <a:rPr kumimoji="0" lang="zh-CN" altLang="en-US" sz="1013" b="1" i="0" u="none" strike="noStrike" kern="1200" cap="none" spc="0" normalizeH="0" baseline="0" noProof="0" dirty="0">
                  <a:ln>
                    <a:noFill/>
                  </a:ln>
                  <a:solidFill>
                    <a:srgbClr val="1A86A0"/>
                  </a:solidFill>
                  <a:effectLst/>
                  <a:uLnTx/>
                  <a:uFillTx/>
                  <a:cs typeface="+mn-ea"/>
                  <a:sym typeface="+mn-lt"/>
                </a:rPr>
                <a:t>The title text preset</a:t>
              </a:r>
            </a:p>
          </p:txBody>
        </p:sp>
      </p:grpSp>
    </p:spTree>
    <p:extLst>
      <p:ext uri="{BB962C8B-B14F-4D97-AF65-F5344CB8AC3E}">
        <p14:creationId xmlns:p14="http://schemas.microsoft.com/office/powerpoint/2010/main" val="3635275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80">
                                          <p:stCondLst>
                                            <p:cond delay="0"/>
                                          </p:stCondLst>
                                        </p:cTn>
                                        <p:tgtEl>
                                          <p:spTgt spid="45"/>
                                        </p:tgtEl>
                                      </p:cBhvr>
                                    </p:animEffect>
                                    <p:anim calcmode="lin" valueType="num">
                                      <p:cBhvr>
                                        <p:cTn id="1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7" dur="26">
                                          <p:stCondLst>
                                            <p:cond delay="650"/>
                                          </p:stCondLst>
                                        </p:cTn>
                                        <p:tgtEl>
                                          <p:spTgt spid="45"/>
                                        </p:tgtEl>
                                      </p:cBhvr>
                                      <p:to x="100000" y="60000"/>
                                    </p:animScale>
                                    <p:animScale>
                                      <p:cBhvr>
                                        <p:cTn id="18" dur="166" decel="50000">
                                          <p:stCondLst>
                                            <p:cond delay="676"/>
                                          </p:stCondLst>
                                        </p:cTn>
                                        <p:tgtEl>
                                          <p:spTgt spid="45"/>
                                        </p:tgtEl>
                                      </p:cBhvr>
                                      <p:to x="100000" y="100000"/>
                                    </p:animScale>
                                    <p:animScale>
                                      <p:cBhvr>
                                        <p:cTn id="19" dur="26">
                                          <p:stCondLst>
                                            <p:cond delay="1312"/>
                                          </p:stCondLst>
                                        </p:cTn>
                                        <p:tgtEl>
                                          <p:spTgt spid="45"/>
                                        </p:tgtEl>
                                      </p:cBhvr>
                                      <p:to x="100000" y="80000"/>
                                    </p:animScale>
                                    <p:animScale>
                                      <p:cBhvr>
                                        <p:cTn id="20" dur="166" decel="50000">
                                          <p:stCondLst>
                                            <p:cond delay="1338"/>
                                          </p:stCondLst>
                                        </p:cTn>
                                        <p:tgtEl>
                                          <p:spTgt spid="45"/>
                                        </p:tgtEl>
                                      </p:cBhvr>
                                      <p:to x="100000" y="100000"/>
                                    </p:animScale>
                                    <p:animScale>
                                      <p:cBhvr>
                                        <p:cTn id="21" dur="26">
                                          <p:stCondLst>
                                            <p:cond delay="1642"/>
                                          </p:stCondLst>
                                        </p:cTn>
                                        <p:tgtEl>
                                          <p:spTgt spid="45"/>
                                        </p:tgtEl>
                                      </p:cBhvr>
                                      <p:to x="100000" y="90000"/>
                                    </p:animScale>
                                    <p:animScale>
                                      <p:cBhvr>
                                        <p:cTn id="22" dur="166" decel="50000">
                                          <p:stCondLst>
                                            <p:cond delay="1668"/>
                                          </p:stCondLst>
                                        </p:cTn>
                                        <p:tgtEl>
                                          <p:spTgt spid="45"/>
                                        </p:tgtEl>
                                      </p:cBhvr>
                                      <p:to x="100000" y="100000"/>
                                    </p:animScale>
                                    <p:animScale>
                                      <p:cBhvr>
                                        <p:cTn id="23" dur="26">
                                          <p:stCondLst>
                                            <p:cond delay="1808"/>
                                          </p:stCondLst>
                                        </p:cTn>
                                        <p:tgtEl>
                                          <p:spTgt spid="45"/>
                                        </p:tgtEl>
                                      </p:cBhvr>
                                      <p:to x="100000" y="95000"/>
                                    </p:animScale>
                                    <p:animScale>
                                      <p:cBhvr>
                                        <p:cTn id="24" dur="166" decel="50000">
                                          <p:stCondLst>
                                            <p:cond delay="1834"/>
                                          </p:stCondLst>
                                        </p:cTn>
                                        <p:tgtEl>
                                          <p:spTgt spid="45"/>
                                        </p:tgtEl>
                                      </p:cBhvr>
                                      <p:to x="100000" y="100000"/>
                                    </p:animScale>
                                  </p:childTnLst>
                                </p:cTn>
                              </p:par>
                            </p:childTnLst>
                          </p:cTn>
                        </p:par>
                        <p:par>
                          <p:cTn id="25" fill="hold">
                            <p:stCondLst>
                              <p:cond delay="2500"/>
                            </p:stCondLst>
                            <p:childTnLst>
                              <p:par>
                                <p:cTn id="26" presetID="26" presetClass="entr" presetSubtype="0"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wipe(down)">
                                      <p:cBhvr>
                                        <p:cTn id="28" dur="580">
                                          <p:stCondLst>
                                            <p:cond delay="0"/>
                                          </p:stCondLst>
                                        </p:cTn>
                                        <p:tgtEl>
                                          <p:spTgt spid="78"/>
                                        </p:tgtEl>
                                      </p:cBhvr>
                                    </p:animEffect>
                                    <p:anim calcmode="lin" valueType="num">
                                      <p:cBhvr>
                                        <p:cTn id="29"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34" dur="26">
                                          <p:stCondLst>
                                            <p:cond delay="650"/>
                                          </p:stCondLst>
                                        </p:cTn>
                                        <p:tgtEl>
                                          <p:spTgt spid="78"/>
                                        </p:tgtEl>
                                      </p:cBhvr>
                                      <p:to x="100000" y="60000"/>
                                    </p:animScale>
                                    <p:animScale>
                                      <p:cBhvr>
                                        <p:cTn id="35" dur="166" decel="50000">
                                          <p:stCondLst>
                                            <p:cond delay="676"/>
                                          </p:stCondLst>
                                        </p:cTn>
                                        <p:tgtEl>
                                          <p:spTgt spid="78"/>
                                        </p:tgtEl>
                                      </p:cBhvr>
                                      <p:to x="100000" y="100000"/>
                                    </p:animScale>
                                    <p:animScale>
                                      <p:cBhvr>
                                        <p:cTn id="36" dur="26">
                                          <p:stCondLst>
                                            <p:cond delay="1312"/>
                                          </p:stCondLst>
                                        </p:cTn>
                                        <p:tgtEl>
                                          <p:spTgt spid="78"/>
                                        </p:tgtEl>
                                      </p:cBhvr>
                                      <p:to x="100000" y="80000"/>
                                    </p:animScale>
                                    <p:animScale>
                                      <p:cBhvr>
                                        <p:cTn id="37" dur="166" decel="50000">
                                          <p:stCondLst>
                                            <p:cond delay="1338"/>
                                          </p:stCondLst>
                                        </p:cTn>
                                        <p:tgtEl>
                                          <p:spTgt spid="78"/>
                                        </p:tgtEl>
                                      </p:cBhvr>
                                      <p:to x="100000" y="100000"/>
                                    </p:animScale>
                                    <p:animScale>
                                      <p:cBhvr>
                                        <p:cTn id="38" dur="26">
                                          <p:stCondLst>
                                            <p:cond delay="1642"/>
                                          </p:stCondLst>
                                        </p:cTn>
                                        <p:tgtEl>
                                          <p:spTgt spid="78"/>
                                        </p:tgtEl>
                                      </p:cBhvr>
                                      <p:to x="100000" y="90000"/>
                                    </p:animScale>
                                    <p:animScale>
                                      <p:cBhvr>
                                        <p:cTn id="39" dur="166" decel="50000">
                                          <p:stCondLst>
                                            <p:cond delay="1668"/>
                                          </p:stCondLst>
                                        </p:cTn>
                                        <p:tgtEl>
                                          <p:spTgt spid="78"/>
                                        </p:tgtEl>
                                      </p:cBhvr>
                                      <p:to x="100000" y="100000"/>
                                    </p:animScale>
                                    <p:animScale>
                                      <p:cBhvr>
                                        <p:cTn id="40" dur="26">
                                          <p:stCondLst>
                                            <p:cond delay="1808"/>
                                          </p:stCondLst>
                                        </p:cTn>
                                        <p:tgtEl>
                                          <p:spTgt spid="78"/>
                                        </p:tgtEl>
                                      </p:cBhvr>
                                      <p:to x="100000" y="95000"/>
                                    </p:animScale>
                                    <p:animScale>
                                      <p:cBhvr>
                                        <p:cTn id="41" dur="166" decel="50000">
                                          <p:stCondLst>
                                            <p:cond delay="1834"/>
                                          </p:stCondLst>
                                        </p:cTn>
                                        <p:tgtEl>
                                          <p:spTgt spid="78"/>
                                        </p:tgtEl>
                                      </p:cBhvr>
                                      <p:to x="100000" y="100000"/>
                                    </p:animScale>
                                  </p:childTnLst>
                                </p:cTn>
                              </p:par>
                            </p:childTnLst>
                          </p:cTn>
                        </p:par>
                        <p:par>
                          <p:cTn id="42" fill="hold">
                            <p:stCondLst>
                              <p:cond delay="4500"/>
                            </p:stCondLst>
                            <p:childTnLst>
                              <p:par>
                                <p:cTn id="43" presetID="26" presetClass="entr" presetSubtype="0"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580">
                                          <p:stCondLst>
                                            <p:cond delay="0"/>
                                          </p:stCondLst>
                                        </p:cTn>
                                        <p:tgtEl>
                                          <p:spTgt spid="54"/>
                                        </p:tgtEl>
                                      </p:cBhvr>
                                    </p:animEffect>
                                    <p:anim calcmode="lin" valueType="num">
                                      <p:cBhvr>
                                        <p:cTn id="46"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51" dur="26">
                                          <p:stCondLst>
                                            <p:cond delay="650"/>
                                          </p:stCondLst>
                                        </p:cTn>
                                        <p:tgtEl>
                                          <p:spTgt spid="54"/>
                                        </p:tgtEl>
                                      </p:cBhvr>
                                      <p:to x="100000" y="60000"/>
                                    </p:animScale>
                                    <p:animScale>
                                      <p:cBhvr>
                                        <p:cTn id="52" dur="166" decel="50000">
                                          <p:stCondLst>
                                            <p:cond delay="676"/>
                                          </p:stCondLst>
                                        </p:cTn>
                                        <p:tgtEl>
                                          <p:spTgt spid="54"/>
                                        </p:tgtEl>
                                      </p:cBhvr>
                                      <p:to x="100000" y="100000"/>
                                    </p:animScale>
                                    <p:animScale>
                                      <p:cBhvr>
                                        <p:cTn id="53" dur="26">
                                          <p:stCondLst>
                                            <p:cond delay="1312"/>
                                          </p:stCondLst>
                                        </p:cTn>
                                        <p:tgtEl>
                                          <p:spTgt spid="54"/>
                                        </p:tgtEl>
                                      </p:cBhvr>
                                      <p:to x="100000" y="80000"/>
                                    </p:animScale>
                                    <p:animScale>
                                      <p:cBhvr>
                                        <p:cTn id="54" dur="166" decel="50000">
                                          <p:stCondLst>
                                            <p:cond delay="1338"/>
                                          </p:stCondLst>
                                        </p:cTn>
                                        <p:tgtEl>
                                          <p:spTgt spid="54"/>
                                        </p:tgtEl>
                                      </p:cBhvr>
                                      <p:to x="100000" y="100000"/>
                                    </p:animScale>
                                    <p:animScale>
                                      <p:cBhvr>
                                        <p:cTn id="55" dur="26">
                                          <p:stCondLst>
                                            <p:cond delay="1642"/>
                                          </p:stCondLst>
                                        </p:cTn>
                                        <p:tgtEl>
                                          <p:spTgt spid="54"/>
                                        </p:tgtEl>
                                      </p:cBhvr>
                                      <p:to x="100000" y="90000"/>
                                    </p:animScale>
                                    <p:animScale>
                                      <p:cBhvr>
                                        <p:cTn id="56" dur="166" decel="50000">
                                          <p:stCondLst>
                                            <p:cond delay="1668"/>
                                          </p:stCondLst>
                                        </p:cTn>
                                        <p:tgtEl>
                                          <p:spTgt spid="54"/>
                                        </p:tgtEl>
                                      </p:cBhvr>
                                      <p:to x="100000" y="100000"/>
                                    </p:animScale>
                                    <p:animScale>
                                      <p:cBhvr>
                                        <p:cTn id="57" dur="26">
                                          <p:stCondLst>
                                            <p:cond delay="1808"/>
                                          </p:stCondLst>
                                        </p:cTn>
                                        <p:tgtEl>
                                          <p:spTgt spid="54"/>
                                        </p:tgtEl>
                                      </p:cBhvr>
                                      <p:to x="100000" y="95000"/>
                                    </p:animScale>
                                    <p:animScale>
                                      <p:cBhvr>
                                        <p:cTn id="58" dur="166" decel="50000">
                                          <p:stCondLst>
                                            <p:cond delay="1834"/>
                                          </p:stCondLst>
                                        </p:cTn>
                                        <p:tgtEl>
                                          <p:spTgt spid="54"/>
                                        </p:tgtEl>
                                      </p:cBhvr>
                                      <p:to x="100000" y="100000"/>
                                    </p:animScale>
                                  </p:childTnLst>
                                </p:cTn>
                              </p:par>
                            </p:childTnLst>
                          </p:cTn>
                        </p:par>
                        <p:par>
                          <p:cTn id="59" fill="hold">
                            <p:stCondLst>
                              <p:cond delay="6500"/>
                            </p:stCondLst>
                            <p:childTnLst>
                              <p:par>
                                <p:cTn id="60" presetID="26"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down)">
                                      <p:cBhvr>
                                        <p:cTn id="62" dur="580">
                                          <p:stCondLst>
                                            <p:cond delay="0"/>
                                          </p:stCondLst>
                                        </p:cTn>
                                        <p:tgtEl>
                                          <p:spTgt spid="51"/>
                                        </p:tgtEl>
                                      </p:cBhvr>
                                    </p:animEffect>
                                    <p:anim calcmode="lin" valueType="num">
                                      <p:cBhvr>
                                        <p:cTn id="63"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68" dur="26">
                                          <p:stCondLst>
                                            <p:cond delay="650"/>
                                          </p:stCondLst>
                                        </p:cTn>
                                        <p:tgtEl>
                                          <p:spTgt spid="51"/>
                                        </p:tgtEl>
                                      </p:cBhvr>
                                      <p:to x="100000" y="60000"/>
                                    </p:animScale>
                                    <p:animScale>
                                      <p:cBhvr>
                                        <p:cTn id="69" dur="166" decel="50000">
                                          <p:stCondLst>
                                            <p:cond delay="676"/>
                                          </p:stCondLst>
                                        </p:cTn>
                                        <p:tgtEl>
                                          <p:spTgt spid="51"/>
                                        </p:tgtEl>
                                      </p:cBhvr>
                                      <p:to x="100000" y="100000"/>
                                    </p:animScale>
                                    <p:animScale>
                                      <p:cBhvr>
                                        <p:cTn id="70" dur="26">
                                          <p:stCondLst>
                                            <p:cond delay="1312"/>
                                          </p:stCondLst>
                                        </p:cTn>
                                        <p:tgtEl>
                                          <p:spTgt spid="51"/>
                                        </p:tgtEl>
                                      </p:cBhvr>
                                      <p:to x="100000" y="80000"/>
                                    </p:animScale>
                                    <p:animScale>
                                      <p:cBhvr>
                                        <p:cTn id="71" dur="166" decel="50000">
                                          <p:stCondLst>
                                            <p:cond delay="1338"/>
                                          </p:stCondLst>
                                        </p:cTn>
                                        <p:tgtEl>
                                          <p:spTgt spid="51"/>
                                        </p:tgtEl>
                                      </p:cBhvr>
                                      <p:to x="100000" y="100000"/>
                                    </p:animScale>
                                    <p:animScale>
                                      <p:cBhvr>
                                        <p:cTn id="72" dur="26">
                                          <p:stCondLst>
                                            <p:cond delay="1642"/>
                                          </p:stCondLst>
                                        </p:cTn>
                                        <p:tgtEl>
                                          <p:spTgt spid="51"/>
                                        </p:tgtEl>
                                      </p:cBhvr>
                                      <p:to x="100000" y="90000"/>
                                    </p:animScale>
                                    <p:animScale>
                                      <p:cBhvr>
                                        <p:cTn id="73" dur="166" decel="50000">
                                          <p:stCondLst>
                                            <p:cond delay="1668"/>
                                          </p:stCondLst>
                                        </p:cTn>
                                        <p:tgtEl>
                                          <p:spTgt spid="51"/>
                                        </p:tgtEl>
                                      </p:cBhvr>
                                      <p:to x="100000" y="100000"/>
                                    </p:animScale>
                                    <p:animScale>
                                      <p:cBhvr>
                                        <p:cTn id="74" dur="26">
                                          <p:stCondLst>
                                            <p:cond delay="1808"/>
                                          </p:stCondLst>
                                        </p:cTn>
                                        <p:tgtEl>
                                          <p:spTgt spid="51"/>
                                        </p:tgtEl>
                                      </p:cBhvr>
                                      <p:to x="100000" y="95000"/>
                                    </p:animScale>
                                    <p:animScale>
                                      <p:cBhvr>
                                        <p:cTn id="75" dur="166" decel="50000">
                                          <p:stCondLst>
                                            <p:cond delay="1834"/>
                                          </p:stCondLst>
                                        </p:cTn>
                                        <p:tgtEl>
                                          <p:spTgt spid="51"/>
                                        </p:tgtEl>
                                      </p:cBhvr>
                                      <p:to x="100000" y="100000"/>
                                    </p:animScale>
                                  </p:childTnLst>
                                </p:cTn>
                              </p:par>
                            </p:childTnLst>
                          </p:cTn>
                        </p:par>
                        <p:par>
                          <p:cTn id="76" fill="hold">
                            <p:stCondLst>
                              <p:cond delay="8500"/>
                            </p:stCondLst>
                            <p:childTnLst>
                              <p:par>
                                <p:cTn id="77" presetID="26" presetClass="entr" presetSubtype="0"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down)">
                                      <p:cBhvr>
                                        <p:cTn id="79" dur="580">
                                          <p:stCondLst>
                                            <p:cond delay="0"/>
                                          </p:stCondLst>
                                        </p:cTn>
                                        <p:tgtEl>
                                          <p:spTgt spid="48"/>
                                        </p:tgtEl>
                                      </p:cBhvr>
                                    </p:animEffect>
                                    <p:anim calcmode="lin" valueType="num">
                                      <p:cBhvr>
                                        <p:cTn id="8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85" dur="26">
                                          <p:stCondLst>
                                            <p:cond delay="650"/>
                                          </p:stCondLst>
                                        </p:cTn>
                                        <p:tgtEl>
                                          <p:spTgt spid="48"/>
                                        </p:tgtEl>
                                      </p:cBhvr>
                                      <p:to x="100000" y="60000"/>
                                    </p:animScale>
                                    <p:animScale>
                                      <p:cBhvr>
                                        <p:cTn id="86" dur="166" decel="50000">
                                          <p:stCondLst>
                                            <p:cond delay="676"/>
                                          </p:stCondLst>
                                        </p:cTn>
                                        <p:tgtEl>
                                          <p:spTgt spid="48"/>
                                        </p:tgtEl>
                                      </p:cBhvr>
                                      <p:to x="100000" y="100000"/>
                                    </p:animScale>
                                    <p:animScale>
                                      <p:cBhvr>
                                        <p:cTn id="87" dur="26">
                                          <p:stCondLst>
                                            <p:cond delay="1312"/>
                                          </p:stCondLst>
                                        </p:cTn>
                                        <p:tgtEl>
                                          <p:spTgt spid="48"/>
                                        </p:tgtEl>
                                      </p:cBhvr>
                                      <p:to x="100000" y="80000"/>
                                    </p:animScale>
                                    <p:animScale>
                                      <p:cBhvr>
                                        <p:cTn id="88" dur="166" decel="50000">
                                          <p:stCondLst>
                                            <p:cond delay="1338"/>
                                          </p:stCondLst>
                                        </p:cTn>
                                        <p:tgtEl>
                                          <p:spTgt spid="48"/>
                                        </p:tgtEl>
                                      </p:cBhvr>
                                      <p:to x="100000" y="100000"/>
                                    </p:animScale>
                                    <p:animScale>
                                      <p:cBhvr>
                                        <p:cTn id="89" dur="26">
                                          <p:stCondLst>
                                            <p:cond delay="1642"/>
                                          </p:stCondLst>
                                        </p:cTn>
                                        <p:tgtEl>
                                          <p:spTgt spid="48"/>
                                        </p:tgtEl>
                                      </p:cBhvr>
                                      <p:to x="100000" y="90000"/>
                                    </p:animScale>
                                    <p:animScale>
                                      <p:cBhvr>
                                        <p:cTn id="90" dur="166" decel="50000">
                                          <p:stCondLst>
                                            <p:cond delay="1668"/>
                                          </p:stCondLst>
                                        </p:cTn>
                                        <p:tgtEl>
                                          <p:spTgt spid="48"/>
                                        </p:tgtEl>
                                      </p:cBhvr>
                                      <p:to x="100000" y="100000"/>
                                    </p:animScale>
                                    <p:animScale>
                                      <p:cBhvr>
                                        <p:cTn id="91" dur="26">
                                          <p:stCondLst>
                                            <p:cond delay="1808"/>
                                          </p:stCondLst>
                                        </p:cTn>
                                        <p:tgtEl>
                                          <p:spTgt spid="48"/>
                                        </p:tgtEl>
                                      </p:cBhvr>
                                      <p:to x="100000" y="95000"/>
                                    </p:animScale>
                                    <p:animScale>
                                      <p:cBhvr>
                                        <p:cTn id="92" dur="166" decel="50000">
                                          <p:stCondLst>
                                            <p:cond delay="1834"/>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圆角矩形 150"/>
          <p:cNvSpPr/>
          <p:nvPr/>
        </p:nvSpPr>
        <p:spPr>
          <a:xfrm>
            <a:off x="5312079" y="2448149"/>
            <a:ext cx="1555494" cy="1591524"/>
          </a:xfrm>
          <a:prstGeom prst="roundRect">
            <a:avLst>
              <a:gd name="adj" fmla="val 2268"/>
            </a:avLst>
          </a:prstGeom>
          <a:blipFill>
            <a:blip r:embed="rId4" cstate="screen">
              <a:extLst>
                <a:ext uri="{28A0092B-C50C-407E-A947-70E740481C1C}">
                  <a14:useLocalDpi xmlns:a14="http://schemas.microsoft.com/office/drawing/2010/main"/>
                </a:ext>
              </a:extLst>
            </a:blip>
            <a:srcRect/>
            <a:stretch>
              <a:fillRect t="1"/>
            </a:stretch>
          </a:blipFill>
          <a:ln w="12700" cap="flat" cmpd="sng" algn="ctr">
            <a:solidFill>
              <a:schemeClr val="bg1"/>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49" name="圆角矩形 148"/>
          <p:cNvSpPr/>
          <p:nvPr/>
        </p:nvSpPr>
        <p:spPr>
          <a:xfrm>
            <a:off x="6424800" y="1412635"/>
            <a:ext cx="1078412" cy="1125705"/>
          </a:xfrm>
          <a:prstGeom prst="roundRect">
            <a:avLst>
              <a:gd name="adj" fmla="val 2268"/>
            </a:avLst>
          </a:prstGeom>
          <a:blipFill>
            <a:blip r:embed="rId5" cstate="screen">
              <a:extLst>
                <a:ext uri="{28A0092B-C50C-407E-A947-70E740481C1C}">
                  <a14:useLocalDpi xmlns:a14="http://schemas.microsoft.com/office/drawing/2010/main"/>
                </a:ext>
              </a:extLst>
            </a:blip>
            <a:stretch>
              <a:fillRect/>
            </a:stretch>
          </a:blipFill>
          <a:ln w="12700" cap="flat" cmpd="sng" algn="ctr">
            <a:solidFill>
              <a:sysClr val="window" lastClr="FFFFF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cs typeface="+mn-ea"/>
              <a:sym typeface="+mn-lt"/>
            </a:endParaRPr>
          </a:p>
        </p:txBody>
      </p:sp>
      <p:sp>
        <p:nvSpPr>
          <p:cNvPr id="42"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400" b="1" dirty="0">
                <a:solidFill>
                  <a:schemeClr val="tx1">
                    <a:lumMod val="65000"/>
                    <a:lumOff val="35000"/>
                  </a:schemeClr>
                </a:solidFill>
                <a:latin typeface="+mn-lt"/>
                <a:ea typeface="+mn-ea"/>
                <a:cs typeface="+mn-ea"/>
                <a:sym typeface="+mn-lt"/>
              </a:rPr>
              <a:t>Summary of teaching</a:t>
            </a:r>
          </a:p>
        </p:txBody>
      </p:sp>
      <p:sp>
        <p:nvSpPr>
          <p:cNvPr id="145" name="圆角矩形 144"/>
          <p:cNvSpPr/>
          <p:nvPr/>
        </p:nvSpPr>
        <p:spPr>
          <a:xfrm>
            <a:off x="6595481" y="2568489"/>
            <a:ext cx="1060712" cy="1076854"/>
          </a:xfrm>
          <a:prstGeom prst="roundRect">
            <a:avLst>
              <a:gd name="adj" fmla="val 2268"/>
            </a:avLst>
          </a:prstGeom>
          <a:blipFill>
            <a:blip r:embed="rId6" cstate="screen">
              <a:extLst>
                <a:ext uri="{28A0092B-C50C-407E-A947-70E740481C1C}">
                  <a14:useLocalDpi xmlns:a14="http://schemas.microsoft.com/office/drawing/2010/main"/>
                </a:ext>
              </a:extLst>
            </a:blip>
            <a:stretch>
              <a:fillRect/>
            </a:stretch>
          </a:blipFill>
          <a:ln w="12700" cap="flat" cmpd="sng" algn="ctr">
            <a:solidFill>
              <a:sysClr val="window" lastClr="FFFFF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47" name="圆角矩形 146"/>
          <p:cNvSpPr/>
          <p:nvPr/>
        </p:nvSpPr>
        <p:spPr>
          <a:xfrm>
            <a:off x="5635931" y="2169562"/>
            <a:ext cx="941106" cy="962906"/>
          </a:xfrm>
          <a:prstGeom prst="roundRect">
            <a:avLst>
              <a:gd name="adj" fmla="val 2268"/>
            </a:avLst>
          </a:prstGeom>
          <a:blipFill>
            <a:blip r:embed="rId7" cstate="screen">
              <a:extLst>
                <a:ext uri="{28A0092B-C50C-407E-A947-70E740481C1C}">
                  <a14:useLocalDpi xmlns:a14="http://schemas.microsoft.com/office/drawing/2010/main"/>
                </a:ext>
              </a:extLst>
            </a:blip>
            <a:stretch>
              <a:fillRect/>
            </a:stretch>
          </a:blipFill>
          <a:ln w="12700" cap="flat" cmpd="sng" algn="ctr">
            <a:solidFill>
              <a:sysClr val="window" lastClr="FFFFF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nvGrpSpPr>
          <p:cNvPr id="152" name="Group 68"/>
          <p:cNvGrpSpPr>
            <a:grpSpLocks/>
          </p:cNvGrpSpPr>
          <p:nvPr/>
        </p:nvGrpSpPr>
        <p:grpSpPr bwMode="auto">
          <a:xfrm>
            <a:off x="826195" y="1412634"/>
            <a:ext cx="3791312" cy="581654"/>
            <a:chOff x="-416447" y="2029244"/>
            <a:chExt cx="5055683" cy="775319"/>
          </a:xfrm>
        </p:grpSpPr>
        <p:sp>
          <p:nvSpPr>
            <p:cNvPr id="153" name="Text Placeholder 2"/>
            <p:cNvSpPr txBox="1">
              <a:spLocks/>
            </p:cNvSpPr>
            <p:nvPr/>
          </p:nvSpPr>
          <p:spPr>
            <a:xfrm>
              <a:off x="1121758" y="2029244"/>
              <a:ext cx="3517478" cy="453258"/>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r"/>
              <a:r>
                <a:rPr lang="zh-CN" altLang="en-US" sz="1600" b="1" dirty="0">
                  <a:solidFill>
                    <a:schemeClr val="accent1"/>
                  </a:solidFill>
                  <a:cs typeface="+mn-ea"/>
                  <a:sym typeface="+mn-lt"/>
                </a:rPr>
                <a:t>Summary of teaching</a:t>
              </a:r>
            </a:p>
          </p:txBody>
        </p:sp>
        <p:sp>
          <p:nvSpPr>
            <p:cNvPr id="154" name="TextBox 138"/>
            <p:cNvSpPr txBox="1"/>
            <p:nvPr/>
          </p:nvSpPr>
          <p:spPr>
            <a:xfrm>
              <a:off x="-416447" y="2560293"/>
              <a:ext cx="4974697" cy="244270"/>
            </a:xfrm>
            <a:prstGeom prst="rect">
              <a:avLst/>
            </a:prstGeom>
            <a:noFill/>
          </p:spPr>
          <p:txBody>
            <a:bodyPr wrap="square" lIns="0" tIns="0" rIns="0" bIns="0">
              <a:spAutoFit/>
            </a:bodyPr>
            <a:lstStyle/>
            <a:p>
              <a:pPr algn="r">
                <a:lnSpc>
                  <a:spcPct val="150000"/>
                </a:lnSpc>
                <a:spcBef>
                  <a:spcPct val="0"/>
                </a:spcBef>
              </a:pPr>
              <a:r>
                <a:rPr lang="zh-CN" altLang="en-US" sz="900" dirty="0">
                  <a:solidFill>
                    <a:schemeClr val="bg1">
                      <a:lumMod val="50000"/>
                    </a:schemeClr>
                  </a:solidFill>
                  <a:cs typeface="+mn-ea"/>
                  <a:sym typeface="+mn-lt"/>
                </a:rPr>
                <a:t>After your content is typed here, or by copying your text, choose Paste in this box.</a:t>
              </a:r>
            </a:p>
          </p:txBody>
        </p:sp>
      </p:grpSp>
      <p:grpSp>
        <p:nvGrpSpPr>
          <p:cNvPr id="155" name="Group 68"/>
          <p:cNvGrpSpPr>
            <a:grpSpLocks/>
          </p:cNvGrpSpPr>
          <p:nvPr/>
        </p:nvGrpSpPr>
        <p:grpSpPr bwMode="auto">
          <a:xfrm>
            <a:off x="826195" y="2766872"/>
            <a:ext cx="3791312" cy="581654"/>
            <a:chOff x="-416447" y="2029244"/>
            <a:chExt cx="5055683" cy="775319"/>
          </a:xfrm>
        </p:grpSpPr>
        <p:sp>
          <p:nvSpPr>
            <p:cNvPr id="156" name="Text Placeholder 2"/>
            <p:cNvSpPr txBox="1">
              <a:spLocks/>
            </p:cNvSpPr>
            <p:nvPr/>
          </p:nvSpPr>
          <p:spPr>
            <a:xfrm>
              <a:off x="1121758" y="2029244"/>
              <a:ext cx="3517478" cy="453258"/>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r"/>
              <a:r>
                <a:rPr lang="zh-CN" altLang="en-US" sz="1600" b="1" dirty="0">
                  <a:solidFill>
                    <a:schemeClr val="accent1"/>
                  </a:solidFill>
                  <a:cs typeface="+mn-ea"/>
                  <a:sym typeface="+mn-lt"/>
                </a:rPr>
                <a:t>Summary of teaching</a:t>
              </a:r>
            </a:p>
          </p:txBody>
        </p:sp>
        <p:sp>
          <p:nvSpPr>
            <p:cNvPr id="157" name="TextBox 138"/>
            <p:cNvSpPr txBox="1"/>
            <p:nvPr/>
          </p:nvSpPr>
          <p:spPr>
            <a:xfrm>
              <a:off x="-416447" y="2560293"/>
              <a:ext cx="4974697" cy="244270"/>
            </a:xfrm>
            <a:prstGeom prst="rect">
              <a:avLst/>
            </a:prstGeom>
            <a:noFill/>
          </p:spPr>
          <p:txBody>
            <a:bodyPr wrap="square" lIns="0" tIns="0" rIns="0" bIns="0">
              <a:spAutoFit/>
            </a:bodyPr>
            <a:lstStyle/>
            <a:p>
              <a:pPr algn="r">
                <a:lnSpc>
                  <a:spcPct val="150000"/>
                </a:lnSpc>
                <a:spcBef>
                  <a:spcPct val="0"/>
                </a:spcBef>
              </a:pPr>
              <a:r>
                <a:rPr lang="zh-CN" altLang="en-US" sz="900" dirty="0">
                  <a:solidFill>
                    <a:schemeClr val="bg1">
                      <a:lumMod val="50000"/>
                    </a:schemeClr>
                  </a:solidFill>
                  <a:cs typeface="+mn-ea"/>
                  <a:sym typeface="+mn-lt"/>
                </a:rPr>
                <a:t>After your content is typed here, or by copying your text, choose Paste in this box.</a:t>
              </a:r>
            </a:p>
          </p:txBody>
        </p:sp>
      </p:grpSp>
    </p:spTree>
    <p:extLst>
      <p:ext uri="{BB962C8B-B14F-4D97-AF65-F5344CB8AC3E}">
        <p14:creationId xmlns:p14="http://schemas.microsoft.com/office/powerpoint/2010/main" val="169080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500"/>
                                        <p:tgtEl>
                                          <p:spTgt spid="15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500"/>
                                        <p:tgtEl>
                                          <p:spTgt spid="147"/>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49"/>
                                        </p:tgtEl>
                                        <p:attrNameLst>
                                          <p:attrName>style.visibility</p:attrName>
                                        </p:attrNameLst>
                                      </p:cBhvr>
                                      <p:to>
                                        <p:strVal val="visible"/>
                                      </p:to>
                                    </p:set>
                                    <p:animEffect transition="in" filter="fade">
                                      <p:cBhvr>
                                        <p:cTn id="16" dur="500"/>
                                        <p:tgtEl>
                                          <p:spTgt spid="14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500"/>
                                        <p:tgtEl>
                                          <p:spTgt spid="145"/>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wipe(right)">
                                      <p:cBhvr>
                                        <p:cTn id="23" dur="500"/>
                                        <p:tgtEl>
                                          <p:spTgt spid="152"/>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wipe(right)">
                                      <p:cBhvr>
                                        <p:cTn id="2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49" grpId="0" animBg="1"/>
      <p:bldP spid="42" grpId="0"/>
      <p:bldP spid="145" grpId="0" animBg="1"/>
      <p:bldP spid="1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24" y="2766566"/>
            <a:ext cx="9144000" cy="2382636"/>
          </a:xfrm>
          <a:prstGeom prst="rect">
            <a:avLst/>
          </a:prstGeom>
        </p:spPr>
      </p:pic>
      <p:pic>
        <p:nvPicPr>
          <p:cNvPr id="9" name="图片 8"/>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2579" y="2374070"/>
            <a:ext cx="2676569" cy="2569765"/>
          </a:xfrm>
          <a:prstGeom prst="rect">
            <a:avLst/>
          </a:prstGeom>
        </p:spPr>
      </p:pic>
      <p:sp>
        <p:nvSpPr>
          <p:cNvPr id="11" name="TextBox 49"/>
          <p:cNvSpPr txBox="1"/>
          <p:nvPr/>
        </p:nvSpPr>
        <p:spPr>
          <a:xfrm>
            <a:off x="4017022" y="1427031"/>
            <a:ext cx="2492990" cy="1015663"/>
          </a:xfrm>
          <a:prstGeom prst="rect">
            <a:avLst/>
          </a:prstGeom>
          <a:noFill/>
        </p:spPr>
        <p:txBody>
          <a:bodyPr wrap="none" rtlCol="0">
            <a:spAutoFit/>
          </a:bodyPr>
          <a:lstStyle/>
          <a:p>
            <a:r>
              <a:rPr lang="zh-CN" altLang="en-US" sz="6000" dirty="0">
                <a:solidFill>
                  <a:schemeClr val="accent1"/>
                </a:solidFill>
                <a:cs typeface="+mn-ea"/>
                <a:sym typeface="+mn-lt"/>
              </a:rPr>
              <a:t>Thank you!</a:t>
            </a:r>
          </a:p>
        </p:txBody>
      </p:sp>
      <p:sp>
        <p:nvSpPr>
          <p:cNvPr id="12" name="圆角矩形 11"/>
          <p:cNvSpPr/>
          <p:nvPr/>
        </p:nvSpPr>
        <p:spPr>
          <a:xfrm>
            <a:off x="5316581" y="2936053"/>
            <a:ext cx="1090126" cy="193434"/>
          </a:xfrm>
          <a:prstGeom prst="roundRect">
            <a:avLst>
              <a:gd name="adj" fmla="val 50000"/>
            </a:avLst>
          </a:prstGeom>
          <a:solidFill>
            <a:schemeClr val="accent1"/>
          </a:solidFill>
          <a:ln>
            <a:noFill/>
          </a:ln>
          <a:effectLst/>
        </p:spPr>
        <p:txBody>
          <a:bodyPr vert="horz" wrap="square" lIns="91440" tIns="45720" rIns="91440" bIns="45720" numCol="1" anchor="t" anchorCtr="0" compatLnSpc="1">
            <a:prstTxWarp prst="textNoShape">
              <a:avLst/>
            </a:prstTxWarp>
          </a:bodyPr>
          <a:lstStyle/>
          <a:p>
            <a:pPr algn="ctr"/>
            <a:endParaRPr lang="zh-CN" altLang="en-US" sz="1400">
              <a:solidFill>
                <a:schemeClr val="tx1"/>
              </a:solidFill>
              <a:cs typeface="+mn-ea"/>
              <a:sym typeface="+mn-lt"/>
            </a:endParaRPr>
          </a:p>
        </p:txBody>
      </p:sp>
      <p:sp>
        <p:nvSpPr>
          <p:cNvPr id="8" name="文本框 7">
            <a:extLst>
              <a:ext uri="{FF2B5EF4-FFF2-40B4-BE49-F238E27FC236}">
                <a16:creationId xmlns:a16="http://schemas.microsoft.com/office/drawing/2014/main" id="{587CE00A-C2B7-43F3-87E9-EE4BE20CD58F}"/>
              </a:ext>
            </a:extLst>
          </p:cNvPr>
          <p:cNvSpPr txBox="1"/>
          <p:nvPr/>
        </p:nvSpPr>
        <p:spPr>
          <a:xfrm>
            <a:off x="5033552" y="2909177"/>
            <a:ext cx="1656184" cy="227563"/>
          </a:xfrm>
          <a:prstGeom prst="rect">
            <a:avLst/>
          </a:prstGeom>
          <a:noFill/>
        </p:spPr>
        <p:txBody>
          <a:bodyPr wrap="square" rtlCol="0">
            <a:spAutoFit/>
          </a:bodyPr>
          <a:lstStyle/>
          <a:p>
            <a:pPr algn="ctr">
              <a:lnSpc>
                <a:spcPct val="120000"/>
              </a:lnSpc>
            </a:pPr>
            <a:r>
              <a:rPr lang="en-US" altLang="zh-CN" sz="800" dirty="0">
                <a:solidFill>
                  <a:schemeClr val="bg1"/>
                </a:solidFill>
                <a:cs typeface="+mn-ea"/>
                <a:sym typeface="+mn-lt"/>
                <a:hlinkClick r:id="rId5">
                  <a:extLst>
                    <a:ext uri="{A12FA001-AC4F-418D-AE19-62706E023703}">
                      <ahyp:hlinkClr xmlns:ahyp="http://schemas.microsoft.com/office/drawing/2018/hyperlinkcolor" val="tx"/>
                    </a:ext>
                  </a:extLst>
                </a:hlinkClick>
              </a:rPr>
              <a:t>www.freeppt7.com</a:t>
            </a:r>
            <a:endParaRPr lang="zh-CN" altLang="en-US" sz="800" dirty="0">
              <a:solidFill>
                <a:schemeClr val="bg1"/>
              </a:solidFill>
              <a:cs typeface="+mn-ea"/>
              <a:sym typeface="+mn-lt"/>
            </a:endParaRPr>
          </a:p>
        </p:txBody>
      </p:sp>
      <p:sp>
        <p:nvSpPr>
          <p:cNvPr id="14" name="Rounded Rectangle 7">
            <a:extLst>
              <a:ext uri="{FF2B5EF4-FFF2-40B4-BE49-F238E27FC236}">
                <a16:creationId xmlns:a16="http://schemas.microsoft.com/office/drawing/2014/main" id="{5163FE2B-9831-43A9-9990-17DCF9F55B4A}"/>
              </a:ext>
            </a:extLst>
          </p:cNvPr>
          <p:cNvSpPr/>
          <p:nvPr/>
        </p:nvSpPr>
        <p:spPr>
          <a:xfrm>
            <a:off x="370777" y="265885"/>
            <a:ext cx="1320904" cy="289642"/>
          </a:xfrm>
          <a:prstGeom prst="roundRect">
            <a:avLst>
              <a:gd name="adj" fmla="val 50000"/>
            </a:avLst>
          </a:prstGeom>
          <a:solidFill>
            <a:schemeClr val="bg1">
              <a:alpha val="0"/>
            </a:schemeClr>
          </a:solidFill>
          <a:ln w="158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extLst>
      <p:ext uri="{BB962C8B-B14F-4D97-AF65-F5344CB8AC3E}">
        <p14:creationId xmlns:p14="http://schemas.microsoft.com/office/powerpoint/2010/main" val="168269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3" y="1119115"/>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4988" y="1172014"/>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155"/>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301" y="2740919"/>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270" y="3481432"/>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Freeform 19">
            <a:extLst>
              <a:ext uri="{FF2B5EF4-FFF2-40B4-BE49-F238E27FC236}">
                <a16:creationId xmlns:a16="http://schemas.microsoft.com/office/drawing/2014/main" id="{DD59881D-26FD-493B-8AE1-06C59DF34840}"/>
              </a:ext>
            </a:extLst>
          </p:cNvPr>
          <p:cNvSpPr/>
          <p:nvPr/>
        </p:nvSpPr>
        <p:spPr>
          <a:xfrm>
            <a:off x="5809057" y="2731880"/>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Rectangle 30">
            <a:extLst>
              <a:ext uri="{FF2B5EF4-FFF2-40B4-BE49-F238E27FC236}">
                <a16:creationId xmlns:a16="http://schemas.microsoft.com/office/drawing/2014/main" id="{3BFEE74E-183A-4C32-9BDF-AC2573B061E0}"/>
              </a:ext>
            </a:extLst>
          </p:cNvPr>
          <p:cNvSpPr/>
          <p:nvPr/>
        </p:nvSpPr>
        <p:spPr>
          <a:xfrm>
            <a:off x="8297776" y="2700425"/>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ectangle 7">
            <a:extLst>
              <a:ext uri="{FF2B5EF4-FFF2-40B4-BE49-F238E27FC236}">
                <a16:creationId xmlns:a16="http://schemas.microsoft.com/office/drawing/2014/main" id="{A2454068-D6A0-42C7-BCE1-D03833DCF2E4}"/>
              </a:ext>
            </a:extLst>
          </p:cNvPr>
          <p:cNvSpPr/>
          <p:nvPr/>
        </p:nvSpPr>
        <p:spPr>
          <a:xfrm>
            <a:off x="5213119" y="1139038"/>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264" y="1139036"/>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3" name="Pie 24">
            <a:extLst>
              <a:ext uri="{FF2B5EF4-FFF2-40B4-BE49-F238E27FC236}">
                <a16:creationId xmlns:a16="http://schemas.microsoft.com/office/drawing/2014/main" id="{DB38F196-AF37-4B00-AA3E-183F9372FBAD}"/>
              </a:ext>
            </a:extLst>
          </p:cNvPr>
          <p:cNvSpPr/>
          <p:nvPr/>
        </p:nvSpPr>
        <p:spPr>
          <a:xfrm>
            <a:off x="5107446" y="3464238"/>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8278844" y="1895824"/>
            <a:ext cx="386232" cy="38718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4019" y="1102959"/>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414" y="1068226"/>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309" y="3450719"/>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Oval 27">
            <a:extLst>
              <a:ext uri="{FF2B5EF4-FFF2-40B4-BE49-F238E27FC236}">
                <a16:creationId xmlns:a16="http://schemas.microsoft.com/office/drawing/2014/main" id="{7DB6E0EE-B33A-443E-887E-C319F0DAF534}"/>
              </a:ext>
            </a:extLst>
          </p:cNvPr>
          <p:cNvSpPr/>
          <p:nvPr/>
        </p:nvSpPr>
        <p:spPr>
          <a:xfrm>
            <a:off x="3313872" y="4101888"/>
            <a:ext cx="307299" cy="58441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6402647" y="2658849"/>
            <a:ext cx="449073" cy="48610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6983298" y="1907950"/>
            <a:ext cx="289999" cy="327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Oval 26">
            <a:extLst>
              <a:ext uri="{FF2B5EF4-FFF2-40B4-BE49-F238E27FC236}">
                <a16:creationId xmlns:a16="http://schemas.microsoft.com/office/drawing/2014/main" id="{A8611118-4553-45C9-837B-A5EA5C617D63}"/>
              </a:ext>
            </a:extLst>
          </p:cNvPr>
          <p:cNvSpPr/>
          <p:nvPr/>
        </p:nvSpPr>
        <p:spPr>
          <a:xfrm>
            <a:off x="5225206" y="2690456"/>
            <a:ext cx="354362" cy="4228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Freeform 32">
            <a:extLst>
              <a:ext uri="{FF2B5EF4-FFF2-40B4-BE49-F238E27FC236}">
                <a16:creationId xmlns:a16="http://schemas.microsoft.com/office/drawing/2014/main" id="{9C5A04AA-A50B-457A-A783-D941E78BCCDF}"/>
              </a:ext>
            </a:extLst>
          </p:cNvPr>
          <p:cNvSpPr/>
          <p:nvPr/>
        </p:nvSpPr>
        <p:spPr>
          <a:xfrm>
            <a:off x="3270168" y="1110645"/>
            <a:ext cx="448115" cy="41045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10">
            <a:extLst>
              <a:ext uri="{FF2B5EF4-FFF2-40B4-BE49-F238E27FC236}">
                <a16:creationId xmlns:a16="http://schemas.microsoft.com/office/drawing/2014/main" id="{B55467B8-5BFB-46FE-82D2-AA896BC192F1}"/>
              </a:ext>
            </a:extLst>
          </p:cNvPr>
          <p:cNvSpPr/>
          <p:nvPr/>
        </p:nvSpPr>
        <p:spPr>
          <a:xfrm>
            <a:off x="6400652" y="1886990"/>
            <a:ext cx="279127" cy="36939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32">
            <a:extLst>
              <a:ext uri="{FF2B5EF4-FFF2-40B4-BE49-F238E27FC236}">
                <a16:creationId xmlns:a16="http://schemas.microsoft.com/office/drawing/2014/main" id="{A7C45BCB-0B8E-4E0E-842A-DD554B68B1C0}"/>
              </a:ext>
            </a:extLst>
          </p:cNvPr>
          <p:cNvSpPr/>
          <p:nvPr/>
        </p:nvSpPr>
        <p:spPr>
          <a:xfrm>
            <a:off x="7634696" y="2717591"/>
            <a:ext cx="368619" cy="36861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rapezoid 13">
            <a:extLst>
              <a:ext uri="{FF2B5EF4-FFF2-40B4-BE49-F238E27FC236}">
                <a16:creationId xmlns:a16="http://schemas.microsoft.com/office/drawing/2014/main" id="{EAB635DE-58EF-4585-A0F5-0790A1957A5B}"/>
              </a:ext>
            </a:extLst>
          </p:cNvPr>
          <p:cNvSpPr/>
          <p:nvPr/>
        </p:nvSpPr>
        <p:spPr>
          <a:xfrm>
            <a:off x="3993162" y="1903683"/>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Rounded Rectangle 7">
            <a:extLst>
              <a:ext uri="{FF2B5EF4-FFF2-40B4-BE49-F238E27FC236}">
                <a16:creationId xmlns:a16="http://schemas.microsoft.com/office/drawing/2014/main" id="{890A206E-8EB0-46CB-87E5-BB62DA827BE4}"/>
              </a:ext>
            </a:extLst>
          </p:cNvPr>
          <p:cNvSpPr/>
          <p:nvPr/>
        </p:nvSpPr>
        <p:spPr>
          <a:xfrm>
            <a:off x="5893662" y="1895629"/>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7" name="Rectangle 18">
            <a:extLst>
              <a:ext uri="{FF2B5EF4-FFF2-40B4-BE49-F238E27FC236}">
                <a16:creationId xmlns:a16="http://schemas.microsoft.com/office/drawing/2014/main" id="{D8BFBE69-EC90-491A-A905-789398F4B3A8}"/>
              </a:ext>
            </a:extLst>
          </p:cNvPr>
          <p:cNvSpPr/>
          <p:nvPr/>
        </p:nvSpPr>
        <p:spPr>
          <a:xfrm>
            <a:off x="4694064" y="1925382"/>
            <a:ext cx="368291" cy="29261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8" name="Rounded Rectangle 25">
            <a:extLst>
              <a:ext uri="{FF2B5EF4-FFF2-40B4-BE49-F238E27FC236}">
                <a16:creationId xmlns:a16="http://schemas.microsoft.com/office/drawing/2014/main" id="{4572E89B-D1A8-4A73-807F-C57BE0137D47}"/>
              </a:ext>
            </a:extLst>
          </p:cNvPr>
          <p:cNvSpPr/>
          <p:nvPr/>
        </p:nvSpPr>
        <p:spPr>
          <a:xfrm>
            <a:off x="5365873" y="1914017"/>
            <a:ext cx="224270" cy="31534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9" name="Chord 14">
            <a:extLst>
              <a:ext uri="{FF2B5EF4-FFF2-40B4-BE49-F238E27FC236}">
                <a16:creationId xmlns:a16="http://schemas.microsoft.com/office/drawing/2014/main" id="{55CB0732-5078-415F-A13A-7992B69C1679}"/>
              </a:ext>
            </a:extLst>
          </p:cNvPr>
          <p:cNvSpPr/>
          <p:nvPr/>
        </p:nvSpPr>
        <p:spPr>
          <a:xfrm>
            <a:off x="4439959" y="4151504"/>
            <a:ext cx="384479" cy="485182"/>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0" name="Rounded Rectangle 6">
            <a:extLst>
              <a:ext uri="{FF2B5EF4-FFF2-40B4-BE49-F238E27FC236}">
                <a16:creationId xmlns:a16="http://schemas.microsoft.com/office/drawing/2014/main" id="{11DB8BB9-D675-470D-AC1D-C9EF80405172}"/>
              </a:ext>
            </a:extLst>
          </p:cNvPr>
          <p:cNvSpPr/>
          <p:nvPr/>
        </p:nvSpPr>
        <p:spPr>
          <a:xfrm>
            <a:off x="3308530" y="1853727"/>
            <a:ext cx="381115" cy="3874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2" y="2725655"/>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3891165" y="4114458"/>
            <a:ext cx="282411" cy="55927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3" name="Smiley Face 14">
            <a:extLst>
              <a:ext uri="{FF2B5EF4-FFF2-40B4-BE49-F238E27FC236}">
                <a16:creationId xmlns:a16="http://schemas.microsoft.com/office/drawing/2014/main" id="{BD37565A-D14C-4133-B9E1-D7F8BF1C6551}"/>
              </a:ext>
            </a:extLst>
          </p:cNvPr>
          <p:cNvSpPr/>
          <p:nvPr/>
        </p:nvSpPr>
        <p:spPr>
          <a:xfrm>
            <a:off x="5712781" y="4184119"/>
            <a:ext cx="419951" cy="419951"/>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4" name="Smiley Face 12">
            <a:extLst>
              <a:ext uri="{FF2B5EF4-FFF2-40B4-BE49-F238E27FC236}">
                <a16:creationId xmlns:a16="http://schemas.microsoft.com/office/drawing/2014/main" id="{7F01996A-EF70-44A8-AD2D-1E270513DCED}"/>
              </a:ext>
            </a:extLst>
          </p:cNvPr>
          <p:cNvSpPr/>
          <p:nvPr/>
        </p:nvSpPr>
        <p:spPr>
          <a:xfrm>
            <a:off x="7620466" y="4184119"/>
            <a:ext cx="419951" cy="41995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Smiley Face 15">
            <a:extLst>
              <a:ext uri="{FF2B5EF4-FFF2-40B4-BE49-F238E27FC236}">
                <a16:creationId xmlns:a16="http://schemas.microsoft.com/office/drawing/2014/main" id="{7DB0A6EE-0534-4660-BA3C-A3E8C9FF112F}"/>
              </a:ext>
            </a:extLst>
          </p:cNvPr>
          <p:cNvSpPr/>
          <p:nvPr/>
        </p:nvSpPr>
        <p:spPr>
          <a:xfrm>
            <a:off x="6351746" y="4186423"/>
            <a:ext cx="415344" cy="41534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6" name="Oval 37">
            <a:extLst>
              <a:ext uri="{FF2B5EF4-FFF2-40B4-BE49-F238E27FC236}">
                <a16:creationId xmlns:a16="http://schemas.microsoft.com/office/drawing/2014/main" id="{1430B71C-D580-4CA6-A442-26AED5FAE293}"/>
              </a:ext>
            </a:extLst>
          </p:cNvPr>
          <p:cNvSpPr/>
          <p:nvPr/>
        </p:nvSpPr>
        <p:spPr>
          <a:xfrm>
            <a:off x="8259432" y="4181568"/>
            <a:ext cx="425054" cy="42505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Smiley Face 14">
            <a:extLst>
              <a:ext uri="{FF2B5EF4-FFF2-40B4-BE49-F238E27FC236}">
                <a16:creationId xmlns:a16="http://schemas.microsoft.com/office/drawing/2014/main" id="{77504E11-68B3-460A-979B-D56E2900C922}"/>
              </a:ext>
            </a:extLst>
          </p:cNvPr>
          <p:cNvSpPr/>
          <p:nvPr/>
        </p:nvSpPr>
        <p:spPr>
          <a:xfrm>
            <a:off x="6986106" y="4186423"/>
            <a:ext cx="415344" cy="41534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3994273" y="2640113"/>
            <a:ext cx="292043" cy="52357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9" name="Rectangle 9">
            <a:extLst>
              <a:ext uri="{FF2B5EF4-FFF2-40B4-BE49-F238E27FC236}">
                <a16:creationId xmlns:a16="http://schemas.microsoft.com/office/drawing/2014/main" id="{444E6227-4972-4DE6-BEB0-C3FC42991182}"/>
              </a:ext>
            </a:extLst>
          </p:cNvPr>
          <p:cNvSpPr/>
          <p:nvPr/>
        </p:nvSpPr>
        <p:spPr>
          <a:xfrm>
            <a:off x="3300881" y="2658936"/>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5234271" y="4107361"/>
            <a:ext cx="143041" cy="57346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1" name="Frame 17">
            <a:extLst>
              <a:ext uri="{FF2B5EF4-FFF2-40B4-BE49-F238E27FC236}">
                <a16:creationId xmlns:a16="http://schemas.microsoft.com/office/drawing/2014/main" id="{1278BF84-DDF3-43F8-88E4-A0F28E4079EF}"/>
              </a:ext>
            </a:extLst>
          </p:cNvPr>
          <p:cNvSpPr/>
          <p:nvPr/>
        </p:nvSpPr>
        <p:spPr>
          <a:xfrm>
            <a:off x="3282177" y="3460063"/>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7576815" y="1915580"/>
            <a:ext cx="378475" cy="31221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3" name="Teardrop 1">
            <a:extLst>
              <a:ext uri="{FF2B5EF4-FFF2-40B4-BE49-F238E27FC236}">
                <a16:creationId xmlns:a16="http://schemas.microsoft.com/office/drawing/2014/main" id="{45BBC696-75E7-44AB-A411-9B80C52FFE5A}"/>
              </a:ext>
            </a:extLst>
          </p:cNvPr>
          <p:cNvSpPr/>
          <p:nvPr/>
        </p:nvSpPr>
        <p:spPr>
          <a:xfrm rot="18805991">
            <a:off x="7595020" y="1154511"/>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615" y="1154561"/>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605" y="3433520"/>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323" y="3433520"/>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886" y="3433520"/>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5167" y="3433520"/>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313758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3323145" y="1057922"/>
            <a:ext cx="397601" cy="39735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3958502" y="1091138"/>
            <a:ext cx="397359" cy="330927"/>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5246575" y="1080013"/>
            <a:ext cx="353180" cy="35318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4586990" y="1088828"/>
            <a:ext cx="397359" cy="335547"/>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5880567" y="1856358"/>
            <a:ext cx="384658" cy="32829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6420607" y="1083113"/>
            <a:ext cx="464330" cy="34697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7708072" y="1154838"/>
            <a:ext cx="397359" cy="203528"/>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5927108" y="1074186"/>
            <a:ext cx="291575" cy="3648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2" name="Oval 10">
            <a:extLst>
              <a:ext uri="{FF2B5EF4-FFF2-40B4-BE49-F238E27FC236}">
                <a16:creationId xmlns:a16="http://schemas.microsoft.com/office/drawing/2014/main" id="{8624E4A5-1602-4F93-B497-F8D7323B39B1}"/>
              </a:ext>
            </a:extLst>
          </p:cNvPr>
          <p:cNvSpPr/>
          <p:nvPr/>
        </p:nvSpPr>
        <p:spPr>
          <a:xfrm>
            <a:off x="7095227" y="1074949"/>
            <a:ext cx="364990" cy="363305"/>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3" name="Freeform 101">
            <a:extLst>
              <a:ext uri="{FF2B5EF4-FFF2-40B4-BE49-F238E27FC236}">
                <a16:creationId xmlns:a16="http://schemas.microsoft.com/office/drawing/2014/main" id="{398DE87D-E996-4168-8931-FBF1633FDCD5}"/>
              </a:ext>
            </a:extLst>
          </p:cNvPr>
          <p:cNvSpPr/>
          <p:nvPr/>
        </p:nvSpPr>
        <p:spPr>
          <a:xfrm>
            <a:off x="8385402" y="1114467"/>
            <a:ext cx="213518" cy="284272"/>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6530620" y="1821826"/>
            <a:ext cx="244301" cy="397359"/>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7214011" y="1821826"/>
            <a:ext cx="127421" cy="397359"/>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0" name="Freeform 108">
            <a:extLst>
              <a:ext uri="{FF2B5EF4-FFF2-40B4-BE49-F238E27FC236}">
                <a16:creationId xmlns:a16="http://schemas.microsoft.com/office/drawing/2014/main" id="{6A02011B-41CE-4E20-9214-001F7D847E12}"/>
              </a:ext>
            </a:extLst>
          </p:cNvPr>
          <p:cNvSpPr/>
          <p:nvPr/>
        </p:nvSpPr>
        <p:spPr>
          <a:xfrm>
            <a:off x="4597476" y="1812547"/>
            <a:ext cx="376393" cy="4159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1" name="Oval 8">
            <a:extLst>
              <a:ext uri="{FF2B5EF4-FFF2-40B4-BE49-F238E27FC236}">
                <a16:creationId xmlns:a16="http://schemas.microsoft.com/office/drawing/2014/main" id="{E3D5639C-49CF-43D9-965F-7653D69F451F}"/>
              </a:ext>
            </a:extLst>
          </p:cNvPr>
          <p:cNvSpPr/>
          <p:nvPr/>
        </p:nvSpPr>
        <p:spPr>
          <a:xfrm>
            <a:off x="5225481" y="1821804"/>
            <a:ext cx="395364" cy="397403"/>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3968986" y="1812547"/>
            <a:ext cx="376393" cy="415916"/>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75" name="Rectangle 19">
            <a:extLst>
              <a:ext uri="{FF2B5EF4-FFF2-40B4-BE49-F238E27FC236}">
                <a16:creationId xmlns:a16="http://schemas.microsoft.com/office/drawing/2014/main" id="{8025BC4E-7A4E-42D9-9569-8844F8906CE5}"/>
              </a:ext>
            </a:extLst>
          </p:cNvPr>
          <p:cNvSpPr/>
          <p:nvPr/>
        </p:nvSpPr>
        <p:spPr>
          <a:xfrm>
            <a:off x="3353290" y="1835116"/>
            <a:ext cx="337313" cy="37077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7700735" y="1821826"/>
            <a:ext cx="412034" cy="397359"/>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3382207" y="2678255"/>
            <a:ext cx="279476" cy="397359"/>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8293481" y="1821826"/>
            <a:ext cx="397359" cy="39735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3981271" y="2678255"/>
            <a:ext cx="351821" cy="39735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Heart 17">
            <a:extLst>
              <a:ext uri="{FF2B5EF4-FFF2-40B4-BE49-F238E27FC236}">
                <a16:creationId xmlns:a16="http://schemas.microsoft.com/office/drawing/2014/main" id="{FD25AA3C-FD36-4FC1-9406-60F9CCE3DC0D}"/>
              </a:ext>
            </a:extLst>
          </p:cNvPr>
          <p:cNvSpPr/>
          <p:nvPr/>
        </p:nvSpPr>
        <p:spPr>
          <a:xfrm>
            <a:off x="5884909" y="2691372"/>
            <a:ext cx="375974" cy="36863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Rounded Rectangle 25">
            <a:extLst>
              <a:ext uri="{FF2B5EF4-FFF2-40B4-BE49-F238E27FC236}">
                <a16:creationId xmlns:a16="http://schemas.microsoft.com/office/drawing/2014/main" id="{A53FDB1A-403D-4EBD-8EB6-3E1911FAEEC5}"/>
              </a:ext>
            </a:extLst>
          </p:cNvPr>
          <p:cNvSpPr/>
          <p:nvPr/>
        </p:nvSpPr>
        <p:spPr>
          <a:xfrm>
            <a:off x="5236536" y="2719648"/>
            <a:ext cx="373253" cy="314575"/>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Chord 32">
            <a:extLst>
              <a:ext uri="{FF2B5EF4-FFF2-40B4-BE49-F238E27FC236}">
                <a16:creationId xmlns:a16="http://schemas.microsoft.com/office/drawing/2014/main" id="{3D1BBD17-EB21-4265-8BCB-65380AD568C6}"/>
              </a:ext>
            </a:extLst>
          </p:cNvPr>
          <p:cNvSpPr/>
          <p:nvPr/>
        </p:nvSpPr>
        <p:spPr>
          <a:xfrm>
            <a:off x="4599043" y="2691945"/>
            <a:ext cx="373253" cy="369979"/>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6479294" y="2692382"/>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4724712" y="3466491"/>
            <a:ext cx="121917" cy="476831"/>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8367289" y="2678255"/>
            <a:ext cx="249743" cy="397359"/>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7079041" y="2678255"/>
            <a:ext cx="397359" cy="397359"/>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7708342" y="2678255"/>
            <a:ext cx="396818" cy="39735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3973951" y="3506226"/>
            <a:ext cx="366464" cy="397359"/>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6532732" y="3494484"/>
            <a:ext cx="240079" cy="390638"/>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5233452" y="3598633"/>
            <a:ext cx="379424" cy="21254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8296245" y="3525067"/>
            <a:ext cx="391831" cy="39243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7082052" y="4221169"/>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5921312" y="3553489"/>
            <a:ext cx="303165" cy="302837"/>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7079041" y="3603835"/>
            <a:ext cx="397359" cy="202144"/>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7722617" y="3506226"/>
            <a:ext cx="368271" cy="397359"/>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3358006" y="3506226"/>
            <a:ext cx="327881" cy="39735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ounded Rectangle 2">
            <a:extLst>
              <a:ext uri="{FF2B5EF4-FFF2-40B4-BE49-F238E27FC236}">
                <a16:creationId xmlns:a16="http://schemas.microsoft.com/office/drawing/2014/main" id="{2CB3F902-7F51-468E-928D-DF8ED92CA432}"/>
              </a:ext>
            </a:extLst>
          </p:cNvPr>
          <p:cNvSpPr/>
          <p:nvPr/>
        </p:nvSpPr>
        <p:spPr>
          <a:xfrm>
            <a:off x="3962457" y="4226067"/>
            <a:ext cx="389449" cy="38944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3327201" y="4226067"/>
            <a:ext cx="389492" cy="3894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5228439" y="4226067"/>
            <a:ext cx="389449" cy="38944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4590947" y="4226067"/>
            <a:ext cx="389449" cy="3894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5877478" y="4218156"/>
            <a:ext cx="390836" cy="39735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2" name="Block Arc 6">
            <a:extLst>
              <a:ext uri="{FF2B5EF4-FFF2-40B4-BE49-F238E27FC236}">
                <a16:creationId xmlns:a16="http://schemas.microsoft.com/office/drawing/2014/main" id="{62965521-2EFF-4BE9-866C-3D9369FA5C74}"/>
              </a:ext>
            </a:extLst>
          </p:cNvPr>
          <p:cNvSpPr/>
          <p:nvPr/>
        </p:nvSpPr>
        <p:spPr>
          <a:xfrm>
            <a:off x="6469577" y="4245523"/>
            <a:ext cx="366387" cy="36999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8316735" y="4218156"/>
            <a:ext cx="408255" cy="39735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4" name="Oval 35">
            <a:extLst>
              <a:ext uri="{FF2B5EF4-FFF2-40B4-BE49-F238E27FC236}">
                <a16:creationId xmlns:a16="http://schemas.microsoft.com/office/drawing/2014/main" id="{BCF76AF1-1ADE-45FB-9D44-99BC7FEECFA3}"/>
              </a:ext>
            </a:extLst>
          </p:cNvPr>
          <p:cNvSpPr/>
          <p:nvPr/>
        </p:nvSpPr>
        <p:spPr>
          <a:xfrm>
            <a:off x="7769397" y="4218956"/>
            <a:ext cx="319660" cy="40305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extLst>
      <p:ext uri="{BB962C8B-B14F-4D97-AF65-F5344CB8AC3E}">
        <p14:creationId xmlns:p14="http://schemas.microsoft.com/office/powerpoint/2010/main" val="212682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5903951" y="3457680"/>
            <a:ext cx="165527" cy="515483"/>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Rectangle 9">
            <a:extLst>
              <a:ext uri="{FF2B5EF4-FFF2-40B4-BE49-F238E27FC236}">
                <a16:creationId xmlns:a16="http://schemas.microsoft.com/office/drawing/2014/main" id="{F4DF7C3C-D955-465B-A7ED-DA6CEFF74209}"/>
              </a:ext>
            </a:extLst>
          </p:cNvPr>
          <p:cNvSpPr/>
          <p:nvPr/>
        </p:nvSpPr>
        <p:spPr>
          <a:xfrm>
            <a:off x="6326655" y="3517196"/>
            <a:ext cx="397100" cy="39645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3269481" y="2725779"/>
            <a:ext cx="333112" cy="39715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Donut 8">
            <a:extLst>
              <a:ext uri="{FF2B5EF4-FFF2-40B4-BE49-F238E27FC236}">
                <a16:creationId xmlns:a16="http://schemas.microsoft.com/office/drawing/2014/main" id="{E6D41FF5-B672-4C8A-A062-73A4028D9602}"/>
              </a:ext>
            </a:extLst>
          </p:cNvPr>
          <p:cNvSpPr/>
          <p:nvPr/>
        </p:nvSpPr>
        <p:spPr>
          <a:xfrm>
            <a:off x="7106351" y="2706411"/>
            <a:ext cx="364662" cy="4358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7578705" y="3560670"/>
            <a:ext cx="383494" cy="309508"/>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Oval 7">
            <a:extLst>
              <a:ext uri="{FF2B5EF4-FFF2-40B4-BE49-F238E27FC236}">
                <a16:creationId xmlns:a16="http://schemas.microsoft.com/office/drawing/2014/main" id="{5B3365E1-0E4A-4E37-8487-402BEAEC4C18}"/>
              </a:ext>
            </a:extLst>
          </p:cNvPr>
          <p:cNvSpPr/>
          <p:nvPr/>
        </p:nvSpPr>
        <p:spPr>
          <a:xfrm>
            <a:off x="7689204" y="2731417"/>
            <a:ext cx="385879" cy="38587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Freeform 20">
            <a:extLst>
              <a:ext uri="{FF2B5EF4-FFF2-40B4-BE49-F238E27FC236}">
                <a16:creationId xmlns:a16="http://schemas.microsoft.com/office/drawing/2014/main" id="{E674EC10-6DF4-4D79-8C68-8E0E302F4814}"/>
              </a:ext>
            </a:extLst>
          </p:cNvPr>
          <p:cNvSpPr/>
          <p:nvPr/>
        </p:nvSpPr>
        <p:spPr>
          <a:xfrm>
            <a:off x="8248663" y="4239579"/>
            <a:ext cx="402320" cy="429973"/>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ounded Rectangle 25">
            <a:extLst>
              <a:ext uri="{FF2B5EF4-FFF2-40B4-BE49-F238E27FC236}">
                <a16:creationId xmlns:a16="http://schemas.microsoft.com/office/drawing/2014/main" id="{52251A18-A73B-4A26-9FEC-6B831E23205B}"/>
              </a:ext>
            </a:extLst>
          </p:cNvPr>
          <p:cNvSpPr/>
          <p:nvPr/>
        </p:nvSpPr>
        <p:spPr>
          <a:xfrm>
            <a:off x="8229704" y="1980614"/>
            <a:ext cx="440235" cy="32262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Block Arc 41">
            <a:extLst>
              <a:ext uri="{FF2B5EF4-FFF2-40B4-BE49-F238E27FC236}">
                <a16:creationId xmlns:a16="http://schemas.microsoft.com/office/drawing/2014/main" id="{36DCD789-FED8-401C-8C81-CF9F331DAB6D}"/>
              </a:ext>
            </a:extLst>
          </p:cNvPr>
          <p:cNvSpPr/>
          <p:nvPr/>
        </p:nvSpPr>
        <p:spPr>
          <a:xfrm>
            <a:off x="7090564" y="4240644"/>
            <a:ext cx="422493" cy="427846"/>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7656683" y="1151241"/>
            <a:ext cx="434900" cy="36936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4" name="Donut 39">
            <a:extLst>
              <a:ext uri="{FF2B5EF4-FFF2-40B4-BE49-F238E27FC236}">
                <a16:creationId xmlns:a16="http://schemas.microsoft.com/office/drawing/2014/main" id="{439297A1-2150-467C-8B3E-08A8C9E0E56F}"/>
              </a:ext>
            </a:extLst>
          </p:cNvPr>
          <p:cNvSpPr/>
          <p:nvPr/>
        </p:nvSpPr>
        <p:spPr>
          <a:xfrm>
            <a:off x="3184726" y="3499596"/>
            <a:ext cx="431652" cy="43165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6574769" y="2730455"/>
            <a:ext cx="313393" cy="387803"/>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6" name="Rectangle 36">
            <a:extLst>
              <a:ext uri="{FF2B5EF4-FFF2-40B4-BE49-F238E27FC236}">
                <a16:creationId xmlns:a16="http://schemas.microsoft.com/office/drawing/2014/main" id="{11A06711-0A15-47E5-AAA2-F0E6DC05BD1B}"/>
              </a:ext>
            </a:extLst>
          </p:cNvPr>
          <p:cNvSpPr/>
          <p:nvPr/>
        </p:nvSpPr>
        <p:spPr>
          <a:xfrm>
            <a:off x="3873555" y="3531687"/>
            <a:ext cx="439602" cy="36747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7" name="Rounded Rectangle 27">
            <a:extLst>
              <a:ext uri="{FF2B5EF4-FFF2-40B4-BE49-F238E27FC236}">
                <a16:creationId xmlns:a16="http://schemas.microsoft.com/office/drawing/2014/main" id="{7A5ED58F-9964-4886-8BFC-E301F23293AB}"/>
              </a:ext>
            </a:extLst>
          </p:cNvPr>
          <p:cNvSpPr/>
          <p:nvPr/>
        </p:nvSpPr>
        <p:spPr>
          <a:xfrm>
            <a:off x="6237342" y="1161560"/>
            <a:ext cx="453986" cy="34872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Rounded Rectangle 7">
            <a:extLst>
              <a:ext uri="{FF2B5EF4-FFF2-40B4-BE49-F238E27FC236}">
                <a16:creationId xmlns:a16="http://schemas.microsoft.com/office/drawing/2014/main" id="{7D6C3C70-FD86-419A-8B89-365FC328FB88}"/>
              </a:ext>
            </a:extLst>
          </p:cNvPr>
          <p:cNvSpPr/>
          <p:nvPr/>
        </p:nvSpPr>
        <p:spPr>
          <a:xfrm>
            <a:off x="6943223" y="1136760"/>
            <a:ext cx="461562" cy="3983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Chord 15">
            <a:extLst>
              <a:ext uri="{FF2B5EF4-FFF2-40B4-BE49-F238E27FC236}">
                <a16:creationId xmlns:a16="http://schemas.microsoft.com/office/drawing/2014/main" id="{42E9D490-3DD3-4F66-B124-FE910E0FACBF}"/>
              </a:ext>
            </a:extLst>
          </p:cNvPr>
          <p:cNvSpPr/>
          <p:nvPr/>
        </p:nvSpPr>
        <p:spPr>
          <a:xfrm>
            <a:off x="8343480" y="1104066"/>
            <a:ext cx="212685" cy="4637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ectangle 16">
            <a:extLst>
              <a:ext uri="{FF2B5EF4-FFF2-40B4-BE49-F238E27FC236}">
                <a16:creationId xmlns:a16="http://schemas.microsoft.com/office/drawing/2014/main" id="{F1978DC7-2159-40E0-A5D4-88F414868797}"/>
              </a:ext>
            </a:extLst>
          </p:cNvPr>
          <p:cNvSpPr/>
          <p:nvPr/>
        </p:nvSpPr>
        <p:spPr>
          <a:xfrm>
            <a:off x="4570335" y="3563750"/>
            <a:ext cx="461562" cy="30334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Rounded Rectangle 6">
            <a:extLst>
              <a:ext uri="{FF2B5EF4-FFF2-40B4-BE49-F238E27FC236}">
                <a16:creationId xmlns:a16="http://schemas.microsoft.com/office/drawing/2014/main" id="{48E90455-C4C4-4792-86FF-218C5EFE04F0}"/>
              </a:ext>
            </a:extLst>
          </p:cNvPr>
          <p:cNvSpPr/>
          <p:nvPr/>
        </p:nvSpPr>
        <p:spPr>
          <a:xfrm>
            <a:off x="3852804"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Rounded Rectangle 6">
            <a:extLst>
              <a:ext uri="{FF2B5EF4-FFF2-40B4-BE49-F238E27FC236}">
                <a16:creationId xmlns:a16="http://schemas.microsoft.com/office/drawing/2014/main" id="{8329069E-6F6C-4466-BEA3-223D7C56FECC}"/>
              </a:ext>
            </a:extLst>
          </p:cNvPr>
          <p:cNvSpPr/>
          <p:nvPr/>
        </p:nvSpPr>
        <p:spPr>
          <a:xfrm>
            <a:off x="4533295"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6">
            <a:extLst>
              <a:ext uri="{FF2B5EF4-FFF2-40B4-BE49-F238E27FC236}">
                <a16:creationId xmlns:a16="http://schemas.microsoft.com/office/drawing/2014/main" id="{740CC869-4793-4E41-A92A-FDB14A2B194C}"/>
              </a:ext>
            </a:extLst>
          </p:cNvPr>
          <p:cNvSpPr/>
          <p:nvPr/>
        </p:nvSpPr>
        <p:spPr>
          <a:xfrm>
            <a:off x="521378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6">
            <a:extLst>
              <a:ext uri="{FF2B5EF4-FFF2-40B4-BE49-F238E27FC236}">
                <a16:creationId xmlns:a16="http://schemas.microsoft.com/office/drawing/2014/main" id="{17C1EAE2-459E-491D-81FC-F8924F353B13}"/>
              </a:ext>
            </a:extLst>
          </p:cNvPr>
          <p:cNvSpPr/>
          <p:nvPr/>
        </p:nvSpPr>
        <p:spPr>
          <a:xfrm>
            <a:off x="589427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eardrop 6">
            <a:extLst>
              <a:ext uri="{FF2B5EF4-FFF2-40B4-BE49-F238E27FC236}">
                <a16:creationId xmlns:a16="http://schemas.microsoft.com/office/drawing/2014/main" id="{3FF8E6D1-A5CA-4857-BFE4-E947E4F2F934}"/>
              </a:ext>
            </a:extLst>
          </p:cNvPr>
          <p:cNvSpPr/>
          <p:nvPr/>
        </p:nvSpPr>
        <p:spPr>
          <a:xfrm rot="8100000">
            <a:off x="8293270" y="2767802"/>
            <a:ext cx="313106" cy="313107"/>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Donut 24">
            <a:extLst>
              <a:ext uri="{FF2B5EF4-FFF2-40B4-BE49-F238E27FC236}">
                <a16:creationId xmlns:a16="http://schemas.microsoft.com/office/drawing/2014/main" id="{2358F6B7-5407-478C-BBCE-24DB33354B70}"/>
              </a:ext>
            </a:extLst>
          </p:cNvPr>
          <p:cNvSpPr/>
          <p:nvPr/>
        </p:nvSpPr>
        <p:spPr>
          <a:xfrm>
            <a:off x="4330203" y="1908477"/>
            <a:ext cx="463131" cy="46690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50087" y="1908081"/>
            <a:ext cx="363695" cy="46769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Heart 38">
            <a:extLst>
              <a:ext uri="{FF2B5EF4-FFF2-40B4-BE49-F238E27FC236}">
                <a16:creationId xmlns:a16="http://schemas.microsoft.com/office/drawing/2014/main" id="{07191768-391A-445C-9738-68FC969D5D3B}"/>
              </a:ext>
            </a:extLst>
          </p:cNvPr>
          <p:cNvSpPr/>
          <p:nvPr/>
        </p:nvSpPr>
        <p:spPr>
          <a:xfrm>
            <a:off x="5577238" y="1131820"/>
            <a:ext cx="408206" cy="408206"/>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7726470" y="4263814"/>
            <a:ext cx="308780" cy="381506"/>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Rectangle 23">
            <a:extLst>
              <a:ext uri="{FF2B5EF4-FFF2-40B4-BE49-F238E27FC236}">
                <a16:creationId xmlns:a16="http://schemas.microsoft.com/office/drawing/2014/main" id="{411254AD-C704-4DA8-B5ED-2CB7E0E42884}"/>
              </a:ext>
            </a:extLst>
          </p:cNvPr>
          <p:cNvSpPr/>
          <p:nvPr/>
        </p:nvSpPr>
        <p:spPr>
          <a:xfrm>
            <a:off x="3181747" y="4304987"/>
            <a:ext cx="508577" cy="29915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Oval 31">
            <a:extLst>
              <a:ext uri="{FF2B5EF4-FFF2-40B4-BE49-F238E27FC236}">
                <a16:creationId xmlns:a16="http://schemas.microsoft.com/office/drawing/2014/main" id="{9CEA4298-5C72-495F-935E-04B7A42F93E1}"/>
              </a:ext>
            </a:extLst>
          </p:cNvPr>
          <p:cNvSpPr/>
          <p:nvPr/>
        </p:nvSpPr>
        <p:spPr>
          <a:xfrm>
            <a:off x="6498773" y="4263595"/>
            <a:ext cx="378379" cy="381941"/>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Rectangle 23">
            <a:extLst>
              <a:ext uri="{FF2B5EF4-FFF2-40B4-BE49-F238E27FC236}">
                <a16:creationId xmlns:a16="http://schemas.microsoft.com/office/drawing/2014/main" id="{D1D013BE-5839-41BC-BC72-D7D6A426C477}"/>
              </a:ext>
            </a:extLst>
          </p:cNvPr>
          <p:cNvSpPr/>
          <p:nvPr/>
        </p:nvSpPr>
        <p:spPr>
          <a:xfrm>
            <a:off x="4472380" y="4287356"/>
            <a:ext cx="518912" cy="334419"/>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Oval 31">
            <a:extLst>
              <a:ext uri="{FF2B5EF4-FFF2-40B4-BE49-F238E27FC236}">
                <a16:creationId xmlns:a16="http://schemas.microsoft.com/office/drawing/2014/main" id="{F2B4C20E-6F83-4700-819A-B889CC4F8028}"/>
              </a:ext>
            </a:extLst>
          </p:cNvPr>
          <p:cNvSpPr/>
          <p:nvPr/>
        </p:nvSpPr>
        <p:spPr>
          <a:xfrm>
            <a:off x="5204705" y="4240036"/>
            <a:ext cx="434905" cy="429062"/>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3903737" y="4274160"/>
            <a:ext cx="355230" cy="36081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5" name="Rectangle 23">
            <a:extLst>
              <a:ext uri="{FF2B5EF4-FFF2-40B4-BE49-F238E27FC236}">
                <a16:creationId xmlns:a16="http://schemas.microsoft.com/office/drawing/2014/main" id="{2246F171-72B7-42E7-B6C0-D78C12504E9B}"/>
              </a:ext>
            </a:extLst>
          </p:cNvPr>
          <p:cNvSpPr/>
          <p:nvPr/>
        </p:nvSpPr>
        <p:spPr>
          <a:xfrm>
            <a:off x="5853023" y="4237119"/>
            <a:ext cx="432337" cy="434894"/>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3341797" y="1087722"/>
            <a:ext cx="188477" cy="4964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3782170" y="1085430"/>
            <a:ext cx="234852" cy="50098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Donut 87">
            <a:extLst>
              <a:ext uri="{FF2B5EF4-FFF2-40B4-BE49-F238E27FC236}">
                <a16:creationId xmlns:a16="http://schemas.microsoft.com/office/drawing/2014/main" id="{4E09E652-E42B-4D35-B750-1E418CF08FA6}"/>
              </a:ext>
            </a:extLst>
          </p:cNvPr>
          <p:cNvSpPr/>
          <p:nvPr/>
        </p:nvSpPr>
        <p:spPr>
          <a:xfrm>
            <a:off x="4268920" y="1154956"/>
            <a:ext cx="380746" cy="391286"/>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4926302" y="1126408"/>
            <a:ext cx="399039" cy="407818"/>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5670533" y="1953438"/>
            <a:ext cx="380970" cy="37697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Block Arc 25">
            <a:extLst>
              <a:ext uri="{FF2B5EF4-FFF2-40B4-BE49-F238E27FC236}">
                <a16:creationId xmlns:a16="http://schemas.microsoft.com/office/drawing/2014/main" id="{5F7FD4D6-1C06-4ABB-98F4-AC79D3C6A6D8}"/>
              </a:ext>
            </a:extLst>
          </p:cNvPr>
          <p:cNvSpPr/>
          <p:nvPr/>
        </p:nvSpPr>
        <p:spPr>
          <a:xfrm>
            <a:off x="3811348" y="1952595"/>
            <a:ext cx="262105" cy="37866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308254" y="1952595"/>
            <a:ext cx="341969" cy="37866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98204" y="1949811"/>
            <a:ext cx="374748" cy="38423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Block Arc 10">
            <a:extLst>
              <a:ext uri="{FF2B5EF4-FFF2-40B4-BE49-F238E27FC236}">
                <a16:creationId xmlns:a16="http://schemas.microsoft.com/office/drawing/2014/main" id="{75C14C12-5F78-4BDD-B8A3-69BB465A2216}"/>
              </a:ext>
            </a:extLst>
          </p:cNvPr>
          <p:cNvSpPr/>
          <p:nvPr/>
        </p:nvSpPr>
        <p:spPr>
          <a:xfrm>
            <a:off x="8219376" y="3559330"/>
            <a:ext cx="460894" cy="31218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317475" y="1851413"/>
            <a:ext cx="237122" cy="58102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906975" y="1970174"/>
            <a:ext cx="434480" cy="34350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289076" y="3535078"/>
            <a:ext cx="357698" cy="3606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32">
            <a:extLst>
              <a:ext uri="{FF2B5EF4-FFF2-40B4-BE49-F238E27FC236}">
                <a16:creationId xmlns:a16="http://schemas.microsoft.com/office/drawing/2014/main" id="{06C7F06B-394E-4FE3-88AA-93210AFF9C00}"/>
              </a:ext>
            </a:extLst>
          </p:cNvPr>
          <p:cNvSpPr/>
          <p:nvPr/>
        </p:nvSpPr>
        <p:spPr>
          <a:xfrm>
            <a:off x="6980931" y="3510550"/>
            <a:ext cx="340596" cy="40974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48617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203130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Teaching strategy design</a:t>
            </a:r>
          </a:p>
        </p:txBody>
      </p:sp>
      <p:sp>
        <p:nvSpPr>
          <p:cNvPr id="14" name="矩形 13"/>
          <p:cNvSpPr/>
          <p:nvPr/>
        </p:nvSpPr>
        <p:spPr>
          <a:xfrm rot="809709">
            <a:off x="1441579" y="1216480"/>
            <a:ext cx="2802652" cy="189094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76200">
            <a:solidFill>
              <a:schemeClr val="bg1"/>
            </a:solidFill>
            <a:prstDash val="solid"/>
          </a:ln>
          <a:effectLst>
            <a:outerShdw blurRad="279400" dist="1905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15" name="矩形 14"/>
          <p:cNvSpPr/>
          <p:nvPr/>
        </p:nvSpPr>
        <p:spPr>
          <a:xfrm>
            <a:off x="1064100" y="1216480"/>
            <a:ext cx="2802652" cy="189094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76200">
            <a:solidFill>
              <a:schemeClr val="bg1"/>
            </a:solidFill>
            <a:prstDash val="solid"/>
          </a:ln>
          <a:effectLst>
            <a:outerShdw blurRad="279400" dist="1905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16" name="矩形 15"/>
          <p:cNvSpPr/>
          <p:nvPr/>
        </p:nvSpPr>
        <p:spPr>
          <a:xfrm rot="21136189">
            <a:off x="632185" y="1540416"/>
            <a:ext cx="2802652" cy="1890945"/>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76200">
            <a:solidFill>
              <a:schemeClr val="bg1"/>
            </a:solidFill>
            <a:prstDash val="solid"/>
          </a:ln>
          <a:effectLst>
            <a:outerShdw blurRad="279400" dist="1905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17" name="矩形 16"/>
          <p:cNvSpPr/>
          <p:nvPr/>
        </p:nvSpPr>
        <p:spPr>
          <a:xfrm rot="20566121">
            <a:off x="362239" y="1868653"/>
            <a:ext cx="2802652" cy="1890945"/>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76200">
            <a:solidFill>
              <a:schemeClr val="bg1"/>
            </a:solidFill>
            <a:prstDash val="solid"/>
          </a:ln>
          <a:effectLst>
            <a:outerShdw blurRad="279400" dist="1905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8" name="矩形 17"/>
          <p:cNvSpPr/>
          <p:nvPr/>
        </p:nvSpPr>
        <p:spPr>
          <a:xfrm rot="1459757">
            <a:off x="1539980" y="3126647"/>
            <a:ext cx="2174810" cy="1467341"/>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w="76200">
            <a:solidFill>
              <a:schemeClr val="bg1"/>
            </a:solidFill>
            <a:prstDash val="solid"/>
          </a:ln>
          <a:effectLst>
            <a:outerShdw blurRad="279400" dist="1905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19" name="Rectangle 15"/>
          <p:cNvSpPr/>
          <p:nvPr/>
        </p:nvSpPr>
        <p:spPr>
          <a:xfrm>
            <a:off x="4811463" y="1685068"/>
            <a:ext cx="4061233" cy="565999"/>
          </a:xfrm>
          <a:prstGeom prst="rect">
            <a:avLst/>
          </a:prstGeom>
        </p:spPr>
        <p:txBody>
          <a:bodyPr wrap="square" lIns="68589" tIns="34295" rIns="68589" bIns="34295">
            <a:spAutoFit/>
          </a:bodyPr>
          <a:lstStyle/>
          <a:p>
            <a:pPr>
              <a:lnSpc>
                <a:spcPct val="130000"/>
              </a:lnSpc>
              <a:spcBef>
                <a:spcPct val="0"/>
              </a:spcBef>
            </a:pPr>
            <a:r>
              <a:rPr lang="zh-CN" altLang="en-US" sz="1400" b="1" dirty="0">
                <a:solidFill>
                  <a:schemeClr val="tx1">
                    <a:lumMod val="65000"/>
                    <a:lumOff val="35000"/>
                  </a:schemeClr>
                </a:solidFill>
                <a:cs typeface="+mn-ea"/>
                <a:sym typeface="+mn-lt"/>
              </a:rPr>
              <a:t>Nature of the course:</a:t>
            </a:r>
            <a:r>
              <a:rPr lang="zh-CN" altLang="en-US" sz="1200" dirty="0">
                <a:solidFill>
                  <a:schemeClr val="tx1">
                    <a:lumMod val="75000"/>
                    <a:lumOff val="25000"/>
                  </a:schemeClr>
                </a:solidFill>
                <a:cs typeface="+mn-ea"/>
                <a:sym typeface="+mn-lt"/>
              </a:rPr>
              <a:t>Enter the comprehensive description of the chart above here and the comprehensive description description of the chart above.</a:t>
            </a:r>
          </a:p>
        </p:txBody>
      </p:sp>
      <p:sp>
        <p:nvSpPr>
          <p:cNvPr id="20" name="Rectangle 18"/>
          <p:cNvSpPr/>
          <p:nvPr/>
        </p:nvSpPr>
        <p:spPr>
          <a:xfrm>
            <a:off x="4811462" y="2775146"/>
            <a:ext cx="4180585" cy="565999"/>
          </a:xfrm>
          <a:prstGeom prst="rect">
            <a:avLst/>
          </a:prstGeom>
        </p:spPr>
        <p:txBody>
          <a:bodyPr wrap="square" lIns="68589" tIns="34295" rIns="68589" bIns="34295">
            <a:spAutoFit/>
          </a:bodyPr>
          <a:lstStyle/>
          <a:p>
            <a:pPr>
              <a:lnSpc>
                <a:spcPct val="130000"/>
              </a:lnSpc>
              <a:spcBef>
                <a:spcPct val="0"/>
              </a:spcBef>
            </a:pPr>
            <a:r>
              <a:rPr lang="zh-CN" altLang="en-US" sz="1400" b="1" dirty="0">
                <a:solidFill>
                  <a:schemeClr val="tx1">
                    <a:lumMod val="65000"/>
                    <a:lumOff val="35000"/>
                  </a:schemeClr>
                </a:solidFill>
                <a:cs typeface="+mn-ea"/>
                <a:sym typeface="+mn-lt"/>
              </a:rPr>
              <a:t>Course Description:</a:t>
            </a:r>
            <a:r>
              <a:rPr lang="zh-CN" altLang="en-US" sz="1200" dirty="0">
                <a:solidFill>
                  <a:schemeClr val="tx1">
                    <a:lumMod val="75000"/>
                    <a:lumOff val="25000"/>
                  </a:schemeClr>
                </a:solidFill>
                <a:cs typeface="+mn-ea"/>
                <a:sym typeface="+mn-lt"/>
              </a:rPr>
              <a:t>Enter the comprehensive description of the chart above here and the comprehensive description description of the chart above.</a:t>
            </a:r>
          </a:p>
        </p:txBody>
      </p:sp>
    </p:spTree>
    <p:extLst>
      <p:ext uri="{BB962C8B-B14F-4D97-AF65-F5344CB8AC3E}">
        <p14:creationId xmlns:p14="http://schemas.microsoft.com/office/powerpoint/2010/main" val="1135900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 presetClass="entr" presetSubtype="9" decel="59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0-#ppt_w/2"/>
                                          </p:val>
                                        </p:tav>
                                        <p:tav tm="100000">
                                          <p:val>
                                            <p:strVal val="#ppt_x"/>
                                          </p:val>
                                        </p:tav>
                                      </p:tavLst>
                                    </p:anim>
                                    <p:anim calcmode="lin" valueType="num">
                                      <p:cBhvr additive="base">
                                        <p:cTn id="12" dur="125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8" presetClass="emph" presetSubtype="0" decel="21000" fill="hold" grpId="1" nodeType="afterEffect">
                                  <p:stCondLst>
                                    <p:cond delay="0"/>
                                  </p:stCondLst>
                                  <p:childTnLst>
                                    <p:animRot by="-300000">
                                      <p:cBhvr>
                                        <p:cTn id="15" dur="500" fill="hold"/>
                                        <p:tgtEl>
                                          <p:spTgt spid="14"/>
                                        </p:tgtEl>
                                        <p:attrNameLst>
                                          <p:attrName>r</p:attrName>
                                        </p:attrNameLst>
                                      </p:cBhvr>
                                    </p:animRot>
                                  </p:childTnLst>
                                </p:cTn>
                              </p:par>
                            </p:childTnLst>
                          </p:cTn>
                        </p:par>
                        <p:par>
                          <p:cTn id="16" fill="hold">
                            <p:stCondLst>
                              <p:cond delay="2250"/>
                            </p:stCondLst>
                            <p:childTnLst>
                              <p:par>
                                <p:cTn id="17" presetID="2" presetClass="entr" presetSubtype="9" decel="59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0-#ppt_w/2"/>
                                          </p:val>
                                        </p:tav>
                                        <p:tav tm="100000">
                                          <p:val>
                                            <p:strVal val="#ppt_x"/>
                                          </p:val>
                                        </p:tav>
                                      </p:tavLst>
                                    </p:anim>
                                    <p:anim calcmode="lin" valueType="num">
                                      <p:cBhvr additive="base">
                                        <p:cTn id="20" dur="1250" fill="hold"/>
                                        <p:tgtEl>
                                          <p:spTgt spid="15"/>
                                        </p:tgtEl>
                                        <p:attrNameLst>
                                          <p:attrName>ppt_y</p:attrName>
                                        </p:attrNameLst>
                                      </p:cBhvr>
                                      <p:tavLst>
                                        <p:tav tm="0">
                                          <p:val>
                                            <p:strVal val="0-#ppt_h/2"/>
                                          </p:val>
                                        </p:tav>
                                        <p:tav tm="100000">
                                          <p:val>
                                            <p:strVal val="#ppt_y"/>
                                          </p:val>
                                        </p:tav>
                                      </p:tavLst>
                                    </p:anim>
                                  </p:childTnLst>
                                </p:cTn>
                              </p:par>
                            </p:childTnLst>
                          </p:cTn>
                        </p:par>
                        <p:par>
                          <p:cTn id="21" fill="hold">
                            <p:stCondLst>
                              <p:cond delay="3500"/>
                            </p:stCondLst>
                            <p:childTnLst>
                              <p:par>
                                <p:cTn id="22" presetID="8" presetClass="emph" presetSubtype="0" decel="21000" fill="hold" grpId="1" nodeType="afterEffect">
                                  <p:stCondLst>
                                    <p:cond delay="0"/>
                                  </p:stCondLst>
                                  <p:childTnLst>
                                    <p:animRot by="-300000">
                                      <p:cBhvr>
                                        <p:cTn id="23" dur="500" fill="hold"/>
                                        <p:tgtEl>
                                          <p:spTgt spid="15"/>
                                        </p:tgtEl>
                                        <p:attrNameLst>
                                          <p:attrName>r</p:attrName>
                                        </p:attrNameLst>
                                      </p:cBhvr>
                                    </p:animRot>
                                  </p:childTnLst>
                                </p:cTn>
                              </p:par>
                            </p:childTnLst>
                          </p:cTn>
                        </p:par>
                        <p:par>
                          <p:cTn id="24" fill="hold">
                            <p:stCondLst>
                              <p:cond delay="4000"/>
                            </p:stCondLst>
                            <p:childTnLst>
                              <p:par>
                                <p:cTn id="25" presetID="2" presetClass="entr" presetSubtype="9" decel="590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250" fill="hold"/>
                                        <p:tgtEl>
                                          <p:spTgt spid="16"/>
                                        </p:tgtEl>
                                        <p:attrNameLst>
                                          <p:attrName>ppt_x</p:attrName>
                                        </p:attrNameLst>
                                      </p:cBhvr>
                                      <p:tavLst>
                                        <p:tav tm="0">
                                          <p:val>
                                            <p:strVal val="0-#ppt_w/2"/>
                                          </p:val>
                                        </p:tav>
                                        <p:tav tm="100000">
                                          <p:val>
                                            <p:strVal val="#ppt_x"/>
                                          </p:val>
                                        </p:tav>
                                      </p:tavLst>
                                    </p:anim>
                                    <p:anim calcmode="lin" valueType="num">
                                      <p:cBhvr additive="base">
                                        <p:cTn id="28" dur="1250" fill="hold"/>
                                        <p:tgtEl>
                                          <p:spTgt spid="16"/>
                                        </p:tgtEl>
                                        <p:attrNameLst>
                                          <p:attrName>ppt_y</p:attrName>
                                        </p:attrNameLst>
                                      </p:cBhvr>
                                      <p:tavLst>
                                        <p:tav tm="0">
                                          <p:val>
                                            <p:strVal val="0-#ppt_h/2"/>
                                          </p:val>
                                        </p:tav>
                                        <p:tav tm="100000">
                                          <p:val>
                                            <p:strVal val="#ppt_y"/>
                                          </p:val>
                                        </p:tav>
                                      </p:tavLst>
                                    </p:anim>
                                  </p:childTnLst>
                                </p:cTn>
                              </p:par>
                            </p:childTnLst>
                          </p:cTn>
                        </p:par>
                        <p:par>
                          <p:cTn id="29" fill="hold">
                            <p:stCondLst>
                              <p:cond delay="5250"/>
                            </p:stCondLst>
                            <p:childTnLst>
                              <p:par>
                                <p:cTn id="30" presetID="8" presetClass="emph" presetSubtype="0" decel="21000" fill="hold" grpId="1" nodeType="afterEffect">
                                  <p:stCondLst>
                                    <p:cond delay="0"/>
                                  </p:stCondLst>
                                  <p:childTnLst>
                                    <p:animRot by="-300000">
                                      <p:cBhvr>
                                        <p:cTn id="31" dur="500" fill="hold"/>
                                        <p:tgtEl>
                                          <p:spTgt spid="16"/>
                                        </p:tgtEl>
                                        <p:attrNameLst>
                                          <p:attrName>r</p:attrName>
                                        </p:attrNameLst>
                                      </p:cBhvr>
                                    </p:animRot>
                                  </p:childTnLst>
                                </p:cTn>
                              </p:par>
                            </p:childTnLst>
                          </p:cTn>
                        </p:par>
                        <p:par>
                          <p:cTn id="32" fill="hold">
                            <p:stCondLst>
                              <p:cond delay="5750"/>
                            </p:stCondLst>
                            <p:childTnLst>
                              <p:par>
                                <p:cTn id="33" presetID="2" presetClass="entr" presetSubtype="9" decel="5900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250" fill="hold"/>
                                        <p:tgtEl>
                                          <p:spTgt spid="17"/>
                                        </p:tgtEl>
                                        <p:attrNameLst>
                                          <p:attrName>ppt_x</p:attrName>
                                        </p:attrNameLst>
                                      </p:cBhvr>
                                      <p:tavLst>
                                        <p:tav tm="0">
                                          <p:val>
                                            <p:strVal val="0-#ppt_w/2"/>
                                          </p:val>
                                        </p:tav>
                                        <p:tav tm="100000">
                                          <p:val>
                                            <p:strVal val="#ppt_x"/>
                                          </p:val>
                                        </p:tav>
                                      </p:tavLst>
                                    </p:anim>
                                    <p:anim calcmode="lin" valueType="num">
                                      <p:cBhvr additive="base">
                                        <p:cTn id="36" dur="1250" fill="hold"/>
                                        <p:tgtEl>
                                          <p:spTgt spid="17"/>
                                        </p:tgtEl>
                                        <p:attrNameLst>
                                          <p:attrName>ppt_y</p:attrName>
                                        </p:attrNameLst>
                                      </p:cBhvr>
                                      <p:tavLst>
                                        <p:tav tm="0">
                                          <p:val>
                                            <p:strVal val="0-#ppt_h/2"/>
                                          </p:val>
                                        </p:tav>
                                        <p:tav tm="100000">
                                          <p:val>
                                            <p:strVal val="#ppt_y"/>
                                          </p:val>
                                        </p:tav>
                                      </p:tavLst>
                                    </p:anim>
                                  </p:childTnLst>
                                </p:cTn>
                              </p:par>
                            </p:childTnLst>
                          </p:cTn>
                        </p:par>
                        <p:par>
                          <p:cTn id="37" fill="hold">
                            <p:stCondLst>
                              <p:cond delay="7000"/>
                            </p:stCondLst>
                            <p:childTnLst>
                              <p:par>
                                <p:cTn id="38" presetID="8" presetClass="emph" presetSubtype="0" decel="21000" fill="hold" grpId="1" nodeType="afterEffect">
                                  <p:stCondLst>
                                    <p:cond delay="0"/>
                                  </p:stCondLst>
                                  <p:childTnLst>
                                    <p:animRot by="-300000">
                                      <p:cBhvr>
                                        <p:cTn id="39" dur="500" fill="hold"/>
                                        <p:tgtEl>
                                          <p:spTgt spid="17"/>
                                        </p:tgtEl>
                                        <p:attrNameLst>
                                          <p:attrName>r</p:attrName>
                                        </p:attrNameLst>
                                      </p:cBhvr>
                                    </p:animRot>
                                  </p:childTnLst>
                                </p:cTn>
                              </p:par>
                            </p:childTnLst>
                          </p:cTn>
                        </p:par>
                        <p:par>
                          <p:cTn id="40" fill="hold">
                            <p:stCondLst>
                              <p:cond delay="7500"/>
                            </p:stCondLst>
                            <p:childTnLst>
                              <p:par>
                                <p:cTn id="41" presetID="4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8500"/>
                            </p:stCondLst>
                            <p:childTnLst>
                              <p:par>
                                <p:cTn id="47" presetID="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par>
                          <p:cTn id="51" fill="hold">
                            <p:stCondLst>
                              <p:cond delay="9000"/>
                            </p:stCondLst>
                            <p:childTnLst>
                              <p:par>
                                <p:cTn id="52" presetID="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0-#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4" grpId="0" animBg="1"/>
      <p:bldP spid="14" grpId="1" animBg="1"/>
      <p:bldP spid="15" grpId="0" animBg="1"/>
      <p:bldP spid="15" grpId="1" animBg="1"/>
      <p:bldP spid="16" grpId="0" animBg="1"/>
      <p:bldP spid="16" grpId="1" animBg="1"/>
      <p:bldP spid="17" grpId="0" animBg="1"/>
      <p:bldP spid="17" grpId="1" animBg="1"/>
      <p:bldP spid="18" grpId="0" animBg="1"/>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Teaching content</a:t>
            </a:r>
          </a:p>
        </p:txBody>
      </p:sp>
      <p:sp>
        <p:nvSpPr>
          <p:cNvPr id="33" name="Rectangle 1"/>
          <p:cNvSpPr/>
          <p:nvPr/>
        </p:nvSpPr>
        <p:spPr>
          <a:xfrm>
            <a:off x="152254" y="1245187"/>
            <a:ext cx="3069354" cy="2600613"/>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4" name="组合 33"/>
          <p:cNvGrpSpPr/>
          <p:nvPr/>
        </p:nvGrpSpPr>
        <p:grpSpPr>
          <a:xfrm>
            <a:off x="4032349" y="1378615"/>
            <a:ext cx="1863207" cy="462926"/>
            <a:chOff x="3350691" y="1440950"/>
            <a:chExt cx="1863207" cy="462926"/>
          </a:xfrm>
        </p:grpSpPr>
        <p:sp>
          <p:nvSpPr>
            <p:cNvPr id="35" name="Rectangle: Rounded Corners 5"/>
            <p:cNvSpPr/>
            <p:nvPr/>
          </p:nvSpPr>
          <p:spPr>
            <a:xfrm>
              <a:off x="3350691" y="1440950"/>
              <a:ext cx="1863207" cy="462926"/>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prstTxWarp prst="textNoShape">
                <a:avLst/>
              </a:prstTxWarp>
              <a:normAutofit/>
            </a:bodyPr>
            <a:lstStyle/>
            <a:p>
              <a:pPr lvl="0" algn="ctr"/>
              <a:r>
                <a:rPr lang="en-US" altLang="zh-CN" sz="1400" b="1" dirty="0">
                  <a:solidFill>
                    <a:schemeClr val="bg1"/>
                  </a:solidFill>
                  <a:cs typeface="+mn-ea"/>
                  <a:sym typeface="+mn-lt"/>
                </a:rPr>
                <a:t>Title text</a:t>
              </a:r>
              <a:endParaRPr lang="zh-CN" altLang="en-US" sz="1400" b="1" dirty="0">
                <a:solidFill>
                  <a:schemeClr val="bg1"/>
                </a:solidFill>
                <a:cs typeface="+mn-ea"/>
                <a:sym typeface="+mn-lt"/>
              </a:endParaRPr>
            </a:p>
          </p:txBody>
        </p:sp>
        <p:sp>
          <p:nvSpPr>
            <p:cNvPr id="36" name="Freeform: Shape 4"/>
            <p:cNvSpPr>
              <a:spLocks/>
            </p:cNvSpPr>
            <p:nvPr/>
          </p:nvSpPr>
          <p:spPr bwMode="auto">
            <a:xfrm>
              <a:off x="3426346" y="1506690"/>
              <a:ext cx="367352" cy="270792"/>
            </a:xfrm>
            <a:custGeom>
              <a:avLst/>
              <a:gdLst/>
              <a:ahLst/>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bg1"/>
            </a:solidFill>
            <a:ln w="9525">
              <a:noFill/>
              <a:round/>
              <a:headEnd/>
              <a:tailEnd/>
            </a:ln>
          </p:spPr>
          <p:txBody>
            <a:bodyPr anchor="ctr"/>
            <a:lstStyle/>
            <a:p>
              <a:pPr algn="ctr"/>
              <a:endParaRPr>
                <a:cs typeface="+mn-ea"/>
                <a:sym typeface="+mn-lt"/>
              </a:endParaRPr>
            </a:p>
          </p:txBody>
        </p:sp>
      </p:grpSp>
      <p:sp>
        <p:nvSpPr>
          <p:cNvPr id="37" name="Oval 7"/>
          <p:cNvSpPr/>
          <p:nvPr/>
        </p:nvSpPr>
        <p:spPr>
          <a:xfrm>
            <a:off x="4650677" y="3795210"/>
            <a:ext cx="434387" cy="4343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8" name="Freeform: Shape 9"/>
          <p:cNvSpPr>
            <a:spLocks/>
          </p:cNvSpPr>
          <p:nvPr/>
        </p:nvSpPr>
        <p:spPr bwMode="auto">
          <a:xfrm>
            <a:off x="4783354" y="3963129"/>
            <a:ext cx="148106" cy="114857"/>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9" name="Freeform: Shape 10"/>
          <p:cNvSpPr>
            <a:spLocks/>
          </p:cNvSpPr>
          <p:nvPr/>
        </p:nvSpPr>
        <p:spPr bwMode="auto">
          <a:xfrm>
            <a:off x="4754639" y="3934415"/>
            <a:ext cx="234249" cy="179087"/>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0" name="Freeform: Shape 11"/>
          <p:cNvSpPr>
            <a:spLocks/>
          </p:cNvSpPr>
          <p:nvPr/>
        </p:nvSpPr>
        <p:spPr bwMode="auto">
          <a:xfrm>
            <a:off x="4935238" y="3969930"/>
            <a:ext cx="21158" cy="21914"/>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1" name="Freeform: Shape 12"/>
          <p:cNvSpPr>
            <a:spLocks/>
          </p:cNvSpPr>
          <p:nvPr/>
        </p:nvSpPr>
        <p:spPr bwMode="auto">
          <a:xfrm>
            <a:off x="4927681" y="4063629"/>
            <a:ext cx="28715" cy="680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2" name="Freeform: Shape 13"/>
          <p:cNvSpPr>
            <a:spLocks/>
          </p:cNvSpPr>
          <p:nvPr/>
        </p:nvSpPr>
        <p:spPr bwMode="auto">
          <a:xfrm>
            <a:off x="4935238" y="4041716"/>
            <a:ext cx="28715" cy="7556"/>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3" name="Freeform: Shape 14"/>
          <p:cNvSpPr>
            <a:spLocks/>
          </p:cNvSpPr>
          <p:nvPr/>
        </p:nvSpPr>
        <p:spPr bwMode="auto">
          <a:xfrm>
            <a:off x="4935238" y="4020558"/>
            <a:ext cx="28715" cy="680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4" name="Freeform: Shape 15"/>
          <p:cNvSpPr>
            <a:spLocks/>
          </p:cNvSpPr>
          <p:nvPr/>
        </p:nvSpPr>
        <p:spPr bwMode="auto">
          <a:xfrm>
            <a:off x="4813580" y="3991844"/>
            <a:ext cx="43072" cy="28715"/>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5" name="Oval 17"/>
          <p:cNvSpPr/>
          <p:nvPr/>
        </p:nvSpPr>
        <p:spPr>
          <a:xfrm>
            <a:off x="4650677" y="2951148"/>
            <a:ext cx="434387" cy="434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6" name="Freeform: Shape 19"/>
          <p:cNvSpPr>
            <a:spLocks/>
          </p:cNvSpPr>
          <p:nvPr/>
        </p:nvSpPr>
        <p:spPr bwMode="auto">
          <a:xfrm>
            <a:off x="4756151" y="3065039"/>
            <a:ext cx="214603" cy="229715"/>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7" name="Freeform: Shape 20"/>
          <p:cNvSpPr>
            <a:spLocks/>
          </p:cNvSpPr>
          <p:nvPr/>
        </p:nvSpPr>
        <p:spPr bwMode="auto">
          <a:xfrm>
            <a:off x="4784865" y="3093753"/>
            <a:ext cx="157174" cy="143572"/>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8" name="Freeform: Shape 21"/>
          <p:cNvSpPr>
            <a:spLocks/>
          </p:cNvSpPr>
          <p:nvPr/>
        </p:nvSpPr>
        <p:spPr bwMode="auto">
          <a:xfrm>
            <a:off x="4870253" y="3115667"/>
            <a:ext cx="43072" cy="43071"/>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9" name="Oval 23"/>
          <p:cNvSpPr/>
          <p:nvPr/>
        </p:nvSpPr>
        <p:spPr>
          <a:xfrm>
            <a:off x="4650677" y="2107085"/>
            <a:ext cx="434387" cy="434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0" name="Freeform: Shape 25"/>
          <p:cNvSpPr>
            <a:spLocks/>
          </p:cNvSpPr>
          <p:nvPr/>
        </p:nvSpPr>
        <p:spPr bwMode="auto">
          <a:xfrm>
            <a:off x="4806401" y="2271181"/>
            <a:ext cx="114102" cy="114858"/>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1" name="Freeform: Shape 26"/>
          <p:cNvSpPr>
            <a:spLocks/>
          </p:cNvSpPr>
          <p:nvPr/>
        </p:nvSpPr>
        <p:spPr bwMode="auto">
          <a:xfrm>
            <a:off x="4835114" y="2299895"/>
            <a:ext cx="31737" cy="32492"/>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2" name="Freeform: Shape 27"/>
          <p:cNvSpPr>
            <a:spLocks/>
          </p:cNvSpPr>
          <p:nvPr/>
        </p:nvSpPr>
        <p:spPr bwMode="auto">
          <a:xfrm>
            <a:off x="4748972" y="2221308"/>
            <a:ext cx="228959" cy="193445"/>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3" name="TextBox 33"/>
          <p:cNvSpPr txBox="1"/>
          <p:nvPr/>
        </p:nvSpPr>
        <p:spPr>
          <a:xfrm>
            <a:off x="5081892" y="2058153"/>
            <a:ext cx="3524263" cy="253915"/>
          </a:xfrm>
          <a:prstGeom prst="rect">
            <a:avLst/>
          </a:prstGeom>
        </p:spPr>
        <p:txBody>
          <a:bodyPr vert="horz" wrap="none" lIns="144000" rIns="144000">
            <a:normAutofit fontScale="77500" lnSpcReduction="20000"/>
          </a:bodyPr>
          <a:lstStyle/>
          <a:p>
            <a:r>
              <a:rPr lang="zh-CN" altLang="en-US" sz="1600" b="1" kern="900" dirty="0">
                <a:solidFill>
                  <a:schemeClr val="accent1"/>
                </a:solidFill>
                <a:cs typeface="+mn-ea"/>
                <a:sym typeface="+mn-lt"/>
              </a:rPr>
              <a:t>course</a:t>
            </a:r>
          </a:p>
        </p:txBody>
      </p:sp>
      <p:sp>
        <p:nvSpPr>
          <p:cNvPr id="54" name="TextBox 34"/>
          <p:cNvSpPr txBox="1"/>
          <p:nvPr/>
        </p:nvSpPr>
        <p:spPr>
          <a:xfrm>
            <a:off x="5081892" y="2312069"/>
            <a:ext cx="3524263" cy="208471"/>
          </a:xfrm>
          <a:prstGeom prst="rect">
            <a:avLst/>
          </a:prstGeom>
        </p:spPr>
        <p:txBody>
          <a:bodyPr vert="horz" wrap="square" lIns="144000" rIns="144000">
            <a:noAutofit/>
          </a:bodyPr>
          <a:lstStyle/>
          <a:p>
            <a:pPr lvl="0">
              <a:lnSpc>
                <a:spcPct val="120000"/>
              </a:lnSpc>
            </a:pPr>
            <a:r>
              <a:rPr lang="zh-CN" altLang="en-US" sz="1200" dirty="0">
                <a:solidFill>
                  <a:schemeClr val="tx1">
                    <a:lumMod val="75000"/>
                    <a:lumOff val="25000"/>
                  </a:schemeClr>
                </a:solidFill>
                <a:cs typeface="+mn-ea"/>
                <a:sym typeface="+mn-lt"/>
              </a:rPr>
              <a:t>Enter a comprehensive description of the chart above here</a:t>
            </a:r>
            <a:endParaRPr lang="zh-CN" altLang="en-US" sz="1200" dirty="0">
              <a:solidFill>
                <a:schemeClr val="dk1">
                  <a:lumMod val="100000"/>
                </a:schemeClr>
              </a:solidFill>
              <a:cs typeface="+mn-ea"/>
              <a:sym typeface="+mn-lt"/>
            </a:endParaRPr>
          </a:p>
        </p:txBody>
      </p:sp>
      <p:sp>
        <p:nvSpPr>
          <p:cNvPr id="55" name="TextBox 36"/>
          <p:cNvSpPr txBox="1"/>
          <p:nvPr/>
        </p:nvSpPr>
        <p:spPr>
          <a:xfrm>
            <a:off x="5081892" y="2916666"/>
            <a:ext cx="3524263" cy="253915"/>
          </a:xfrm>
          <a:prstGeom prst="rect">
            <a:avLst/>
          </a:prstGeom>
        </p:spPr>
        <p:txBody>
          <a:bodyPr vert="horz" wrap="none" lIns="144000" rIns="144000">
            <a:normAutofit fontScale="77500" lnSpcReduction="20000"/>
          </a:bodyPr>
          <a:lstStyle/>
          <a:p>
            <a:r>
              <a:rPr lang="zh-CN" altLang="en-US" sz="1600" b="1" kern="900" dirty="0">
                <a:solidFill>
                  <a:schemeClr val="accent2"/>
                </a:solidFill>
                <a:cs typeface="+mn-ea"/>
                <a:sym typeface="+mn-lt"/>
              </a:rPr>
              <a:t>teaching materials</a:t>
            </a:r>
          </a:p>
        </p:txBody>
      </p:sp>
      <p:sp>
        <p:nvSpPr>
          <p:cNvPr id="56" name="TextBox 37"/>
          <p:cNvSpPr txBox="1"/>
          <p:nvPr/>
        </p:nvSpPr>
        <p:spPr>
          <a:xfrm>
            <a:off x="5081892" y="3170582"/>
            <a:ext cx="3524263" cy="208471"/>
          </a:xfrm>
          <a:prstGeom prst="rect">
            <a:avLst/>
          </a:prstGeom>
        </p:spPr>
        <p:txBody>
          <a:bodyPr vert="horz" wrap="square" lIns="144000" rIns="144000">
            <a:noAutofit/>
          </a:bodyPr>
          <a:lstStyle/>
          <a:p>
            <a:pPr lvl="0">
              <a:lnSpc>
                <a:spcPct val="120000"/>
              </a:lnSpc>
            </a:pPr>
            <a:r>
              <a:rPr lang="zh-CN" altLang="en-US" sz="1200" dirty="0">
                <a:solidFill>
                  <a:schemeClr val="tx1">
                    <a:lumMod val="75000"/>
                    <a:lumOff val="25000"/>
                  </a:schemeClr>
                </a:solidFill>
                <a:cs typeface="+mn-ea"/>
                <a:sym typeface="+mn-lt"/>
              </a:rPr>
              <a:t>Enter a comprehensive description of the chart above here</a:t>
            </a:r>
            <a:endParaRPr lang="zh-CN" altLang="en-US" sz="1200" dirty="0">
              <a:solidFill>
                <a:schemeClr val="dk1">
                  <a:lumMod val="100000"/>
                </a:schemeClr>
              </a:solidFill>
              <a:cs typeface="+mn-ea"/>
              <a:sym typeface="+mn-lt"/>
            </a:endParaRPr>
          </a:p>
        </p:txBody>
      </p:sp>
      <p:sp>
        <p:nvSpPr>
          <p:cNvPr id="57" name="TextBox 39"/>
          <p:cNvSpPr txBox="1"/>
          <p:nvPr/>
        </p:nvSpPr>
        <p:spPr>
          <a:xfrm>
            <a:off x="5081892" y="3746277"/>
            <a:ext cx="3524263" cy="253915"/>
          </a:xfrm>
          <a:prstGeom prst="rect">
            <a:avLst/>
          </a:prstGeom>
        </p:spPr>
        <p:txBody>
          <a:bodyPr vert="horz" wrap="none" lIns="144000" rIns="144000">
            <a:normAutofit fontScale="77500" lnSpcReduction="20000"/>
          </a:bodyPr>
          <a:lstStyle/>
          <a:p>
            <a:r>
              <a:rPr lang="zh-CN" altLang="en-US" sz="1600" b="1" kern="900" dirty="0">
                <a:solidFill>
                  <a:schemeClr val="accent3"/>
                </a:solidFill>
                <a:cs typeface="+mn-ea"/>
                <a:sym typeface="+mn-lt"/>
              </a:rPr>
              <a:t>content</a:t>
            </a:r>
          </a:p>
        </p:txBody>
      </p:sp>
      <p:sp>
        <p:nvSpPr>
          <p:cNvPr id="58" name="TextBox 40"/>
          <p:cNvSpPr txBox="1"/>
          <p:nvPr/>
        </p:nvSpPr>
        <p:spPr>
          <a:xfrm>
            <a:off x="5081892" y="4000193"/>
            <a:ext cx="3524263" cy="208471"/>
          </a:xfrm>
          <a:prstGeom prst="rect">
            <a:avLst/>
          </a:prstGeom>
        </p:spPr>
        <p:txBody>
          <a:bodyPr vert="horz" wrap="square" lIns="144000" rIns="144000">
            <a:noAutofit/>
          </a:bodyPr>
          <a:lstStyle/>
          <a:p>
            <a:pPr lvl="0">
              <a:lnSpc>
                <a:spcPct val="120000"/>
              </a:lnSpc>
            </a:pPr>
            <a:r>
              <a:rPr lang="zh-CN" altLang="en-US" sz="1200" dirty="0">
                <a:solidFill>
                  <a:schemeClr val="tx1">
                    <a:lumMod val="75000"/>
                    <a:lumOff val="25000"/>
                  </a:schemeClr>
                </a:solidFill>
                <a:cs typeface="+mn-ea"/>
                <a:sym typeface="+mn-lt"/>
              </a:rPr>
              <a:t>Enter a comprehensive description of the chart above here</a:t>
            </a:r>
            <a:endParaRPr lang="zh-CN" altLang="en-US" sz="1200" dirty="0">
              <a:solidFill>
                <a:schemeClr val="dk1">
                  <a:lumMod val="100000"/>
                </a:schemeClr>
              </a:solidFill>
              <a:cs typeface="+mn-ea"/>
              <a:sym typeface="+mn-lt"/>
            </a:endParaRPr>
          </a:p>
        </p:txBody>
      </p:sp>
    </p:spTree>
    <p:extLst>
      <p:ext uri="{BB962C8B-B14F-4D97-AF65-F5344CB8AC3E}">
        <p14:creationId xmlns:p14="http://schemas.microsoft.com/office/powerpoint/2010/main" val="3524892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1500"/>
                            </p:stCondLst>
                            <p:childTnLst>
                              <p:par>
                                <p:cTn id="22" presetID="2" presetClass="entr" presetSubtype="3"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1+#ppt_w/2"/>
                                          </p:val>
                                        </p:tav>
                                        <p:tav tm="100000">
                                          <p:val>
                                            <p:strVal val="#ppt_x"/>
                                          </p:val>
                                        </p:tav>
                                      </p:tavLst>
                                    </p:anim>
                                    <p:anim calcmode="lin" valueType="num">
                                      <p:cBhvr additive="base">
                                        <p:cTn id="25" dur="500" fill="hold"/>
                                        <p:tgtEl>
                                          <p:spTgt spid="49"/>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1+#ppt_w/2"/>
                                          </p:val>
                                        </p:tav>
                                        <p:tav tm="100000">
                                          <p:val>
                                            <p:strVal val="#ppt_x"/>
                                          </p:val>
                                        </p:tav>
                                      </p:tavLst>
                                    </p:anim>
                                    <p:anim calcmode="lin" valueType="num">
                                      <p:cBhvr additive="base">
                                        <p:cTn id="29" dur="500" fill="hold"/>
                                        <p:tgtEl>
                                          <p:spTgt spid="50"/>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1+#ppt_w/2"/>
                                          </p:val>
                                        </p:tav>
                                        <p:tav tm="100000">
                                          <p:val>
                                            <p:strVal val="#ppt_x"/>
                                          </p:val>
                                        </p:tav>
                                      </p:tavLst>
                                    </p:anim>
                                    <p:anim calcmode="lin" valueType="num">
                                      <p:cBhvr additive="base">
                                        <p:cTn id="33" dur="500" fill="hold"/>
                                        <p:tgtEl>
                                          <p:spTgt spid="51"/>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1+#ppt_w/2"/>
                                          </p:val>
                                        </p:tav>
                                        <p:tav tm="100000">
                                          <p:val>
                                            <p:strVal val="#ppt_x"/>
                                          </p:val>
                                        </p:tav>
                                      </p:tavLst>
                                    </p:anim>
                                    <p:anim calcmode="lin" valueType="num">
                                      <p:cBhvr additive="base">
                                        <p:cTn id="37" dur="500" fill="hold"/>
                                        <p:tgtEl>
                                          <p:spTgt spid="52"/>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1+#ppt_w/2"/>
                                          </p:val>
                                        </p:tav>
                                        <p:tav tm="100000">
                                          <p:val>
                                            <p:strVal val="#ppt_x"/>
                                          </p:val>
                                        </p:tav>
                                      </p:tavLst>
                                    </p:anim>
                                    <p:anim calcmode="lin" valueType="num">
                                      <p:cBhvr additive="base">
                                        <p:cTn id="41" dur="500" fill="hold"/>
                                        <p:tgtEl>
                                          <p:spTgt spid="53"/>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1+#ppt_w/2"/>
                                          </p:val>
                                        </p:tav>
                                        <p:tav tm="100000">
                                          <p:val>
                                            <p:strVal val="#ppt_x"/>
                                          </p:val>
                                        </p:tav>
                                      </p:tavLst>
                                    </p:anim>
                                    <p:anim calcmode="lin" valueType="num">
                                      <p:cBhvr additive="base">
                                        <p:cTn id="45" dur="500" fill="hold"/>
                                        <p:tgtEl>
                                          <p:spTgt spid="54"/>
                                        </p:tgtEl>
                                        <p:attrNameLst>
                                          <p:attrName>ppt_y</p:attrName>
                                        </p:attrNameLst>
                                      </p:cBhvr>
                                      <p:tavLst>
                                        <p:tav tm="0">
                                          <p:val>
                                            <p:strVal val="0-#ppt_h/2"/>
                                          </p:val>
                                        </p:tav>
                                        <p:tav tm="100000">
                                          <p:val>
                                            <p:strVal val="#ppt_y"/>
                                          </p:val>
                                        </p:tav>
                                      </p:tavLst>
                                    </p:anim>
                                  </p:childTnLst>
                                </p:cTn>
                              </p:par>
                            </p:childTnLst>
                          </p:cTn>
                        </p:par>
                        <p:par>
                          <p:cTn id="46" fill="hold">
                            <p:stCondLst>
                              <p:cond delay="2000"/>
                            </p:stCondLst>
                            <p:childTnLst>
                              <p:par>
                                <p:cTn id="47" presetID="2" presetClass="entr" presetSubtype="3"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1+#ppt_w/2"/>
                                          </p:val>
                                        </p:tav>
                                        <p:tav tm="100000">
                                          <p:val>
                                            <p:strVal val="#ppt_x"/>
                                          </p:val>
                                        </p:tav>
                                      </p:tavLst>
                                    </p:anim>
                                    <p:anim calcmode="lin" valueType="num">
                                      <p:cBhvr additive="base">
                                        <p:cTn id="50" dur="500" fill="hold"/>
                                        <p:tgtEl>
                                          <p:spTgt spid="45"/>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1+#ppt_w/2"/>
                                          </p:val>
                                        </p:tav>
                                        <p:tav tm="100000">
                                          <p:val>
                                            <p:strVal val="#ppt_x"/>
                                          </p:val>
                                        </p:tav>
                                      </p:tavLst>
                                    </p:anim>
                                    <p:anim calcmode="lin" valueType="num">
                                      <p:cBhvr additive="base">
                                        <p:cTn id="54" dur="500" fill="hold"/>
                                        <p:tgtEl>
                                          <p:spTgt spid="46"/>
                                        </p:tgtEl>
                                        <p:attrNameLst>
                                          <p:attrName>ppt_y</p:attrName>
                                        </p:attrNameLst>
                                      </p:cBhvr>
                                      <p:tavLst>
                                        <p:tav tm="0">
                                          <p:val>
                                            <p:strVal val="0-#ppt_h/2"/>
                                          </p:val>
                                        </p:tav>
                                        <p:tav tm="100000">
                                          <p:val>
                                            <p:strVal val="#ppt_y"/>
                                          </p:val>
                                        </p:tav>
                                      </p:tavLst>
                                    </p:anim>
                                  </p:childTnLst>
                                </p:cTn>
                              </p:par>
                              <p:par>
                                <p:cTn id="55" presetID="2" presetClass="entr" presetSubtype="3"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1+#ppt_w/2"/>
                                          </p:val>
                                        </p:tav>
                                        <p:tav tm="100000">
                                          <p:val>
                                            <p:strVal val="#ppt_x"/>
                                          </p:val>
                                        </p:tav>
                                      </p:tavLst>
                                    </p:anim>
                                    <p:anim calcmode="lin" valueType="num">
                                      <p:cBhvr additive="base">
                                        <p:cTn id="58" dur="500" fill="hold"/>
                                        <p:tgtEl>
                                          <p:spTgt spid="47"/>
                                        </p:tgtEl>
                                        <p:attrNameLst>
                                          <p:attrName>ppt_y</p:attrName>
                                        </p:attrNameLst>
                                      </p:cBhvr>
                                      <p:tavLst>
                                        <p:tav tm="0">
                                          <p:val>
                                            <p:strVal val="0-#ppt_h/2"/>
                                          </p:val>
                                        </p:tav>
                                        <p:tav tm="100000">
                                          <p:val>
                                            <p:strVal val="#ppt_y"/>
                                          </p:val>
                                        </p:tav>
                                      </p:tavLst>
                                    </p:anim>
                                  </p:childTnLst>
                                </p:cTn>
                              </p:par>
                              <p:par>
                                <p:cTn id="59" presetID="2" presetClass="entr" presetSubtype="3"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500" fill="hold"/>
                                        <p:tgtEl>
                                          <p:spTgt spid="48"/>
                                        </p:tgtEl>
                                        <p:attrNameLst>
                                          <p:attrName>ppt_x</p:attrName>
                                        </p:attrNameLst>
                                      </p:cBhvr>
                                      <p:tavLst>
                                        <p:tav tm="0">
                                          <p:val>
                                            <p:strVal val="1+#ppt_w/2"/>
                                          </p:val>
                                        </p:tav>
                                        <p:tav tm="100000">
                                          <p:val>
                                            <p:strVal val="#ppt_x"/>
                                          </p:val>
                                        </p:tav>
                                      </p:tavLst>
                                    </p:anim>
                                    <p:anim calcmode="lin" valueType="num">
                                      <p:cBhvr additive="base">
                                        <p:cTn id="62" dur="500" fill="hold"/>
                                        <p:tgtEl>
                                          <p:spTgt spid="48"/>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additive="base">
                                        <p:cTn id="65" dur="500" fill="hold"/>
                                        <p:tgtEl>
                                          <p:spTgt spid="56"/>
                                        </p:tgtEl>
                                        <p:attrNameLst>
                                          <p:attrName>ppt_x</p:attrName>
                                        </p:attrNameLst>
                                      </p:cBhvr>
                                      <p:tavLst>
                                        <p:tav tm="0">
                                          <p:val>
                                            <p:strVal val="1+#ppt_w/2"/>
                                          </p:val>
                                        </p:tav>
                                        <p:tav tm="100000">
                                          <p:val>
                                            <p:strVal val="#ppt_x"/>
                                          </p:val>
                                        </p:tav>
                                      </p:tavLst>
                                    </p:anim>
                                    <p:anim calcmode="lin" valueType="num">
                                      <p:cBhvr additive="base">
                                        <p:cTn id="66" dur="500" fill="hold"/>
                                        <p:tgtEl>
                                          <p:spTgt spid="56"/>
                                        </p:tgtEl>
                                        <p:attrNameLst>
                                          <p:attrName>ppt_y</p:attrName>
                                        </p:attrNameLst>
                                      </p:cBhvr>
                                      <p:tavLst>
                                        <p:tav tm="0">
                                          <p:val>
                                            <p:strVal val="0-#ppt_h/2"/>
                                          </p:val>
                                        </p:tav>
                                        <p:tav tm="100000">
                                          <p:val>
                                            <p:strVal val="#ppt_y"/>
                                          </p:val>
                                        </p:tav>
                                      </p:tavLst>
                                    </p:anim>
                                  </p:childTnLst>
                                </p:cTn>
                              </p:par>
                              <p:par>
                                <p:cTn id="67" presetID="2" presetClass="entr" presetSubtype="3"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additive="base">
                                        <p:cTn id="69" dur="500" fill="hold"/>
                                        <p:tgtEl>
                                          <p:spTgt spid="55"/>
                                        </p:tgtEl>
                                        <p:attrNameLst>
                                          <p:attrName>ppt_x</p:attrName>
                                        </p:attrNameLst>
                                      </p:cBhvr>
                                      <p:tavLst>
                                        <p:tav tm="0">
                                          <p:val>
                                            <p:strVal val="1+#ppt_w/2"/>
                                          </p:val>
                                        </p:tav>
                                        <p:tav tm="100000">
                                          <p:val>
                                            <p:strVal val="#ppt_x"/>
                                          </p:val>
                                        </p:tav>
                                      </p:tavLst>
                                    </p:anim>
                                    <p:anim calcmode="lin" valueType="num">
                                      <p:cBhvr additive="base">
                                        <p:cTn id="70" dur="500" fill="hold"/>
                                        <p:tgtEl>
                                          <p:spTgt spid="55"/>
                                        </p:tgtEl>
                                        <p:attrNameLst>
                                          <p:attrName>ppt_y</p:attrName>
                                        </p:attrNameLst>
                                      </p:cBhvr>
                                      <p:tavLst>
                                        <p:tav tm="0">
                                          <p:val>
                                            <p:strVal val="0-#ppt_h/2"/>
                                          </p:val>
                                        </p:tav>
                                        <p:tav tm="100000">
                                          <p:val>
                                            <p:strVal val="#ppt_y"/>
                                          </p:val>
                                        </p:tav>
                                      </p:tavLst>
                                    </p:anim>
                                  </p:childTnLst>
                                </p:cTn>
                              </p:par>
                            </p:childTnLst>
                          </p:cTn>
                        </p:par>
                        <p:par>
                          <p:cTn id="71" fill="hold">
                            <p:stCondLst>
                              <p:cond delay="2500"/>
                            </p:stCondLst>
                            <p:childTnLst>
                              <p:par>
                                <p:cTn id="72" presetID="2" presetClass="entr" presetSubtype="3"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additive="base">
                                        <p:cTn id="74" dur="500" fill="hold"/>
                                        <p:tgtEl>
                                          <p:spTgt spid="37"/>
                                        </p:tgtEl>
                                        <p:attrNameLst>
                                          <p:attrName>ppt_x</p:attrName>
                                        </p:attrNameLst>
                                      </p:cBhvr>
                                      <p:tavLst>
                                        <p:tav tm="0">
                                          <p:val>
                                            <p:strVal val="1+#ppt_w/2"/>
                                          </p:val>
                                        </p:tav>
                                        <p:tav tm="100000">
                                          <p:val>
                                            <p:strVal val="#ppt_x"/>
                                          </p:val>
                                        </p:tav>
                                      </p:tavLst>
                                    </p:anim>
                                    <p:anim calcmode="lin" valueType="num">
                                      <p:cBhvr additive="base">
                                        <p:cTn id="75" dur="500" fill="hold"/>
                                        <p:tgtEl>
                                          <p:spTgt spid="37"/>
                                        </p:tgtEl>
                                        <p:attrNameLst>
                                          <p:attrName>ppt_y</p:attrName>
                                        </p:attrNameLst>
                                      </p:cBhvr>
                                      <p:tavLst>
                                        <p:tav tm="0">
                                          <p:val>
                                            <p:strVal val="0-#ppt_h/2"/>
                                          </p:val>
                                        </p:tav>
                                        <p:tav tm="100000">
                                          <p:val>
                                            <p:strVal val="#ppt_y"/>
                                          </p:val>
                                        </p:tav>
                                      </p:tavLst>
                                    </p:anim>
                                  </p:childTnLst>
                                </p:cTn>
                              </p:par>
                              <p:par>
                                <p:cTn id="76" presetID="2" presetClass="entr" presetSubtype="3"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additive="base">
                                        <p:cTn id="78" dur="500" fill="hold"/>
                                        <p:tgtEl>
                                          <p:spTgt spid="38"/>
                                        </p:tgtEl>
                                        <p:attrNameLst>
                                          <p:attrName>ppt_x</p:attrName>
                                        </p:attrNameLst>
                                      </p:cBhvr>
                                      <p:tavLst>
                                        <p:tav tm="0">
                                          <p:val>
                                            <p:strVal val="1+#ppt_w/2"/>
                                          </p:val>
                                        </p:tav>
                                        <p:tav tm="100000">
                                          <p:val>
                                            <p:strVal val="#ppt_x"/>
                                          </p:val>
                                        </p:tav>
                                      </p:tavLst>
                                    </p:anim>
                                    <p:anim calcmode="lin" valueType="num">
                                      <p:cBhvr additive="base">
                                        <p:cTn id="79" dur="500" fill="hold"/>
                                        <p:tgtEl>
                                          <p:spTgt spid="38"/>
                                        </p:tgtEl>
                                        <p:attrNameLst>
                                          <p:attrName>ppt_y</p:attrName>
                                        </p:attrNameLst>
                                      </p:cBhvr>
                                      <p:tavLst>
                                        <p:tav tm="0">
                                          <p:val>
                                            <p:strVal val="0-#ppt_h/2"/>
                                          </p:val>
                                        </p:tav>
                                        <p:tav tm="100000">
                                          <p:val>
                                            <p:strVal val="#ppt_y"/>
                                          </p:val>
                                        </p:tav>
                                      </p:tavLst>
                                    </p:anim>
                                  </p:childTnLst>
                                </p:cTn>
                              </p:par>
                              <p:par>
                                <p:cTn id="80" presetID="2" presetClass="entr" presetSubtype="3"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500" fill="hold"/>
                                        <p:tgtEl>
                                          <p:spTgt spid="39"/>
                                        </p:tgtEl>
                                        <p:attrNameLst>
                                          <p:attrName>ppt_x</p:attrName>
                                        </p:attrNameLst>
                                      </p:cBhvr>
                                      <p:tavLst>
                                        <p:tav tm="0">
                                          <p:val>
                                            <p:strVal val="1+#ppt_w/2"/>
                                          </p:val>
                                        </p:tav>
                                        <p:tav tm="100000">
                                          <p:val>
                                            <p:strVal val="#ppt_x"/>
                                          </p:val>
                                        </p:tav>
                                      </p:tavLst>
                                    </p:anim>
                                    <p:anim calcmode="lin" valueType="num">
                                      <p:cBhvr additive="base">
                                        <p:cTn id="83" dur="500" fill="hold"/>
                                        <p:tgtEl>
                                          <p:spTgt spid="39"/>
                                        </p:tgtEl>
                                        <p:attrNameLst>
                                          <p:attrName>ppt_y</p:attrName>
                                        </p:attrNameLst>
                                      </p:cBhvr>
                                      <p:tavLst>
                                        <p:tav tm="0">
                                          <p:val>
                                            <p:strVal val="0-#ppt_h/2"/>
                                          </p:val>
                                        </p:tav>
                                        <p:tav tm="100000">
                                          <p:val>
                                            <p:strVal val="#ppt_y"/>
                                          </p:val>
                                        </p:tav>
                                      </p:tavLst>
                                    </p:anim>
                                  </p:childTnLst>
                                </p:cTn>
                              </p:par>
                              <p:par>
                                <p:cTn id="84" presetID="2" presetClass="entr" presetSubtype="3"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additive="base">
                                        <p:cTn id="86" dur="500" fill="hold"/>
                                        <p:tgtEl>
                                          <p:spTgt spid="40"/>
                                        </p:tgtEl>
                                        <p:attrNameLst>
                                          <p:attrName>ppt_x</p:attrName>
                                        </p:attrNameLst>
                                      </p:cBhvr>
                                      <p:tavLst>
                                        <p:tav tm="0">
                                          <p:val>
                                            <p:strVal val="1+#ppt_w/2"/>
                                          </p:val>
                                        </p:tav>
                                        <p:tav tm="100000">
                                          <p:val>
                                            <p:strVal val="#ppt_x"/>
                                          </p:val>
                                        </p:tav>
                                      </p:tavLst>
                                    </p:anim>
                                    <p:anim calcmode="lin" valueType="num">
                                      <p:cBhvr additive="base">
                                        <p:cTn id="87" dur="500" fill="hold"/>
                                        <p:tgtEl>
                                          <p:spTgt spid="40"/>
                                        </p:tgtEl>
                                        <p:attrNameLst>
                                          <p:attrName>ppt_y</p:attrName>
                                        </p:attrNameLst>
                                      </p:cBhvr>
                                      <p:tavLst>
                                        <p:tav tm="0">
                                          <p:val>
                                            <p:strVal val="0-#ppt_h/2"/>
                                          </p:val>
                                        </p:tav>
                                        <p:tav tm="100000">
                                          <p:val>
                                            <p:strVal val="#ppt_y"/>
                                          </p:val>
                                        </p:tav>
                                      </p:tavLst>
                                    </p:anim>
                                  </p:childTnLst>
                                </p:cTn>
                              </p:par>
                              <p:par>
                                <p:cTn id="88" presetID="2" presetClass="entr" presetSubtype="3"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1+#ppt_w/2"/>
                                          </p:val>
                                        </p:tav>
                                        <p:tav tm="100000">
                                          <p:val>
                                            <p:strVal val="#ppt_x"/>
                                          </p:val>
                                        </p:tav>
                                      </p:tavLst>
                                    </p:anim>
                                    <p:anim calcmode="lin" valueType="num">
                                      <p:cBhvr additive="base">
                                        <p:cTn id="91" dur="500" fill="hold"/>
                                        <p:tgtEl>
                                          <p:spTgt spid="41"/>
                                        </p:tgtEl>
                                        <p:attrNameLst>
                                          <p:attrName>ppt_y</p:attrName>
                                        </p:attrNameLst>
                                      </p:cBhvr>
                                      <p:tavLst>
                                        <p:tav tm="0">
                                          <p:val>
                                            <p:strVal val="0-#ppt_h/2"/>
                                          </p:val>
                                        </p:tav>
                                        <p:tav tm="100000">
                                          <p:val>
                                            <p:strVal val="#ppt_y"/>
                                          </p:val>
                                        </p:tav>
                                      </p:tavLst>
                                    </p:anim>
                                  </p:childTnLst>
                                </p:cTn>
                              </p:par>
                              <p:par>
                                <p:cTn id="92" presetID="2" presetClass="entr" presetSubtype="3"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additive="base">
                                        <p:cTn id="94" dur="500" fill="hold"/>
                                        <p:tgtEl>
                                          <p:spTgt spid="42"/>
                                        </p:tgtEl>
                                        <p:attrNameLst>
                                          <p:attrName>ppt_x</p:attrName>
                                        </p:attrNameLst>
                                      </p:cBhvr>
                                      <p:tavLst>
                                        <p:tav tm="0">
                                          <p:val>
                                            <p:strVal val="1+#ppt_w/2"/>
                                          </p:val>
                                        </p:tav>
                                        <p:tav tm="100000">
                                          <p:val>
                                            <p:strVal val="#ppt_x"/>
                                          </p:val>
                                        </p:tav>
                                      </p:tavLst>
                                    </p:anim>
                                    <p:anim calcmode="lin" valueType="num">
                                      <p:cBhvr additive="base">
                                        <p:cTn id="95" dur="500" fill="hold"/>
                                        <p:tgtEl>
                                          <p:spTgt spid="42"/>
                                        </p:tgtEl>
                                        <p:attrNameLst>
                                          <p:attrName>ppt_y</p:attrName>
                                        </p:attrNameLst>
                                      </p:cBhvr>
                                      <p:tavLst>
                                        <p:tav tm="0">
                                          <p:val>
                                            <p:strVal val="0-#ppt_h/2"/>
                                          </p:val>
                                        </p:tav>
                                        <p:tav tm="100000">
                                          <p:val>
                                            <p:strVal val="#ppt_y"/>
                                          </p:val>
                                        </p:tav>
                                      </p:tavLst>
                                    </p:anim>
                                  </p:childTnLst>
                                </p:cTn>
                              </p:par>
                              <p:par>
                                <p:cTn id="96" presetID="2" presetClass="entr" presetSubtype="3"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500" fill="hold"/>
                                        <p:tgtEl>
                                          <p:spTgt spid="43"/>
                                        </p:tgtEl>
                                        <p:attrNameLst>
                                          <p:attrName>ppt_x</p:attrName>
                                        </p:attrNameLst>
                                      </p:cBhvr>
                                      <p:tavLst>
                                        <p:tav tm="0">
                                          <p:val>
                                            <p:strVal val="1+#ppt_w/2"/>
                                          </p:val>
                                        </p:tav>
                                        <p:tav tm="100000">
                                          <p:val>
                                            <p:strVal val="#ppt_x"/>
                                          </p:val>
                                        </p:tav>
                                      </p:tavLst>
                                    </p:anim>
                                    <p:anim calcmode="lin" valueType="num">
                                      <p:cBhvr additive="base">
                                        <p:cTn id="99" dur="500" fill="hold"/>
                                        <p:tgtEl>
                                          <p:spTgt spid="43"/>
                                        </p:tgtEl>
                                        <p:attrNameLst>
                                          <p:attrName>ppt_y</p:attrName>
                                        </p:attrNameLst>
                                      </p:cBhvr>
                                      <p:tavLst>
                                        <p:tav tm="0">
                                          <p:val>
                                            <p:strVal val="0-#ppt_h/2"/>
                                          </p:val>
                                        </p:tav>
                                        <p:tav tm="100000">
                                          <p:val>
                                            <p:strVal val="#ppt_y"/>
                                          </p:val>
                                        </p:tav>
                                      </p:tavLst>
                                    </p:anim>
                                  </p:childTnLst>
                                </p:cTn>
                              </p:par>
                              <p:par>
                                <p:cTn id="100" presetID="2" presetClass="entr" presetSubtype="3"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additive="base">
                                        <p:cTn id="102" dur="500" fill="hold"/>
                                        <p:tgtEl>
                                          <p:spTgt spid="44"/>
                                        </p:tgtEl>
                                        <p:attrNameLst>
                                          <p:attrName>ppt_x</p:attrName>
                                        </p:attrNameLst>
                                      </p:cBhvr>
                                      <p:tavLst>
                                        <p:tav tm="0">
                                          <p:val>
                                            <p:strVal val="1+#ppt_w/2"/>
                                          </p:val>
                                        </p:tav>
                                        <p:tav tm="100000">
                                          <p:val>
                                            <p:strVal val="#ppt_x"/>
                                          </p:val>
                                        </p:tav>
                                      </p:tavLst>
                                    </p:anim>
                                    <p:anim calcmode="lin" valueType="num">
                                      <p:cBhvr additive="base">
                                        <p:cTn id="103" dur="500" fill="hold"/>
                                        <p:tgtEl>
                                          <p:spTgt spid="44"/>
                                        </p:tgtEl>
                                        <p:attrNameLst>
                                          <p:attrName>ppt_y</p:attrName>
                                        </p:attrNameLst>
                                      </p:cBhvr>
                                      <p:tavLst>
                                        <p:tav tm="0">
                                          <p:val>
                                            <p:strVal val="0-#ppt_h/2"/>
                                          </p:val>
                                        </p:tav>
                                        <p:tav tm="100000">
                                          <p:val>
                                            <p:strVal val="#ppt_y"/>
                                          </p:val>
                                        </p:tav>
                                      </p:tavLst>
                                    </p:anim>
                                  </p:childTnLst>
                                </p:cTn>
                              </p:par>
                              <p:par>
                                <p:cTn id="104" presetID="2" presetClass="entr" presetSubtype="3"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additive="base">
                                        <p:cTn id="106" dur="500" fill="hold"/>
                                        <p:tgtEl>
                                          <p:spTgt spid="57"/>
                                        </p:tgtEl>
                                        <p:attrNameLst>
                                          <p:attrName>ppt_x</p:attrName>
                                        </p:attrNameLst>
                                      </p:cBhvr>
                                      <p:tavLst>
                                        <p:tav tm="0">
                                          <p:val>
                                            <p:strVal val="1+#ppt_w/2"/>
                                          </p:val>
                                        </p:tav>
                                        <p:tav tm="100000">
                                          <p:val>
                                            <p:strVal val="#ppt_x"/>
                                          </p:val>
                                        </p:tav>
                                      </p:tavLst>
                                    </p:anim>
                                    <p:anim calcmode="lin" valueType="num">
                                      <p:cBhvr additive="base">
                                        <p:cTn id="107" dur="500" fill="hold"/>
                                        <p:tgtEl>
                                          <p:spTgt spid="57"/>
                                        </p:tgtEl>
                                        <p:attrNameLst>
                                          <p:attrName>ppt_y</p:attrName>
                                        </p:attrNameLst>
                                      </p:cBhvr>
                                      <p:tavLst>
                                        <p:tav tm="0">
                                          <p:val>
                                            <p:strVal val="0-#ppt_h/2"/>
                                          </p:val>
                                        </p:tav>
                                        <p:tav tm="100000">
                                          <p:val>
                                            <p:strVal val="#ppt_y"/>
                                          </p:val>
                                        </p:tav>
                                      </p:tavLst>
                                    </p:anim>
                                  </p:childTnLst>
                                </p:cTn>
                              </p:par>
                              <p:par>
                                <p:cTn id="108" presetID="2" presetClass="entr" presetSubtype="3"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additive="base">
                                        <p:cTn id="110" dur="500" fill="hold"/>
                                        <p:tgtEl>
                                          <p:spTgt spid="58"/>
                                        </p:tgtEl>
                                        <p:attrNameLst>
                                          <p:attrName>ppt_x</p:attrName>
                                        </p:attrNameLst>
                                      </p:cBhvr>
                                      <p:tavLst>
                                        <p:tav tm="0">
                                          <p:val>
                                            <p:strVal val="1+#ppt_w/2"/>
                                          </p:val>
                                        </p:tav>
                                        <p:tav tm="100000">
                                          <p:val>
                                            <p:strVal val="#ppt_x"/>
                                          </p:val>
                                        </p:tav>
                                      </p:tavLst>
                                    </p:anim>
                                    <p:anim calcmode="lin" valueType="num">
                                      <p:cBhvr additive="base">
                                        <p:cTn id="111" dur="500" fill="hold"/>
                                        <p:tgtEl>
                                          <p:spTgt spid="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Teaching objectives</a:t>
            </a:r>
          </a:p>
        </p:txBody>
      </p:sp>
      <p:sp>
        <p:nvSpPr>
          <p:cNvPr id="63" name="Freeform 155"/>
          <p:cNvSpPr>
            <a:spLocks/>
          </p:cNvSpPr>
          <p:nvPr/>
        </p:nvSpPr>
        <p:spPr bwMode="auto">
          <a:xfrm>
            <a:off x="3779145" y="2633984"/>
            <a:ext cx="1410441" cy="1512111"/>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ysClr val="windowText" lastClr="000000"/>
              </a:solidFill>
              <a:effectLst/>
              <a:uLnTx/>
              <a:uFillTx/>
              <a:cs typeface="+mn-ea"/>
              <a:sym typeface="+mn-lt"/>
            </a:endParaRPr>
          </a:p>
        </p:txBody>
      </p:sp>
      <p:sp>
        <p:nvSpPr>
          <p:cNvPr id="65" name="TextBox 256"/>
          <p:cNvSpPr txBox="1"/>
          <p:nvPr/>
        </p:nvSpPr>
        <p:spPr>
          <a:xfrm>
            <a:off x="4142808" y="1800309"/>
            <a:ext cx="1087495" cy="992590"/>
          </a:xfrm>
          <a:prstGeom prst="rect">
            <a:avLst/>
          </a:prstGeom>
          <a:noFill/>
          <a:effectLst/>
        </p:spPr>
        <p:txBody>
          <a:bodyPr wrap="none" lIns="68589" tIns="34295" rIns="68589" bIns="3429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6000" b="1" i="0" u="none" strike="noStrike" kern="0" cap="none" spc="0" normalizeH="0" baseline="0" noProof="0" dirty="0">
                <a:ln>
                  <a:noFill/>
                </a:ln>
                <a:solidFill>
                  <a:sysClr val="windowText" lastClr="000000">
                    <a:lumMod val="65000"/>
                    <a:lumOff val="35000"/>
                  </a:sysClr>
                </a:solidFill>
                <a:effectLst/>
                <a:uLnTx/>
                <a:uFillTx/>
                <a:cs typeface="+mn-ea"/>
                <a:sym typeface="+mn-lt"/>
              </a:rPr>
              <a:t>01</a:t>
            </a:r>
          </a:p>
        </p:txBody>
      </p:sp>
      <p:sp>
        <p:nvSpPr>
          <p:cNvPr id="69" name="Freeform 14"/>
          <p:cNvSpPr>
            <a:spLocks noEditPoints="1"/>
          </p:cNvSpPr>
          <p:nvPr/>
        </p:nvSpPr>
        <p:spPr bwMode="auto">
          <a:xfrm>
            <a:off x="4334484" y="1432077"/>
            <a:ext cx="291056" cy="292042"/>
          </a:xfrm>
          <a:custGeom>
            <a:avLst/>
            <a:gdLst>
              <a:gd name="T0" fmla="*/ 128 w 257"/>
              <a:gd name="T1" fmla="*/ 0 h 258"/>
              <a:gd name="T2" fmla="*/ 0 w 257"/>
              <a:gd name="T3" fmla="*/ 129 h 258"/>
              <a:gd name="T4" fmla="*/ 128 w 257"/>
              <a:gd name="T5" fmla="*/ 258 h 258"/>
              <a:gd name="T6" fmla="*/ 257 w 257"/>
              <a:gd name="T7" fmla="*/ 129 h 258"/>
              <a:gd name="T8" fmla="*/ 128 w 257"/>
              <a:gd name="T9" fmla="*/ 0 h 258"/>
              <a:gd name="T10" fmla="*/ 183 w 257"/>
              <a:gd name="T11" fmla="*/ 132 h 258"/>
              <a:gd name="T12" fmla="*/ 167 w 257"/>
              <a:gd name="T13" fmla="*/ 147 h 258"/>
              <a:gd name="T14" fmla="*/ 109 w 257"/>
              <a:gd name="T15" fmla="*/ 205 h 258"/>
              <a:gd name="T16" fmla="*/ 104 w 257"/>
              <a:gd name="T17" fmla="*/ 205 h 258"/>
              <a:gd name="T18" fmla="*/ 88 w 257"/>
              <a:gd name="T19" fmla="*/ 190 h 258"/>
              <a:gd name="T20" fmla="*/ 88 w 257"/>
              <a:gd name="T21" fmla="*/ 184 h 258"/>
              <a:gd name="T22" fmla="*/ 143 w 257"/>
              <a:gd name="T23" fmla="*/ 129 h 258"/>
              <a:gd name="T24" fmla="*/ 88 w 257"/>
              <a:gd name="T25" fmla="*/ 73 h 258"/>
              <a:gd name="T26" fmla="*/ 88 w 257"/>
              <a:gd name="T27" fmla="*/ 68 h 258"/>
              <a:gd name="T28" fmla="*/ 104 w 257"/>
              <a:gd name="T29" fmla="*/ 52 h 258"/>
              <a:gd name="T30" fmla="*/ 109 w 257"/>
              <a:gd name="T31" fmla="*/ 52 h 258"/>
              <a:gd name="T32" fmla="*/ 167 w 257"/>
              <a:gd name="T33" fmla="*/ 110 h 258"/>
              <a:gd name="T34" fmla="*/ 183 w 257"/>
              <a:gd name="T35" fmla="*/ 126 h 258"/>
              <a:gd name="T36" fmla="*/ 183 w 257"/>
              <a:gd name="T37" fmla="*/ 1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 h="258">
                <a:moveTo>
                  <a:pt x="128" y="0"/>
                </a:moveTo>
                <a:cubicBezTo>
                  <a:pt x="57" y="0"/>
                  <a:pt x="0" y="58"/>
                  <a:pt x="0" y="129"/>
                </a:cubicBezTo>
                <a:cubicBezTo>
                  <a:pt x="0" y="200"/>
                  <a:pt x="57" y="258"/>
                  <a:pt x="128" y="258"/>
                </a:cubicBezTo>
                <a:cubicBezTo>
                  <a:pt x="200" y="258"/>
                  <a:pt x="257" y="200"/>
                  <a:pt x="257" y="129"/>
                </a:cubicBezTo>
                <a:cubicBezTo>
                  <a:pt x="257" y="58"/>
                  <a:pt x="200" y="0"/>
                  <a:pt x="128" y="0"/>
                </a:cubicBezTo>
                <a:close/>
                <a:moveTo>
                  <a:pt x="183" y="132"/>
                </a:moveTo>
                <a:cubicBezTo>
                  <a:pt x="167" y="147"/>
                  <a:pt x="167" y="147"/>
                  <a:pt x="167" y="147"/>
                </a:cubicBezTo>
                <a:cubicBezTo>
                  <a:pt x="109" y="205"/>
                  <a:pt x="109" y="205"/>
                  <a:pt x="109" y="205"/>
                </a:cubicBezTo>
                <a:cubicBezTo>
                  <a:pt x="108" y="207"/>
                  <a:pt x="105" y="207"/>
                  <a:pt x="104" y="205"/>
                </a:cubicBezTo>
                <a:cubicBezTo>
                  <a:pt x="88" y="190"/>
                  <a:pt x="88" y="190"/>
                  <a:pt x="88" y="190"/>
                </a:cubicBezTo>
                <a:cubicBezTo>
                  <a:pt x="86" y="188"/>
                  <a:pt x="86" y="185"/>
                  <a:pt x="88" y="184"/>
                </a:cubicBezTo>
                <a:cubicBezTo>
                  <a:pt x="143" y="129"/>
                  <a:pt x="143" y="129"/>
                  <a:pt x="143" y="129"/>
                </a:cubicBezTo>
                <a:cubicBezTo>
                  <a:pt x="88" y="73"/>
                  <a:pt x="88" y="73"/>
                  <a:pt x="88" y="73"/>
                </a:cubicBezTo>
                <a:cubicBezTo>
                  <a:pt x="86" y="72"/>
                  <a:pt x="86" y="69"/>
                  <a:pt x="88" y="68"/>
                </a:cubicBezTo>
                <a:cubicBezTo>
                  <a:pt x="104" y="52"/>
                  <a:pt x="104" y="52"/>
                  <a:pt x="104" y="52"/>
                </a:cubicBezTo>
                <a:cubicBezTo>
                  <a:pt x="105" y="50"/>
                  <a:pt x="108" y="50"/>
                  <a:pt x="109" y="52"/>
                </a:cubicBezTo>
                <a:cubicBezTo>
                  <a:pt x="167" y="110"/>
                  <a:pt x="167" y="110"/>
                  <a:pt x="167" y="110"/>
                </a:cubicBezTo>
                <a:cubicBezTo>
                  <a:pt x="183" y="126"/>
                  <a:pt x="183" y="126"/>
                  <a:pt x="183" y="126"/>
                </a:cubicBezTo>
                <a:cubicBezTo>
                  <a:pt x="185" y="127"/>
                  <a:pt x="185" y="130"/>
                  <a:pt x="183" y="132"/>
                </a:cubicBezTo>
                <a:close/>
              </a:path>
            </a:pathLst>
          </a:custGeom>
          <a:solidFill>
            <a:schemeClr val="accent1"/>
          </a:solidFill>
          <a:ln>
            <a:noFill/>
          </a:ln>
        </p:spPr>
        <p:txBody>
          <a:bodyPr vert="horz" wrap="square" lIns="68589" tIns="34295" rIns="68589" bIns="3429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cs typeface="+mn-ea"/>
              <a:sym typeface="+mn-lt"/>
            </a:endParaRPr>
          </a:p>
        </p:txBody>
      </p:sp>
      <p:sp>
        <p:nvSpPr>
          <p:cNvPr id="70" name="矩形 69"/>
          <p:cNvSpPr/>
          <p:nvPr/>
        </p:nvSpPr>
        <p:spPr>
          <a:xfrm>
            <a:off x="3974666" y="4408425"/>
            <a:ext cx="1010537" cy="330864"/>
          </a:xfrm>
          <a:prstGeom prst="rect">
            <a:avLst/>
          </a:prstGeom>
        </p:spPr>
        <p:txBody>
          <a:bodyPr wrap="none" lIns="68582" tIns="34292" rIns="68582" bIns="34292">
            <a:spAutoFit/>
          </a:bodyPr>
          <a:lstStyle/>
          <a:p>
            <a:pPr algn="ctr"/>
            <a:r>
              <a:rPr lang="zh-CN" altLang="en-US" sz="1700" b="1" dirty="0">
                <a:solidFill>
                  <a:schemeClr val="tx1">
                    <a:lumMod val="75000"/>
                    <a:lumOff val="25000"/>
                  </a:schemeClr>
                </a:solidFill>
                <a:cs typeface="+mn-ea"/>
                <a:sym typeface="+mn-lt"/>
              </a:rPr>
              <a:t>Cultivate goals</a:t>
            </a:r>
            <a:endParaRPr lang="en-US" altLang="zh-CN" sz="1700" b="1" dirty="0">
              <a:solidFill>
                <a:schemeClr val="tx1">
                  <a:lumMod val="75000"/>
                  <a:lumOff val="25000"/>
                </a:schemeClr>
              </a:solidFill>
              <a:cs typeface="+mn-ea"/>
              <a:sym typeface="+mn-lt"/>
            </a:endParaRPr>
          </a:p>
        </p:txBody>
      </p:sp>
      <p:sp>
        <p:nvSpPr>
          <p:cNvPr id="71" name="矩形 47"/>
          <p:cNvSpPr>
            <a:spLocks noChangeArrowheads="1"/>
          </p:cNvSpPr>
          <p:nvPr/>
        </p:nvSpPr>
        <p:spPr bwMode="auto">
          <a:xfrm>
            <a:off x="3643917" y="4671154"/>
            <a:ext cx="1672035" cy="21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800" dirty="0">
                <a:solidFill>
                  <a:schemeClr val="tx1">
                    <a:lumMod val="75000"/>
                    <a:lumOff val="25000"/>
                  </a:schemeClr>
                </a:solidFill>
                <a:latin typeface="+mn-lt"/>
                <a:ea typeface="+mn-ea"/>
                <a:cs typeface="+mn-ea"/>
                <a:sym typeface="+mn-lt"/>
              </a:rPr>
              <a:t>Enter a comprehensive description of the chart above here</a:t>
            </a:r>
          </a:p>
        </p:txBody>
      </p:sp>
      <p:sp>
        <p:nvSpPr>
          <p:cNvPr id="73" name="Freeform 144"/>
          <p:cNvSpPr>
            <a:spLocks/>
          </p:cNvSpPr>
          <p:nvPr/>
        </p:nvSpPr>
        <p:spPr bwMode="auto">
          <a:xfrm>
            <a:off x="5184000" y="2422142"/>
            <a:ext cx="1617016" cy="1537858"/>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blipFill>
            <a:blip r:embed="rId5" cstate="screen">
              <a:extLst>
                <a:ext uri="{28A0092B-C50C-407E-A947-70E740481C1C}">
                  <a14:useLocalDpi xmlns:a14="http://schemas.microsoft.com/office/drawing/2010/main"/>
                </a:ext>
              </a:extLst>
            </a:blip>
            <a:stretch>
              <a:fillRect l="1898" r="14220" b="14867"/>
            </a:stretch>
          </a:bli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ysClr val="windowText" lastClr="000000"/>
              </a:solidFill>
              <a:effectLst/>
              <a:uLnTx/>
              <a:uFillTx/>
              <a:cs typeface="+mn-ea"/>
              <a:sym typeface="+mn-lt"/>
            </a:endParaRPr>
          </a:p>
        </p:txBody>
      </p:sp>
      <p:sp>
        <p:nvSpPr>
          <p:cNvPr id="75" name="TextBox 266"/>
          <p:cNvSpPr txBox="1"/>
          <p:nvPr/>
        </p:nvSpPr>
        <p:spPr>
          <a:xfrm>
            <a:off x="5491404" y="1469724"/>
            <a:ext cx="1087495" cy="992590"/>
          </a:xfrm>
          <a:prstGeom prst="rect">
            <a:avLst/>
          </a:prstGeom>
          <a:noFill/>
          <a:effectLst/>
        </p:spPr>
        <p:txBody>
          <a:bodyPr wrap="none" lIns="68589" tIns="34295" rIns="68589" bIns="3429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6000" b="1" i="0" u="none" strike="noStrike" kern="0" cap="none" spc="0" normalizeH="0" baseline="0" noProof="0" dirty="0">
                <a:ln>
                  <a:noFill/>
                </a:ln>
                <a:solidFill>
                  <a:sysClr val="windowText" lastClr="000000">
                    <a:lumMod val="65000"/>
                    <a:lumOff val="35000"/>
                  </a:sysClr>
                </a:solidFill>
                <a:effectLst/>
                <a:uLnTx/>
                <a:uFillTx/>
                <a:cs typeface="+mn-ea"/>
                <a:sym typeface="+mn-lt"/>
              </a:rPr>
              <a:t>02</a:t>
            </a:r>
          </a:p>
        </p:txBody>
      </p:sp>
      <p:sp>
        <p:nvSpPr>
          <p:cNvPr id="77" name="Freeform 14"/>
          <p:cNvSpPr>
            <a:spLocks noEditPoints="1"/>
          </p:cNvSpPr>
          <p:nvPr/>
        </p:nvSpPr>
        <p:spPr bwMode="auto">
          <a:xfrm>
            <a:off x="5747160" y="1138857"/>
            <a:ext cx="291056" cy="292042"/>
          </a:xfrm>
          <a:custGeom>
            <a:avLst/>
            <a:gdLst>
              <a:gd name="T0" fmla="*/ 128 w 257"/>
              <a:gd name="T1" fmla="*/ 0 h 258"/>
              <a:gd name="T2" fmla="*/ 0 w 257"/>
              <a:gd name="T3" fmla="*/ 129 h 258"/>
              <a:gd name="T4" fmla="*/ 128 w 257"/>
              <a:gd name="T5" fmla="*/ 258 h 258"/>
              <a:gd name="T6" fmla="*/ 257 w 257"/>
              <a:gd name="T7" fmla="*/ 129 h 258"/>
              <a:gd name="T8" fmla="*/ 128 w 257"/>
              <a:gd name="T9" fmla="*/ 0 h 258"/>
              <a:gd name="T10" fmla="*/ 183 w 257"/>
              <a:gd name="T11" fmla="*/ 132 h 258"/>
              <a:gd name="T12" fmla="*/ 167 w 257"/>
              <a:gd name="T13" fmla="*/ 147 h 258"/>
              <a:gd name="T14" fmla="*/ 109 w 257"/>
              <a:gd name="T15" fmla="*/ 205 h 258"/>
              <a:gd name="T16" fmla="*/ 104 w 257"/>
              <a:gd name="T17" fmla="*/ 205 h 258"/>
              <a:gd name="T18" fmla="*/ 88 w 257"/>
              <a:gd name="T19" fmla="*/ 190 h 258"/>
              <a:gd name="T20" fmla="*/ 88 w 257"/>
              <a:gd name="T21" fmla="*/ 184 h 258"/>
              <a:gd name="T22" fmla="*/ 143 w 257"/>
              <a:gd name="T23" fmla="*/ 129 h 258"/>
              <a:gd name="T24" fmla="*/ 88 w 257"/>
              <a:gd name="T25" fmla="*/ 73 h 258"/>
              <a:gd name="T26" fmla="*/ 88 w 257"/>
              <a:gd name="T27" fmla="*/ 68 h 258"/>
              <a:gd name="T28" fmla="*/ 104 w 257"/>
              <a:gd name="T29" fmla="*/ 52 h 258"/>
              <a:gd name="T30" fmla="*/ 109 w 257"/>
              <a:gd name="T31" fmla="*/ 52 h 258"/>
              <a:gd name="T32" fmla="*/ 167 w 257"/>
              <a:gd name="T33" fmla="*/ 110 h 258"/>
              <a:gd name="T34" fmla="*/ 183 w 257"/>
              <a:gd name="T35" fmla="*/ 126 h 258"/>
              <a:gd name="T36" fmla="*/ 183 w 257"/>
              <a:gd name="T37" fmla="*/ 1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 h="258">
                <a:moveTo>
                  <a:pt x="128" y="0"/>
                </a:moveTo>
                <a:cubicBezTo>
                  <a:pt x="57" y="0"/>
                  <a:pt x="0" y="58"/>
                  <a:pt x="0" y="129"/>
                </a:cubicBezTo>
                <a:cubicBezTo>
                  <a:pt x="0" y="200"/>
                  <a:pt x="57" y="258"/>
                  <a:pt x="128" y="258"/>
                </a:cubicBezTo>
                <a:cubicBezTo>
                  <a:pt x="200" y="258"/>
                  <a:pt x="257" y="200"/>
                  <a:pt x="257" y="129"/>
                </a:cubicBezTo>
                <a:cubicBezTo>
                  <a:pt x="257" y="58"/>
                  <a:pt x="200" y="0"/>
                  <a:pt x="128" y="0"/>
                </a:cubicBezTo>
                <a:close/>
                <a:moveTo>
                  <a:pt x="183" y="132"/>
                </a:moveTo>
                <a:cubicBezTo>
                  <a:pt x="167" y="147"/>
                  <a:pt x="167" y="147"/>
                  <a:pt x="167" y="147"/>
                </a:cubicBezTo>
                <a:cubicBezTo>
                  <a:pt x="109" y="205"/>
                  <a:pt x="109" y="205"/>
                  <a:pt x="109" y="205"/>
                </a:cubicBezTo>
                <a:cubicBezTo>
                  <a:pt x="108" y="207"/>
                  <a:pt x="105" y="207"/>
                  <a:pt x="104" y="205"/>
                </a:cubicBezTo>
                <a:cubicBezTo>
                  <a:pt x="88" y="190"/>
                  <a:pt x="88" y="190"/>
                  <a:pt x="88" y="190"/>
                </a:cubicBezTo>
                <a:cubicBezTo>
                  <a:pt x="86" y="188"/>
                  <a:pt x="86" y="185"/>
                  <a:pt x="88" y="184"/>
                </a:cubicBezTo>
                <a:cubicBezTo>
                  <a:pt x="143" y="129"/>
                  <a:pt x="143" y="129"/>
                  <a:pt x="143" y="129"/>
                </a:cubicBezTo>
                <a:cubicBezTo>
                  <a:pt x="88" y="73"/>
                  <a:pt x="88" y="73"/>
                  <a:pt x="88" y="73"/>
                </a:cubicBezTo>
                <a:cubicBezTo>
                  <a:pt x="86" y="72"/>
                  <a:pt x="86" y="69"/>
                  <a:pt x="88" y="68"/>
                </a:cubicBezTo>
                <a:cubicBezTo>
                  <a:pt x="104" y="52"/>
                  <a:pt x="104" y="52"/>
                  <a:pt x="104" y="52"/>
                </a:cubicBezTo>
                <a:cubicBezTo>
                  <a:pt x="105" y="50"/>
                  <a:pt x="108" y="50"/>
                  <a:pt x="109" y="52"/>
                </a:cubicBezTo>
                <a:cubicBezTo>
                  <a:pt x="167" y="110"/>
                  <a:pt x="167" y="110"/>
                  <a:pt x="167" y="110"/>
                </a:cubicBezTo>
                <a:cubicBezTo>
                  <a:pt x="183" y="126"/>
                  <a:pt x="183" y="126"/>
                  <a:pt x="183" y="126"/>
                </a:cubicBezTo>
                <a:cubicBezTo>
                  <a:pt x="185" y="127"/>
                  <a:pt x="185" y="130"/>
                  <a:pt x="183" y="132"/>
                </a:cubicBezTo>
                <a:close/>
              </a:path>
            </a:pathLst>
          </a:custGeom>
          <a:solidFill>
            <a:schemeClr val="accent2"/>
          </a:solidFill>
          <a:ln>
            <a:noFill/>
          </a:ln>
        </p:spPr>
        <p:txBody>
          <a:bodyPr vert="horz" wrap="square" lIns="68589" tIns="34295" rIns="68589" bIns="3429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cs typeface="+mn-ea"/>
              <a:sym typeface="+mn-lt"/>
            </a:endParaRPr>
          </a:p>
        </p:txBody>
      </p:sp>
      <p:sp>
        <p:nvSpPr>
          <p:cNvPr id="78" name="矩形 77"/>
          <p:cNvSpPr/>
          <p:nvPr/>
        </p:nvSpPr>
        <p:spPr>
          <a:xfrm>
            <a:off x="5440851" y="3938525"/>
            <a:ext cx="1010537" cy="330864"/>
          </a:xfrm>
          <a:prstGeom prst="rect">
            <a:avLst/>
          </a:prstGeom>
        </p:spPr>
        <p:txBody>
          <a:bodyPr wrap="none" lIns="68582" tIns="34292" rIns="68582" bIns="34292">
            <a:spAutoFit/>
          </a:bodyPr>
          <a:lstStyle/>
          <a:p>
            <a:pPr algn="ctr"/>
            <a:r>
              <a:rPr lang="zh-CN" altLang="en-US" sz="1700" b="1" dirty="0">
                <a:solidFill>
                  <a:schemeClr val="tx1">
                    <a:lumMod val="75000"/>
                    <a:lumOff val="25000"/>
                  </a:schemeClr>
                </a:solidFill>
                <a:cs typeface="+mn-ea"/>
                <a:sym typeface="+mn-lt"/>
              </a:rPr>
              <a:t>Skill goals</a:t>
            </a:r>
            <a:endParaRPr lang="en-US" altLang="zh-CN" sz="1700" b="1" dirty="0">
              <a:solidFill>
                <a:schemeClr val="tx1">
                  <a:lumMod val="75000"/>
                  <a:lumOff val="25000"/>
                </a:schemeClr>
              </a:solidFill>
              <a:cs typeface="+mn-ea"/>
              <a:sym typeface="+mn-lt"/>
            </a:endParaRPr>
          </a:p>
        </p:txBody>
      </p:sp>
      <p:sp>
        <p:nvSpPr>
          <p:cNvPr id="79" name="矩形 47"/>
          <p:cNvSpPr>
            <a:spLocks noChangeArrowheads="1"/>
          </p:cNvSpPr>
          <p:nvPr/>
        </p:nvSpPr>
        <p:spPr bwMode="auto">
          <a:xfrm>
            <a:off x="5110102" y="4201254"/>
            <a:ext cx="1672035" cy="21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800" dirty="0">
                <a:solidFill>
                  <a:schemeClr val="tx1">
                    <a:lumMod val="75000"/>
                    <a:lumOff val="25000"/>
                  </a:schemeClr>
                </a:solidFill>
                <a:latin typeface="+mn-lt"/>
                <a:ea typeface="+mn-ea"/>
                <a:cs typeface="+mn-ea"/>
                <a:sym typeface="+mn-lt"/>
              </a:rPr>
              <a:t>Enter a comprehensive description of the chart above here</a:t>
            </a:r>
          </a:p>
        </p:txBody>
      </p:sp>
      <p:sp>
        <p:nvSpPr>
          <p:cNvPr id="81" name="Freeform 132"/>
          <p:cNvSpPr>
            <a:spLocks/>
          </p:cNvSpPr>
          <p:nvPr/>
        </p:nvSpPr>
        <p:spPr bwMode="auto">
          <a:xfrm>
            <a:off x="6891173" y="2267640"/>
            <a:ext cx="1389098" cy="1455103"/>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blipFill dpi="0" rotWithShape="1">
            <a:blip r:embed="rId6" cstate="screen">
              <a:extLst>
                <a:ext uri="{28A0092B-C50C-407E-A947-70E740481C1C}">
                  <a14:useLocalDpi xmlns:a14="http://schemas.microsoft.com/office/drawing/2010/main"/>
                </a:ext>
              </a:extLst>
            </a:blip>
            <a:srcRect/>
            <a:stretch>
              <a:fillRect l="1000" r="19000" b="15000"/>
            </a:stretch>
          </a:bli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ysClr val="windowText" lastClr="000000"/>
              </a:solidFill>
              <a:effectLst/>
              <a:uLnTx/>
              <a:uFillTx/>
              <a:cs typeface="+mn-ea"/>
              <a:sym typeface="+mn-lt"/>
            </a:endParaRPr>
          </a:p>
        </p:txBody>
      </p:sp>
      <p:sp>
        <p:nvSpPr>
          <p:cNvPr id="83" name="TextBox 274"/>
          <p:cNvSpPr txBox="1"/>
          <p:nvPr/>
        </p:nvSpPr>
        <p:spPr>
          <a:xfrm>
            <a:off x="6891173" y="1195767"/>
            <a:ext cx="1087495" cy="992590"/>
          </a:xfrm>
          <a:prstGeom prst="rect">
            <a:avLst/>
          </a:prstGeom>
          <a:noFill/>
          <a:effectLst/>
        </p:spPr>
        <p:txBody>
          <a:bodyPr wrap="none" lIns="68589" tIns="34295" rIns="68589" bIns="3429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6000" b="1" i="0" u="none" strike="noStrike" kern="0" cap="none" spc="0" normalizeH="0" baseline="0" noProof="0" dirty="0">
                <a:ln>
                  <a:noFill/>
                </a:ln>
                <a:solidFill>
                  <a:sysClr val="windowText" lastClr="000000">
                    <a:lumMod val="65000"/>
                    <a:lumOff val="35000"/>
                  </a:sysClr>
                </a:solidFill>
                <a:effectLst/>
                <a:uLnTx/>
                <a:uFillTx/>
                <a:cs typeface="+mn-ea"/>
                <a:sym typeface="+mn-lt"/>
              </a:rPr>
              <a:t>03</a:t>
            </a:r>
          </a:p>
        </p:txBody>
      </p:sp>
      <p:sp>
        <p:nvSpPr>
          <p:cNvPr id="85" name="Freeform 14"/>
          <p:cNvSpPr>
            <a:spLocks noEditPoints="1"/>
          </p:cNvSpPr>
          <p:nvPr/>
        </p:nvSpPr>
        <p:spPr bwMode="auto">
          <a:xfrm>
            <a:off x="7159836" y="848272"/>
            <a:ext cx="291056" cy="292042"/>
          </a:xfrm>
          <a:custGeom>
            <a:avLst/>
            <a:gdLst>
              <a:gd name="T0" fmla="*/ 128 w 257"/>
              <a:gd name="T1" fmla="*/ 0 h 258"/>
              <a:gd name="T2" fmla="*/ 0 w 257"/>
              <a:gd name="T3" fmla="*/ 129 h 258"/>
              <a:gd name="T4" fmla="*/ 128 w 257"/>
              <a:gd name="T5" fmla="*/ 258 h 258"/>
              <a:gd name="T6" fmla="*/ 257 w 257"/>
              <a:gd name="T7" fmla="*/ 129 h 258"/>
              <a:gd name="T8" fmla="*/ 128 w 257"/>
              <a:gd name="T9" fmla="*/ 0 h 258"/>
              <a:gd name="T10" fmla="*/ 183 w 257"/>
              <a:gd name="T11" fmla="*/ 132 h 258"/>
              <a:gd name="T12" fmla="*/ 167 w 257"/>
              <a:gd name="T13" fmla="*/ 147 h 258"/>
              <a:gd name="T14" fmla="*/ 109 w 257"/>
              <a:gd name="T15" fmla="*/ 205 h 258"/>
              <a:gd name="T16" fmla="*/ 104 w 257"/>
              <a:gd name="T17" fmla="*/ 205 h 258"/>
              <a:gd name="T18" fmla="*/ 88 w 257"/>
              <a:gd name="T19" fmla="*/ 190 h 258"/>
              <a:gd name="T20" fmla="*/ 88 w 257"/>
              <a:gd name="T21" fmla="*/ 184 h 258"/>
              <a:gd name="T22" fmla="*/ 143 w 257"/>
              <a:gd name="T23" fmla="*/ 129 h 258"/>
              <a:gd name="T24" fmla="*/ 88 w 257"/>
              <a:gd name="T25" fmla="*/ 73 h 258"/>
              <a:gd name="T26" fmla="*/ 88 w 257"/>
              <a:gd name="T27" fmla="*/ 68 h 258"/>
              <a:gd name="T28" fmla="*/ 104 w 257"/>
              <a:gd name="T29" fmla="*/ 52 h 258"/>
              <a:gd name="T30" fmla="*/ 109 w 257"/>
              <a:gd name="T31" fmla="*/ 52 h 258"/>
              <a:gd name="T32" fmla="*/ 167 w 257"/>
              <a:gd name="T33" fmla="*/ 110 h 258"/>
              <a:gd name="T34" fmla="*/ 183 w 257"/>
              <a:gd name="T35" fmla="*/ 126 h 258"/>
              <a:gd name="T36" fmla="*/ 183 w 257"/>
              <a:gd name="T37" fmla="*/ 1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 h="258">
                <a:moveTo>
                  <a:pt x="128" y="0"/>
                </a:moveTo>
                <a:cubicBezTo>
                  <a:pt x="57" y="0"/>
                  <a:pt x="0" y="58"/>
                  <a:pt x="0" y="129"/>
                </a:cubicBezTo>
                <a:cubicBezTo>
                  <a:pt x="0" y="200"/>
                  <a:pt x="57" y="258"/>
                  <a:pt x="128" y="258"/>
                </a:cubicBezTo>
                <a:cubicBezTo>
                  <a:pt x="200" y="258"/>
                  <a:pt x="257" y="200"/>
                  <a:pt x="257" y="129"/>
                </a:cubicBezTo>
                <a:cubicBezTo>
                  <a:pt x="257" y="58"/>
                  <a:pt x="200" y="0"/>
                  <a:pt x="128" y="0"/>
                </a:cubicBezTo>
                <a:close/>
                <a:moveTo>
                  <a:pt x="183" y="132"/>
                </a:moveTo>
                <a:cubicBezTo>
                  <a:pt x="167" y="147"/>
                  <a:pt x="167" y="147"/>
                  <a:pt x="167" y="147"/>
                </a:cubicBezTo>
                <a:cubicBezTo>
                  <a:pt x="109" y="205"/>
                  <a:pt x="109" y="205"/>
                  <a:pt x="109" y="205"/>
                </a:cubicBezTo>
                <a:cubicBezTo>
                  <a:pt x="108" y="207"/>
                  <a:pt x="105" y="207"/>
                  <a:pt x="104" y="205"/>
                </a:cubicBezTo>
                <a:cubicBezTo>
                  <a:pt x="88" y="190"/>
                  <a:pt x="88" y="190"/>
                  <a:pt x="88" y="190"/>
                </a:cubicBezTo>
                <a:cubicBezTo>
                  <a:pt x="86" y="188"/>
                  <a:pt x="86" y="185"/>
                  <a:pt x="88" y="184"/>
                </a:cubicBezTo>
                <a:cubicBezTo>
                  <a:pt x="143" y="129"/>
                  <a:pt x="143" y="129"/>
                  <a:pt x="143" y="129"/>
                </a:cubicBezTo>
                <a:cubicBezTo>
                  <a:pt x="88" y="73"/>
                  <a:pt x="88" y="73"/>
                  <a:pt x="88" y="73"/>
                </a:cubicBezTo>
                <a:cubicBezTo>
                  <a:pt x="86" y="72"/>
                  <a:pt x="86" y="69"/>
                  <a:pt x="88" y="68"/>
                </a:cubicBezTo>
                <a:cubicBezTo>
                  <a:pt x="104" y="52"/>
                  <a:pt x="104" y="52"/>
                  <a:pt x="104" y="52"/>
                </a:cubicBezTo>
                <a:cubicBezTo>
                  <a:pt x="105" y="50"/>
                  <a:pt x="108" y="50"/>
                  <a:pt x="109" y="52"/>
                </a:cubicBezTo>
                <a:cubicBezTo>
                  <a:pt x="167" y="110"/>
                  <a:pt x="167" y="110"/>
                  <a:pt x="167" y="110"/>
                </a:cubicBezTo>
                <a:cubicBezTo>
                  <a:pt x="183" y="126"/>
                  <a:pt x="183" y="126"/>
                  <a:pt x="183" y="126"/>
                </a:cubicBezTo>
                <a:cubicBezTo>
                  <a:pt x="185" y="127"/>
                  <a:pt x="185" y="130"/>
                  <a:pt x="183" y="132"/>
                </a:cubicBezTo>
                <a:close/>
              </a:path>
            </a:pathLst>
          </a:custGeom>
          <a:solidFill>
            <a:schemeClr val="accent3"/>
          </a:solidFill>
          <a:ln>
            <a:noFill/>
          </a:ln>
        </p:spPr>
        <p:txBody>
          <a:bodyPr vert="horz" wrap="square" lIns="68589" tIns="34295" rIns="68589" bIns="3429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cs typeface="+mn-ea"/>
              <a:sym typeface="+mn-lt"/>
            </a:endParaRPr>
          </a:p>
        </p:txBody>
      </p:sp>
      <p:sp>
        <p:nvSpPr>
          <p:cNvPr id="86" name="矩形 85"/>
          <p:cNvSpPr/>
          <p:nvPr/>
        </p:nvSpPr>
        <p:spPr>
          <a:xfrm>
            <a:off x="6830335" y="3494025"/>
            <a:ext cx="1010537" cy="330864"/>
          </a:xfrm>
          <a:prstGeom prst="rect">
            <a:avLst/>
          </a:prstGeom>
        </p:spPr>
        <p:txBody>
          <a:bodyPr wrap="none" lIns="68582" tIns="34292" rIns="68582" bIns="34292">
            <a:spAutoFit/>
          </a:bodyPr>
          <a:lstStyle/>
          <a:p>
            <a:pPr algn="ctr"/>
            <a:r>
              <a:rPr lang="zh-CN" altLang="en-US" sz="1700" b="1" dirty="0">
                <a:solidFill>
                  <a:schemeClr val="tx1">
                    <a:lumMod val="75000"/>
                    <a:lumOff val="25000"/>
                  </a:schemeClr>
                </a:solidFill>
                <a:cs typeface="+mn-ea"/>
                <a:sym typeface="+mn-lt"/>
              </a:rPr>
              <a:t>Knowledge goals</a:t>
            </a:r>
            <a:endParaRPr lang="en-US" altLang="zh-CN" sz="1700" b="1" dirty="0">
              <a:solidFill>
                <a:schemeClr val="tx1">
                  <a:lumMod val="75000"/>
                  <a:lumOff val="25000"/>
                </a:schemeClr>
              </a:solidFill>
              <a:cs typeface="+mn-ea"/>
              <a:sym typeface="+mn-lt"/>
            </a:endParaRPr>
          </a:p>
        </p:txBody>
      </p:sp>
      <p:sp>
        <p:nvSpPr>
          <p:cNvPr id="87" name="矩形 47"/>
          <p:cNvSpPr>
            <a:spLocks noChangeArrowheads="1"/>
          </p:cNvSpPr>
          <p:nvPr/>
        </p:nvSpPr>
        <p:spPr bwMode="auto">
          <a:xfrm>
            <a:off x="6499586" y="3756754"/>
            <a:ext cx="1672035" cy="21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800" dirty="0">
                <a:solidFill>
                  <a:schemeClr val="tx1">
                    <a:lumMod val="75000"/>
                    <a:lumOff val="25000"/>
                  </a:schemeClr>
                </a:solidFill>
                <a:latin typeface="+mn-lt"/>
                <a:ea typeface="+mn-ea"/>
                <a:cs typeface="+mn-ea"/>
                <a:sym typeface="+mn-lt"/>
              </a:rPr>
              <a:t>Enter a comprehensive description of the chart above here</a:t>
            </a:r>
          </a:p>
        </p:txBody>
      </p:sp>
      <p:sp>
        <p:nvSpPr>
          <p:cNvPr id="88" name="TextBox 279"/>
          <p:cNvSpPr txBox="1"/>
          <p:nvPr/>
        </p:nvSpPr>
        <p:spPr>
          <a:xfrm>
            <a:off x="742110" y="1874567"/>
            <a:ext cx="1420920" cy="453981"/>
          </a:xfrm>
          <a:prstGeom prst="rect">
            <a:avLst/>
          </a:prstGeom>
          <a:noFill/>
        </p:spPr>
        <p:txBody>
          <a:bodyPr wrap="none" lIns="68589" tIns="34295" rIns="68589" bIns="34295" rtlCol="0">
            <a:spAutoFit/>
          </a:bodyPr>
          <a:lstStyle/>
          <a:p>
            <a:r>
              <a:rPr lang="zh-CN" altLang="en-US" sz="2500" b="1" dirty="0">
                <a:solidFill>
                  <a:schemeClr val="accent1"/>
                </a:solidFill>
                <a:cs typeface="+mn-ea"/>
                <a:sym typeface="+mn-lt"/>
              </a:rPr>
              <a:t>Teaching objectives</a:t>
            </a:r>
            <a:endParaRPr lang="id-ID" sz="2500" b="1" dirty="0">
              <a:solidFill>
                <a:schemeClr val="accent1"/>
              </a:solidFill>
              <a:cs typeface="+mn-ea"/>
              <a:sym typeface="+mn-lt"/>
            </a:endParaRPr>
          </a:p>
        </p:txBody>
      </p:sp>
      <p:sp>
        <p:nvSpPr>
          <p:cNvPr id="89" name="Rectangle 188"/>
          <p:cNvSpPr/>
          <p:nvPr/>
        </p:nvSpPr>
        <p:spPr>
          <a:xfrm>
            <a:off x="645847" y="2363260"/>
            <a:ext cx="2870687" cy="1148145"/>
          </a:xfrm>
          <a:prstGeom prst="rect">
            <a:avLst/>
          </a:prstGeom>
        </p:spPr>
        <p:txBody>
          <a:bodyPr wrap="square" lIns="68589" tIns="34295" rIns="68589" bIns="34295">
            <a:spAutoFit/>
          </a:bodyPr>
          <a:lstStyle/>
          <a:p>
            <a:pPr>
              <a:lnSpc>
                <a:spcPct val="130000"/>
              </a:lnSpc>
              <a:spcBef>
                <a:spcPct val="0"/>
              </a:spcBef>
            </a:pPr>
            <a:r>
              <a:rPr lang="zh-CN" altLang="en-US" sz="1100" dirty="0">
                <a:solidFill>
                  <a:schemeClr val="tx1">
                    <a:lumMod val="75000"/>
                    <a:lumOff val="25000"/>
                  </a:schemeClr>
                </a:solidFill>
                <a:cs typeface="+mn-ea"/>
                <a:sym typeface="+mn-lt"/>
              </a:rPr>
              <a:t>Enter the comprehensive description of the chart above here and the comprehensive description description of the chart above.</a:t>
            </a:r>
            <a:endParaRPr lang="en-US" altLang="zh-CN" sz="1100" dirty="0">
              <a:solidFill>
                <a:schemeClr val="tx1">
                  <a:lumMod val="75000"/>
                  <a:lumOff val="25000"/>
                </a:schemeClr>
              </a:solidFill>
              <a:cs typeface="+mn-ea"/>
              <a:sym typeface="+mn-lt"/>
            </a:endParaRPr>
          </a:p>
          <a:p>
            <a:pPr>
              <a:lnSpc>
                <a:spcPct val="130000"/>
              </a:lnSpc>
              <a:spcBef>
                <a:spcPct val="0"/>
              </a:spcBef>
            </a:pPr>
            <a:endParaRPr lang="en-US" altLang="zh-CN" sz="1100" dirty="0">
              <a:solidFill>
                <a:schemeClr val="tx1">
                  <a:lumMod val="75000"/>
                  <a:lumOff val="25000"/>
                </a:schemeClr>
              </a:solidFill>
              <a:cs typeface="+mn-ea"/>
              <a:sym typeface="+mn-lt"/>
            </a:endParaRPr>
          </a:p>
          <a:p>
            <a:pPr>
              <a:lnSpc>
                <a:spcPct val="130000"/>
              </a:lnSpc>
              <a:spcBef>
                <a:spcPct val="0"/>
              </a:spcBef>
            </a:pPr>
            <a:r>
              <a:rPr lang="zh-CN" altLang="en-US" sz="1100" dirty="0">
                <a:solidFill>
                  <a:schemeClr val="tx1">
                    <a:lumMod val="75000"/>
                    <a:lumOff val="25000"/>
                  </a:schemeClr>
                </a:solidFill>
                <a:cs typeface="+mn-ea"/>
                <a:sym typeface="+mn-lt"/>
              </a:rPr>
              <a:t>Enter the comprehensive description of the chart above here and the comprehensive description description of the chart above.</a:t>
            </a:r>
          </a:p>
        </p:txBody>
      </p:sp>
    </p:spTree>
    <p:extLst>
      <p:ext uri="{BB962C8B-B14F-4D97-AF65-F5344CB8AC3E}">
        <p14:creationId xmlns:p14="http://schemas.microsoft.com/office/powerpoint/2010/main" val="227563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p:cTn id="14" dur="500" fill="hold"/>
                                        <p:tgtEl>
                                          <p:spTgt spid="69"/>
                                        </p:tgtEl>
                                        <p:attrNameLst>
                                          <p:attrName>ppt_w</p:attrName>
                                        </p:attrNameLst>
                                      </p:cBhvr>
                                      <p:tavLst>
                                        <p:tav tm="0">
                                          <p:val>
                                            <p:fltVal val="0"/>
                                          </p:val>
                                        </p:tav>
                                        <p:tav tm="100000">
                                          <p:val>
                                            <p:strVal val="#ppt_w"/>
                                          </p:val>
                                        </p:tav>
                                      </p:tavLst>
                                    </p:anim>
                                    <p:anim calcmode="lin" valueType="num">
                                      <p:cBhvr>
                                        <p:cTn id="15" dur="500" fill="hold"/>
                                        <p:tgtEl>
                                          <p:spTgt spid="69"/>
                                        </p:tgtEl>
                                        <p:attrNameLst>
                                          <p:attrName>ppt_h</p:attrName>
                                        </p:attrNameLst>
                                      </p:cBhvr>
                                      <p:tavLst>
                                        <p:tav tm="0">
                                          <p:val>
                                            <p:fltVal val="0"/>
                                          </p:val>
                                        </p:tav>
                                        <p:tav tm="100000">
                                          <p:val>
                                            <p:strVal val="#ppt_h"/>
                                          </p:val>
                                        </p:tav>
                                      </p:tavLst>
                                    </p:anim>
                                    <p:animEffect transition="in" filter="fade">
                                      <p:cBhvr>
                                        <p:cTn id="16" dur="500"/>
                                        <p:tgtEl>
                                          <p:spTgt spid="6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wipe(left)">
                                      <p:cBhvr>
                                        <p:cTn id="20" dur="500"/>
                                        <p:tgtEl>
                                          <p:spTgt spid="7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left)">
                                      <p:cBhvr>
                                        <p:cTn id="23" dur="500"/>
                                        <p:tgtEl>
                                          <p:spTgt spid="71"/>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left)">
                                      <p:cBhvr>
                                        <p:cTn id="36" dur="500"/>
                                        <p:tgtEl>
                                          <p:spTgt spid="7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wipe(left)">
                                      <p:cBhvr>
                                        <p:cTn id="39" dur="500"/>
                                        <p:tgtEl>
                                          <p:spTgt spid="79"/>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p:cTn id="46" dur="500" fill="hold"/>
                                        <p:tgtEl>
                                          <p:spTgt spid="85"/>
                                        </p:tgtEl>
                                        <p:attrNameLst>
                                          <p:attrName>ppt_w</p:attrName>
                                        </p:attrNameLst>
                                      </p:cBhvr>
                                      <p:tavLst>
                                        <p:tav tm="0">
                                          <p:val>
                                            <p:fltVal val="0"/>
                                          </p:val>
                                        </p:tav>
                                        <p:tav tm="100000">
                                          <p:val>
                                            <p:strVal val="#ppt_w"/>
                                          </p:val>
                                        </p:tav>
                                      </p:tavLst>
                                    </p:anim>
                                    <p:anim calcmode="lin" valueType="num">
                                      <p:cBhvr>
                                        <p:cTn id="47" dur="500" fill="hold"/>
                                        <p:tgtEl>
                                          <p:spTgt spid="85"/>
                                        </p:tgtEl>
                                        <p:attrNameLst>
                                          <p:attrName>ppt_h</p:attrName>
                                        </p:attrNameLst>
                                      </p:cBhvr>
                                      <p:tavLst>
                                        <p:tav tm="0">
                                          <p:val>
                                            <p:fltVal val="0"/>
                                          </p:val>
                                        </p:tav>
                                        <p:tav tm="100000">
                                          <p:val>
                                            <p:strVal val="#ppt_h"/>
                                          </p:val>
                                        </p:tav>
                                      </p:tavLst>
                                    </p:anim>
                                    <p:animEffect transition="in" filter="fade">
                                      <p:cBhvr>
                                        <p:cTn id="48" dur="500"/>
                                        <p:tgtEl>
                                          <p:spTgt spid="85"/>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wipe(left)">
                                      <p:cBhvr>
                                        <p:cTn id="55" dur="500"/>
                                        <p:tgtEl>
                                          <p:spTgt spid="87"/>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5" grpId="0"/>
      <p:bldP spid="69" grpId="0" animBg="1"/>
      <p:bldP spid="70" grpId="0"/>
      <p:bldP spid="71" grpId="0"/>
      <p:bldP spid="75" grpId="0"/>
      <p:bldP spid="77" grpId="0" animBg="1"/>
      <p:bldP spid="78" grpId="0"/>
      <p:bldP spid="79" grpId="0"/>
      <p:bldP spid="83" grpId="0"/>
      <p:bldP spid="85" grpId="0" animBg="1"/>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Teaching focus</a:t>
            </a:r>
          </a:p>
        </p:txBody>
      </p:sp>
      <p:grpSp>
        <p:nvGrpSpPr>
          <p:cNvPr id="119" name="Group 64"/>
          <p:cNvGrpSpPr/>
          <p:nvPr/>
        </p:nvGrpSpPr>
        <p:grpSpPr>
          <a:xfrm rot="19223737">
            <a:off x="3657942" y="2048269"/>
            <a:ext cx="1790310" cy="1790958"/>
            <a:chOff x="3274424" y="1575559"/>
            <a:chExt cx="2253978" cy="2253978"/>
          </a:xfrm>
          <a:blipFill>
            <a:blip r:embed="rId4"/>
            <a:stretch>
              <a:fillRect/>
            </a:stretch>
          </a:blipFill>
        </p:grpSpPr>
        <p:sp>
          <p:nvSpPr>
            <p:cNvPr id="120" name="Oval 57"/>
            <p:cNvSpPr/>
            <p:nvPr/>
          </p:nvSpPr>
          <p:spPr>
            <a:xfrm>
              <a:off x="3274424" y="1575559"/>
              <a:ext cx="2253978" cy="2253978"/>
            </a:xfrm>
            <a:prstGeom prst="ellipse">
              <a:avLst/>
            </a:prstGeom>
            <a:grpFill/>
            <a:ln>
              <a:noFill/>
            </a:ln>
            <a:scene3d>
              <a:camera prst="isometricTopUp">
                <a:rot lat="21594000" lon="20400000" rev="0"/>
              </a:camera>
              <a:lightRig rig="threePt" dir="t"/>
            </a:scene3d>
            <a:sp3d extrusionH="381000">
              <a:bevelT w="0" h="0" prst="convex"/>
              <a:extrusionClr>
                <a:schemeClr val="accent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mn-ea"/>
                <a:sym typeface="+mn-lt"/>
              </a:endParaRPr>
            </a:p>
          </p:txBody>
        </p:sp>
        <p:sp>
          <p:nvSpPr>
            <p:cNvPr id="121" name="Oval 60"/>
            <p:cNvSpPr/>
            <p:nvPr/>
          </p:nvSpPr>
          <p:spPr>
            <a:xfrm>
              <a:off x="3558434" y="1859569"/>
              <a:ext cx="1685959" cy="1685959"/>
            </a:xfrm>
            <a:prstGeom prst="ellipse">
              <a:avLst/>
            </a:prstGeom>
            <a:grpFill/>
            <a:ln>
              <a:noFill/>
            </a:ln>
            <a:scene3d>
              <a:camera prst="isometricTopUp">
                <a:rot lat="21594000" lon="20400000" rev="0"/>
              </a:camera>
              <a:lightRig rig="threePt" dir="t"/>
            </a:scene3d>
            <a:sp3d>
              <a:bevelT w="0" h="0" prst="convex"/>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mn-ea"/>
                <a:sym typeface="+mn-lt"/>
              </a:endParaRPr>
            </a:p>
          </p:txBody>
        </p:sp>
        <p:sp>
          <p:nvSpPr>
            <p:cNvPr id="122" name="Oval 61"/>
            <p:cNvSpPr/>
            <p:nvPr/>
          </p:nvSpPr>
          <p:spPr>
            <a:xfrm>
              <a:off x="3809122" y="2110257"/>
              <a:ext cx="1184583" cy="1184583"/>
            </a:xfrm>
            <a:prstGeom prst="ellipse">
              <a:avLst/>
            </a:prstGeom>
            <a:grpFill/>
            <a:ln>
              <a:noFill/>
            </a:ln>
            <a:scene3d>
              <a:camera prst="isometricTopUp">
                <a:rot lat="21594000" lon="20400000" rev="0"/>
              </a:camera>
              <a:lightRig rig="threePt" dir="t"/>
            </a:scene3d>
            <a:sp3d>
              <a:bevelT w="0" h="0" prst="convex"/>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mn-ea"/>
                <a:sym typeface="+mn-lt"/>
              </a:endParaRPr>
            </a:p>
          </p:txBody>
        </p:sp>
        <p:sp>
          <p:nvSpPr>
            <p:cNvPr id="123" name="Oval 62"/>
            <p:cNvSpPr/>
            <p:nvPr/>
          </p:nvSpPr>
          <p:spPr>
            <a:xfrm>
              <a:off x="3970688" y="2271823"/>
              <a:ext cx="861450" cy="861450"/>
            </a:xfrm>
            <a:prstGeom prst="ellipse">
              <a:avLst/>
            </a:prstGeom>
            <a:grpFill/>
            <a:ln>
              <a:noFill/>
            </a:ln>
            <a:scene3d>
              <a:camera prst="isometricTopUp">
                <a:rot lat="21594000" lon="20400000" rev="0"/>
              </a:camera>
              <a:lightRig rig="threePt" dir="t"/>
            </a:scene3d>
            <a:sp3d>
              <a:bevelT w="0" h="0" prst="convex"/>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mn-ea"/>
                <a:sym typeface="+mn-lt"/>
              </a:endParaRPr>
            </a:p>
          </p:txBody>
        </p:sp>
      </p:grpSp>
      <p:grpSp>
        <p:nvGrpSpPr>
          <p:cNvPr id="124" name="Group 86"/>
          <p:cNvGrpSpPr/>
          <p:nvPr/>
        </p:nvGrpSpPr>
        <p:grpSpPr>
          <a:xfrm rot="8404606">
            <a:off x="4343669" y="2043189"/>
            <a:ext cx="1656923" cy="905513"/>
            <a:chOff x="3990975" y="2525713"/>
            <a:chExt cx="1697038" cy="927100"/>
          </a:xfrm>
        </p:grpSpPr>
        <p:sp>
          <p:nvSpPr>
            <p:cNvPr id="125" name="Freeform 17"/>
            <p:cNvSpPr>
              <a:spLocks/>
            </p:cNvSpPr>
            <p:nvPr/>
          </p:nvSpPr>
          <p:spPr bwMode="auto">
            <a:xfrm>
              <a:off x="4016375" y="2970213"/>
              <a:ext cx="363538" cy="330200"/>
            </a:xfrm>
            <a:custGeom>
              <a:avLst/>
              <a:gdLst/>
              <a:ahLst/>
              <a:cxnLst>
                <a:cxn ang="0">
                  <a:pos x="236" y="0"/>
                </a:cxn>
                <a:cxn ang="0">
                  <a:pos x="271" y="128"/>
                </a:cxn>
                <a:cxn ang="0">
                  <a:pos x="236" y="0"/>
                </a:cxn>
              </a:cxnLst>
              <a:rect l="0" t="0" r="r" b="b"/>
              <a:pathLst>
                <a:path w="271" h="245">
                  <a:moveTo>
                    <a:pt x="236" y="0"/>
                  </a:moveTo>
                  <a:cubicBezTo>
                    <a:pt x="23" y="81"/>
                    <a:pt x="0" y="245"/>
                    <a:pt x="271" y="128"/>
                  </a:cubicBezTo>
                  <a:lnTo>
                    <a:pt x="236" y="0"/>
                  </a:lnTo>
                  <a:close/>
                </a:path>
              </a:pathLst>
            </a:custGeom>
            <a:solidFill>
              <a:schemeClr val="accent4"/>
            </a:solidFill>
            <a:ln w="9525">
              <a:noFill/>
              <a:round/>
              <a:headEnd/>
              <a:tailEnd/>
            </a:ln>
          </p:spPr>
          <p:txBody>
            <a:bodyPr vert="horz" wrap="square" lIns="68564" tIns="34282" rIns="68564" bIns="34282" numCol="1" anchor="t" anchorCtr="0" compatLnSpc="1">
              <a:prstTxWarp prst="textNoShape">
                <a:avLst/>
              </a:prstTxWarp>
            </a:bodyPr>
            <a:lstStyle/>
            <a:p>
              <a:endParaRPr lang="en-US" sz="1013" dirty="0">
                <a:cs typeface="+mn-ea"/>
                <a:sym typeface="+mn-lt"/>
              </a:endParaRPr>
            </a:p>
          </p:txBody>
        </p:sp>
        <p:sp>
          <p:nvSpPr>
            <p:cNvPr id="126" name="Freeform 18"/>
            <p:cNvSpPr>
              <a:spLocks/>
            </p:cNvSpPr>
            <p:nvPr/>
          </p:nvSpPr>
          <p:spPr bwMode="auto">
            <a:xfrm>
              <a:off x="3990975" y="2651125"/>
              <a:ext cx="404813" cy="327025"/>
            </a:xfrm>
            <a:custGeom>
              <a:avLst/>
              <a:gdLst/>
              <a:ahLst/>
              <a:cxnLst>
                <a:cxn ang="0">
                  <a:pos x="255" y="244"/>
                </a:cxn>
                <a:cxn ang="0">
                  <a:pos x="302" y="121"/>
                </a:cxn>
                <a:cxn ang="0">
                  <a:pos x="255" y="244"/>
                </a:cxn>
              </a:cxnLst>
              <a:rect l="0" t="0" r="r" b="b"/>
              <a:pathLst>
                <a:path w="302" h="244">
                  <a:moveTo>
                    <a:pt x="255" y="244"/>
                  </a:moveTo>
                  <a:cubicBezTo>
                    <a:pt x="0" y="106"/>
                    <a:pt x="50" y="0"/>
                    <a:pt x="302" y="121"/>
                  </a:cubicBezTo>
                  <a:lnTo>
                    <a:pt x="255" y="244"/>
                  </a:lnTo>
                  <a:close/>
                </a:path>
              </a:pathLst>
            </a:custGeom>
            <a:solidFill>
              <a:schemeClr val="accent1"/>
            </a:solidFill>
            <a:ln w="9525">
              <a:noFill/>
              <a:round/>
              <a:headEnd/>
              <a:tailEnd/>
            </a:ln>
          </p:spPr>
          <p:txBody>
            <a:bodyPr vert="horz" wrap="square" lIns="68564" tIns="34282" rIns="68564" bIns="34282" numCol="1" anchor="t" anchorCtr="0" compatLnSpc="1">
              <a:prstTxWarp prst="textNoShape">
                <a:avLst/>
              </a:prstTxWarp>
            </a:bodyPr>
            <a:lstStyle/>
            <a:p>
              <a:endParaRPr lang="en-US" sz="1013" dirty="0">
                <a:cs typeface="+mn-ea"/>
                <a:sym typeface="+mn-lt"/>
              </a:endParaRPr>
            </a:p>
          </p:txBody>
        </p:sp>
        <p:sp>
          <p:nvSpPr>
            <p:cNvPr id="127" name="Freeform 19"/>
            <p:cNvSpPr>
              <a:spLocks/>
            </p:cNvSpPr>
            <p:nvPr/>
          </p:nvSpPr>
          <p:spPr bwMode="auto">
            <a:xfrm>
              <a:off x="5297488" y="3011488"/>
              <a:ext cx="390525" cy="41275"/>
            </a:xfrm>
            <a:custGeom>
              <a:avLst/>
              <a:gdLst/>
              <a:ahLst/>
              <a:cxnLst>
                <a:cxn ang="0">
                  <a:pos x="73" y="2"/>
                </a:cxn>
                <a:cxn ang="0">
                  <a:pos x="0" y="8"/>
                </a:cxn>
                <a:cxn ang="0">
                  <a:pos x="72" y="21"/>
                </a:cxn>
                <a:cxn ang="0">
                  <a:pos x="291" y="27"/>
                </a:cxn>
                <a:cxn ang="0">
                  <a:pos x="292" y="24"/>
                </a:cxn>
                <a:cxn ang="0">
                  <a:pos x="73" y="2"/>
                </a:cxn>
              </a:cxnLst>
              <a:rect l="0" t="0" r="r" b="b"/>
              <a:pathLst>
                <a:path w="292" h="30">
                  <a:moveTo>
                    <a:pt x="73" y="2"/>
                  </a:moveTo>
                  <a:cubicBezTo>
                    <a:pt x="33" y="0"/>
                    <a:pt x="1" y="2"/>
                    <a:pt x="0" y="8"/>
                  </a:cubicBezTo>
                  <a:cubicBezTo>
                    <a:pt x="0" y="13"/>
                    <a:pt x="32" y="19"/>
                    <a:pt x="72" y="21"/>
                  </a:cubicBezTo>
                  <a:cubicBezTo>
                    <a:pt x="100" y="22"/>
                    <a:pt x="279" y="30"/>
                    <a:pt x="291" y="27"/>
                  </a:cubicBezTo>
                  <a:cubicBezTo>
                    <a:pt x="292" y="26"/>
                    <a:pt x="292" y="26"/>
                    <a:pt x="292" y="24"/>
                  </a:cubicBezTo>
                  <a:cubicBezTo>
                    <a:pt x="280" y="21"/>
                    <a:pt x="101" y="3"/>
                    <a:pt x="73" y="2"/>
                  </a:cubicBezTo>
                  <a:close/>
                </a:path>
              </a:pathLst>
            </a:custGeom>
            <a:solidFill>
              <a:schemeClr val="accent1">
                <a:lumMod val="50000"/>
              </a:schemeClr>
            </a:solidFill>
            <a:ln w="9525">
              <a:noFill/>
              <a:round/>
              <a:headEnd/>
              <a:tailEnd/>
            </a:ln>
          </p:spPr>
          <p:txBody>
            <a:bodyPr vert="horz" wrap="square" lIns="68564" tIns="34282" rIns="68564" bIns="34282" numCol="1" anchor="t" anchorCtr="0" compatLnSpc="1">
              <a:prstTxWarp prst="textNoShape">
                <a:avLst/>
              </a:prstTxWarp>
            </a:bodyPr>
            <a:lstStyle/>
            <a:p>
              <a:endParaRPr lang="en-US" sz="1013" dirty="0">
                <a:cs typeface="+mn-ea"/>
                <a:sym typeface="+mn-lt"/>
              </a:endParaRPr>
            </a:p>
          </p:txBody>
        </p:sp>
        <p:sp>
          <p:nvSpPr>
            <p:cNvPr id="128" name="Freeform 21"/>
            <p:cNvSpPr>
              <a:spLocks/>
            </p:cNvSpPr>
            <p:nvPr/>
          </p:nvSpPr>
          <p:spPr bwMode="auto">
            <a:xfrm>
              <a:off x="4333875" y="2951163"/>
              <a:ext cx="1028700" cy="134938"/>
            </a:xfrm>
            <a:custGeom>
              <a:avLst/>
              <a:gdLst/>
              <a:ahLst/>
              <a:cxnLst>
                <a:cxn ang="0">
                  <a:pos x="768" y="10"/>
                </a:cxn>
                <a:cxn ang="0">
                  <a:pos x="0" y="9"/>
                </a:cxn>
                <a:cxn ang="0">
                  <a:pos x="0" y="26"/>
                </a:cxn>
                <a:cxn ang="0">
                  <a:pos x="763" y="100"/>
                </a:cxn>
                <a:cxn ang="0">
                  <a:pos x="768" y="10"/>
                </a:cxn>
              </a:cxnLst>
              <a:rect l="0" t="0" r="r" b="b"/>
              <a:pathLst>
                <a:path w="768" h="100">
                  <a:moveTo>
                    <a:pt x="768" y="10"/>
                  </a:moveTo>
                  <a:cubicBezTo>
                    <a:pt x="512" y="0"/>
                    <a:pt x="257" y="0"/>
                    <a:pt x="0" y="9"/>
                  </a:cubicBezTo>
                  <a:cubicBezTo>
                    <a:pt x="0" y="26"/>
                    <a:pt x="0" y="26"/>
                    <a:pt x="0" y="26"/>
                  </a:cubicBezTo>
                  <a:cubicBezTo>
                    <a:pt x="254" y="60"/>
                    <a:pt x="508" y="85"/>
                    <a:pt x="763" y="100"/>
                  </a:cubicBezTo>
                  <a:lnTo>
                    <a:pt x="768" y="10"/>
                  </a:lnTo>
                  <a:close/>
                </a:path>
              </a:pathLst>
            </a:custGeom>
            <a:solidFill>
              <a:schemeClr val="bg1">
                <a:lumMod val="95000"/>
              </a:schemeClr>
            </a:solidFill>
            <a:ln w="9525">
              <a:noFill/>
              <a:round/>
              <a:headEnd/>
              <a:tailEnd/>
            </a:ln>
          </p:spPr>
          <p:txBody>
            <a:bodyPr vert="horz" wrap="square" lIns="68564" tIns="34282" rIns="68564" bIns="34282" numCol="1" anchor="t" anchorCtr="0" compatLnSpc="1">
              <a:prstTxWarp prst="textNoShape">
                <a:avLst/>
              </a:prstTxWarp>
            </a:bodyPr>
            <a:lstStyle/>
            <a:p>
              <a:endParaRPr lang="en-US" sz="1013" dirty="0">
                <a:cs typeface="+mn-ea"/>
                <a:sym typeface="+mn-lt"/>
              </a:endParaRPr>
            </a:p>
          </p:txBody>
        </p:sp>
        <p:sp>
          <p:nvSpPr>
            <p:cNvPr id="129" name="Freeform 22"/>
            <p:cNvSpPr>
              <a:spLocks/>
            </p:cNvSpPr>
            <p:nvPr/>
          </p:nvSpPr>
          <p:spPr bwMode="auto">
            <a:xfrm>
              <a:off x="5111750" y="2957513"/>
              <a:ext cx="307975" cy="128588"/>
            </a:xfrm>
            <a:custGeom>
              <a:avLst/>
              <a:gdLst/>
              <a:ahLst/>
              <a:cxnLst>
                <a:cxn ang="0">
                  <a:pos x="187" y="5"/>
                </a:cxn>
                <a:cxn ang="0">
                  <a:pos x="10" y="0"/>
                </a:cxn>
                <a:cxn ang="0">
                  <a:pos x="0" y="82"/>
                </a:cxn>
                <a:cxn ang="0">
                  <a:pos x="182" y="95"/>
                </a:cxn>
                <a:cxn ang="0">
                  <a:pos x="187" y="5"/>
                </a:cxn>
              </a:cxnLst>
              <a:rect l="0" t="0" r="r" b="b"/>
              <a:pathLst>
                <a:path w="230" h="95">
                  <a:moveTo>
                    <a:pt x="187" y="5"/>
                  </a:moveTo>
                  <a:cubicBezTo>
                    <a:pt x="10" y="0"/>
                    <a:pt x="10" y="0"/>
                    <a:pt x="10" y="0"/>
                  </a:cubicBezTo>
                  <a:cubicBezTo>
                    <a:pt x="44" y="14"/>
                    <a:pt x="40" y="66"/>
                    <a:pt x="0" y="82"/>
                  </a:cubicBezTo>
                  <a:cubicBezTo>
                    <a:pt x="182" y="95"/>
                    <a:pt x="182" y="95"/>
                    <a:pt x="182" y="95"/>
                  </a:cubicBezTo>
                  <a:cubicBezTo>
                    <a:pt x="230" y="85"/>
                    <a:pt x="228" y="17"/>
                    <a:pt x="187" y="5"/>
                  </a:cubicBezTo>
                  <a:close/>
                </a:path>
              </a:pathLst>
            </a:custGeom>
            <a:solidFill>
              <a:schemeClr val="accent4"/>
            </a:solidFill>
            <a:ln w="9525">
              <a:noFill/>
              <a:round/>
              <a:headEnd/>
              <a:tailEnd/>
            </a:ln>
          </p:spPr>
          <p:txBody>
            <a:bodyPr vert="horz" wrap="square" lIns="68564" tIns="34282" rIns="68564" bIns="34282" numCol="1" anchor="t" anchorCtr="0" compatLnSpc="1">
              <a:prstTxWarp prst="textNoShape">
                <a:avLst/>
              </a:prstTxWarp>
            </a:bodyPr>
            <a:lstStyle/>
            <a:p>
              <a:endParaRPr lang="en-US" sz="1013" dirty="0">
                <a:cs typeface="+mn-ea"/>
                <a:sym typeface="+mn-lt"/>
              </a:endParaRPr>
            </a:p>
          </p:txBody>
        </p:sp>
        <p:sp>
          <p:nvSpPr>
            <p:cNvPr id="130" name="Freeform 23"/>
            <p:cNvSpPr>
              <a:spLocks/>
            </p:cNvSpPr>
            <p:nvPr/>
          </p:nvSpPr>
          <p:spPr bwMode="auto">
            <a:xfrm>
              <a:off x="4324350" y="2525713"/>
              <a:ext cx="420688" cy="466725"/>
            </a:xfrm>
            <a:custGeom>
              <a:avLst/>
              <a:gdLst/>
              <a:ahLst/>
              <a:cxnLst>
                <a:cxn ang="0">
                  <a:pos x="314" y="348"/>
                </a:cxn>
                <a:cxn ang="0">
                  <a:pos x="0" y="334"/>
                </a:cxn>
                <a:cxn ang="0">
                  <a:pos x="314" y="348"/>
                </a:cxn>
              </a:cxnLst>
              <a:rect l="0" t="0" r="r" b="b"/>
              <a:pathLst>
                <a:path w="314" h="348">
                  <a:moveTo>
                    <a:pt x="314" y="348"/>
                  </a:moveTo>
                  <a:cubicBezTo>
                    <a:pt x="0" y="334"/>
                    <a:pt x="0" y="334"/>
                    <a:pt x="0" y="334"/>
                  </a:cubicBezTo>
                  <a:cubicBezTo>
                    <a:pt x="78" y="44"/>
                    <a:pt x="280" y="0"/>
                    <a:pt x="314" y="348"/>
                  </a:cubicBezTo>
                  <a:close/>
                </a:path>
              </a:pathLst>
            </a:custGeom>
            <a:solidFill>
              <a:schemeClr val="accent3"/>
            </a:solidFill>
            <a:ln w="9525">
              <a:noFill/>
              <a:round/>
              <a:headEnd/>
              <a:tailEnd/>
            </a:ln>
          </p:spPr>
          <p:txBody>
            <a:bodyPr vert="horz" wrap="square" lIns="68564" tIns="34282" rIns="68564" bIns="34282" numCol="1" anchor="t" anchorCtr="0" compatLnSpc="1">
              <a:prstTxWarp prst="textNoShape">
                <a:avLst/>
              </a:prstTxWarp>
            </a:bodyPr>
            <a:lstStyle/>
            <a:p>
              <a:endParaRPr lang="en-US" sz="1013" dirty="0">
                <a:cs typeface="+mn-ea"/>
                <a:sym typeface="+mn-lt"/>
              </a:endParaRPr>
            </a:p>
          </p:txBody>
        </p:sp>
        <p:sp>
          <p:nvSpPr>
            <p:cNvPr id="131" name="Freeform 24"/>
            <p:cNvSpPr>
              <a:spLocks/>
            </p:cNvSpPr>
            <p:nvPr/>
          </p:nvSpPr>
          <p:spPr bwMode="auto">
            <a:xfrm>
              <a:off x="4324350" y="2974975"/>
              <a:ext cx="420688" cy="477838"/>
            </a:xfrm>
            <a:custGeom>
              <a:avLst/>
              <a:gdLst/>
              <a:ahLst/>
              <a:cxnLst>
                <a:cxn ang="0">
                  <a:pos x="314" y="14"/>
                </a:cxn>
                <a:cxn ang="0">
                  <a:pos x="0" y="0"/>
                </a:cxn>
                <a:cxn ang="0">
                  <a:pos x="314" y="14"/>
                </a:cxn>
              </a:cxnLst>
              <a:rect l="0" t="0" r="r" b="b"/>
              <a:pathLst>
                <a:path w="314" h="356">
                  <a:moveTo>
                    <a:pt x="314" y="14"/>
                  </a:moveTo>
                  <a:cubicBezTo>
                    <a:pt x="0" y="0"/>
                    <a:pt x="0" y="0"/>
                    <a:pt x="0" y="0"/>
                  </a:cubicBezTo>
                  <a:cubicBezTo>
                    <a:pt x="49" y="296"/>
                    <a:pt x="247" y="356"/>
                    <a:pt x="314" y="14"/>
                  </a:cubicBezTo>
                  <a:close/>
                </a:path>
              </a:pathLst>
            </a:custGeom>
            <a:solidFill>
              <a:schemeClr val="accent2"/>
            </a:solidFill>
            <a:ln w="9525">
              <a:noFill/>
              <a:round/>
              <a:headEnd/>
              <a:tailEnd/>
            </a:ln>
          </p:spPr>
          <p:txBody>
            <a:bodyPr vert="horz" wrap="square" lIns="68564" tIns="34282" rIns="68564" bIns="34282" numCol="1" anchor="t" anchorCtr="0" compatLnSpc="1">
              <a:prstTxWarp prst="textNoShape">
                <a:avLst/>
              </a:prstTxWarp>
            </a:bodyPr>
            <a:lstStyle/>
            <a:p>
              <a:endParaRPr lang="en-US" sz="1013" dirty="0">
                <a:cs typeface="+mn-ea"/>
                <a:sym typeface="+mn-lt"/>
              </a:endParaRPr>
            </a:p>
          </p:txBody>
        </p:sp>
      </p:grpSp>
      <p:sp>
        <p:nvSpPr>
          <p:cNvPr id="135" name="TextBox 57"/>
          <p:cNvSpPr txBox="1"/>
          <p:nvPr/>
        </p:nvSpPr>
        <p:spPr>
          <a:xfrm>
            <a:off x="648480" y="1711116"/>
            <a:ext cx="861133" cy="784830"/>
          </a:xfrm>
          <a:prstGeom prst="rect">
            <a:avLst/>
          </a:prstGeom>
          <a:noFill/>
        </p:spPr>
        <p:txBody>
          <a:bodyPr wrap="none" rtlCol="0">
            <a:spAutoFit/>
          </a:bodyPr>
          <a:lstStyle/>
          <a:p>
            <a:pPr>
              <a:defRPr/>
            </a:pPr>
            <a:r>
              <a:rPr lang="en-US" sz="4500" dirty="0">
                <a:solidFill>
                  <a:schemeClr val="accent1"/>
                </a:solidFill>
                <a:cs typeface="+mn-ea"/>
                <a:sym typeface="+mn-lt"/>
              </a:rPr>
              <a:t>01</a:t>
            </a:r>
          </a:p>
        </p:txBody>
      </p:sp>
      <p:sp>
        <p:nvSpPr>
          <p:cNvPr id="136" name="TextBox 58"/>
          <p:cNvSpPr txBox="1"/>
          <p:nvPr/>
        </p:nvSpPr>
        <p:spPr>
          <a:xfrm>
            <a:off x="1233793" y="1972520"/>
            <a:ext cx="1427020" cy="244426"/>
          </a:xfrm>
          <a:prstGeom prst="rect">
            <a:avLst/>
          </a:prstGeom>
          <a:noFill/>
        </p:spPr>
        <p:txBody>
          <a:bodyPr wrap="square" rtlCol="0">
            <a:spAutoFit/>
          </a:bodyPr>
          <a:lstStyle/>
          <a:p>
            <a:pPr algn="r">
              <a:lnSpc>
                <a:spcPct val="120000"/>
              </a:lnSpc>
              <a:defRPr/>
            </a:pPr>
            <a:r>
              <a:rPr lang="zh-CN" altLang="en-US" sz="900" dirty="0">
                <a:solidFill>
                  <a:schemeClr val="tx1">
                    <a:lumMod val="50000"/>
                    <a:lumOff val="50000"/>
                  </a:schemeClr>
                </a:solidFill>
                <a:cs typeface="+mn-ea"/>
                <a:sym typeface="+mn-lt"/>
              </a:rPr>
              <a:t>Click here to add a text description</a:t>
            </a:r>
          </a:p>
        </p:txBody>
      </p:sp>
      <p:sp>
        <p:nvSpPr>
          <p:cNvPr id="137" name="TextBox 59"/>
          <p:cNvSpPr txBox="1"/>
          <p:nvPr/>
        </p:nvSpPr>
        <p:spPr>
          <a:xfrm>
            <a:off x="1975216" y="1668496"/>
            <a:ext cx="754026" cy="253902"/>
          </a:xfrm>
          <a:prstGeom prst="rect">
            <a:avLst/>
          </a:prstGeom>
          <a:noFill/>
        </p:spPr>
        <p:txBody>
          <a:bodyPr wrap="none" lIns="68567" tIns="34283" rIns="68567" bIns="34283" rtlCol="0">
            <a:spAutoFit/>
          </a:bodyPr>
          <a:lstStyle/>
          <a:p>
            <a:pPr algn="r">
              <a:defRPr/>
            </a:pPr>
            <a:r>
              <a:rPr lang="zh-CN" altLang="en-US" sz="1200" b="1" dirty="0">
                <a:solidFill>
                  <a:schemeClr val="tx1">
                    <a:lumMod val="50000"/>
                    <a:lumOff val="50000"/>
                  </a:schemeClr>
                </a:solidFill>
                <a:cs typeface="+mn-ea"/>
                <a:sym typeface="+mn-lt"/>
              </a:rPr>
              <a:t>Teaching focus</a:t>
            </a:r>
            <a:endParaRPr lang="en-US" altLang="zh-CN" sz="1200" b="1" dirty="0">
              <a:solidFill>
                <a:schemeClr val="tx1">
                  <a:lumMod val="50000"/>
                  <a:lumOff val="50000"/>
                </a:schemeClr>
              </a:solidFill>
              <a:cs typeface="+mn-ea"/>
              <a:sym typeface="+mn-lt"/>
            </a:endParaRPr>
          </a:p>
        </p:txBody>
      </p:sp>
      <p:sp>
        <p:nvSpPr>
          <p:cNvPr id="141" name="TextBox 63"/>
          <p:cNvSpPr txBox="1"/>
          <p:nvPr/>
        </p:nvSpPr>
        <p:spPr>
          <a:xfrm>
            <a:off x="6357637" y="1714678"/>
            <a:ext cx="861133" cy="784830"/>
          </a:xfrm>
          <a:prstGeom prst="rect">
            <a:avLst/>
          </a:prstGeom>
          <a:noFill/>
        </p:spPr>
        <p:txBody>
          <a:bodyPr wrap="none" rtlCol="0">
            <a:spAutoFit/>
          </a:bodyPr>
          <a:lstStyle/>
          <a:p>
            <a:pPr>
              <a:defRPr/>
            </a:pPr>
            <a:r>
              <a:rPr lang="en-US" sz="4500" dirty="0">
                <a:solidFill>
                  <a:schemeClr val="accent2"/>
                </a:solidFill>
                <a:cs typeface="+mn-ea"/>
                <a:sym typeface="+mn-lt"/>
              </a:rPr>
              <a:t>02</a:t>
            </a:r>
          </a:p>
        </p:txBody>
      </p:sp>
      <p:sp>
        <p:nvSpPr>
          <p:cNvPr id="142" name="TextBox 64"/>
          <p:cNvSpPr txBox="1"/>
          <p:nvPr/>
        </p:nvSpPr>
        <p:spPr>
          <a:xfrm>
            <a:off x="6918568" y="1922398"/>
            <a:ext cx="1427020" cy="244426"/>
          </a:xfrm>
          <a:prstGeom prst="rect">
            <a:avLst/>
          </a:prstGeom>
          <a:noFill/>
        </p:spPr>
        <p:txBody>
          <a:bodyPr wrap="square" rtlCol="0">
            <a:spAutoFit/>
          </a:bodyPr>
          <a:lstStyle/>
          <a:p>
            <a:pPr algn="r">
              <a:lnSpc>
                <a:spcPct val="120000"/>
              </a:lnSpc>
              <a:defRPr/>
            </a:pPr>
            <a:r>
              <a:rPr lang="zh-CN" altLang="en-US" sz="900" dirty="0">
                <a:solidFill>
                  <a:schemeClr val="tx1">
                    <a:lumMod val="50000"/>
                    <a:lumOff val="50000"/>
                  </a:schemeClr>
                </a:solidFill>
                <a:cs typeface="+mn-ea"/>
                <a:sym typeface="+mn-lt"/>
              </a:rPr>
              <a:t>Click here to add a text description</a:t>
            </a:r>
          </a:p>
        </p:txBody>
      </p:sp>
      <p:sp>
        <p:nvSpPr>
          <p:cNvPr id="143" name="TextBox 65"/>
          <p:cNvSpPr txBox="1"/>
          <p:nvPr/>
        </p:nvSpPr>
        <p:spPr>
          <a:xfrm>
            <a:off x="7629420" y="1668496"/>
            <a:ext cx="754027" cy="253902"/>
          </a:xfrm>
          <a:prstGeom prst="rect">
            <a:avLst/>
          </a:prstGeom>
          <a:noFill/>
        </p:spPr>
        <p:txBody>
          <a:bodyPr wrap="none" lIns="68567" tIns="34283" rIns="68567" bIns="34283" rtlCol="0">
            <a:spAutoFit/>
          </a:bodyPr>
          <a:lstStyle/>
          <a:p>
            <a:pPr algn="r">
              <a:defRPr/>
            </a:pPr>
            <a:r>
              <a:rPr lang="zh-CN" altLang="en-US" sz="1200" b="1" dirty="0">
                <a:solidFill>
                  <a:schemeClr val="tx1">
                    <a:lumMod val="50000"/>
                    <a:lumOff val="50000"/>
                  </a:schemeClr>
                </a:solidFill>
                <a:cs typeface="+mn-ea"/>
                <a:sym typeface="+mn-lt"/>
              </a:rPr>
              <a:t>Teaching focus</a:t>
            </a:r>
            <a:endParaRPr lang="en-US" altLang="zh-CN" sz="1200" b="1" dirty="0">
              <a:solidFill>
                <a:schemeClr val="tx1">
                  <a:lumMod val="50000"/>
                  <a:lumOff val="50000"/>
                </a:schemeClr>
              </a:solidFill>
              <a:cs typeface="+mn-ea"/>
              <a:sym typeface="+mn-lt"/>
            </a:endParaRPr>
          </a:p>
        </p:txBody>
      </p:sp>
      <p:sp>
        <p:nvSpPr>
          <p:cNvPr id="144" name="TextBox 60"/>
          <p:cNvSpPr txBox="1"/>
          <p:nvPr/>
        </p:nvSpPr>
        <p:spPr>
          <a:xfrm>
            <a:off x="705603" y="3522582"/>
            <a:ext cx="861133" cy="784830"/>
          </a:xfrm>
          <a:prstGeom prst="rect">
            <a:avLst/>
          </a:prstGeom>
          <a:noFill/>
        </p:spPr>
        <p:txBody>
          <a:bodyPr wrap="none" rtlCol="0">
            <a:spAutoFit/>
          </a:bodyPr>
          <a:lstStyle/>
          <a:p>
            <a:pPr>
              <a:defRPr/>
            </a:pPr>
            <a:r>
              <a:rPr lang="en-US" sz="4500" dirty="0">
                <a:solidFill>
                  <a:schemeClr val="accent2"/>
                </a:solidFill>
                <a:cs typeface="+mn-ea"/>
                <a:sym typeface="+mn-lt"/>
              </a:rPr>
              <a:t>03</a:t>
            </a:r>
          </a:p>
        </p:txBody>
      </p:sp>
      <p:sp>
        <p:nvSpPr>
          <p:cNvPr id="145" name="TextBox 61"/>
          <p:cNvSpPr txBox="1"/>
          <p:nvPr/>
        </p:nvSpPr>
        <p:spPr>
          <a:xfrm>
            <a:off x="1264416" y="3791528"/>
            <a:ext cx="1427020" cy="244426"/>
          </a:xfrm>
          <a:prstGeom prst="rect">
            <a:avLst/>
          </a:prstGeom>
          <a:noFill/>
        </p:spPr>
        <p:txBody>
          <a:bodyPr wrap="square" rtlCol="0">
            <a:spAutoFit/>
          </a:bodyPr>
          <a:lstStyle/>
          <a:p>
            <a:pPr algn="r">
              <a:lnSpc>
                <a:spcPct val="120000"/>
              </a:lnSpc>
              <a:defRPr/>
            </a:pPr>
            <a:r>
              <a:rPr lang="zh-CN" altLang="en-US" sz="900" dirty="0">
                <a:solidFill>
                  <a:schemeClr val="tx1">
                    <a:lumMod val="50000"/>
                    <a:lumOff val="50000"/>
                  </a:schemeClr>
                </a:solidFill>
                <a:cs typeface="+mn-ea"/>
                <a:sym typeface="+mn-lt"/>
              </a:rPr>
              <a:t>Click here to add a text description</a:t>
            </a:r>
          </a:p>
        </p:txBody>
      </p:sp>
      <p:sp>
        <p:nvSpPr>
          <p:cNvPr id="146" name="TextBox 62"/>
          <p:cNvSpPr txBox="1"/>
          <p:nvPr/>
        </p:nvSpPr>
        <p:spPr>
          <a:xfrm>
            <a:off x="2014695" y="3522955"/>
            <a:ext cx="754027" cy="253902"/>
          </a:xfrm>
          <a:prstGeom prst="rect">
            <a:avLst/>
          </a:prstGeom>
          <a:noFill/>
        </p:spPr>
        <p:txBody>
          <a:bodyPr wrap="none" lIns="68567" tIns="34283" rIns="68567" bIns="34283" rtlCol="0">
            <a:spAutoFit/>
          </a:bodyPr>
          <a:lstStyle/>
          <a:p>
            <a:pPr algn="r">
              <a:defRPr/>
            </a:pPr>
            <a:r>
              <a:rPr lang="zh-CN" altLang="en-US" sz="1200" b="1" dirty="0">
                <a:solidFill>
                  <a:schemeClr val="tx1">
                    <a:lumMod val="50000"/>
                    <a:lumOff val="50000"/>
                  </a:schemeClr>
                </a:solidFill>
                <a:cs typeface="+mn-ea"/>
                <a:sym typeface="+mn-lt"/>
              </a:rPr>
              <a:t>Teaching focus</a:t>
            </a:r>
            <a:endParaRPr lang="en-US" altLang="zh-CN" sz="1200" b="1" dirty="0">
              <a:solidFill>
                <a:schemeClr val="tx1">
                  <a:lumMod val="50000"/>
                  <a:lumOff val="50000"/>
                </a:schemeClr>
              </a:solidFill>
              <a:cs typeface="+mn-ea"/>
              <a:sym typeface="+mn-lt"/>
            </a:endParaRPr>
          </a:p>
        </p:txBody>
      </p:sp>
      <p:sp>
        <p:nvSpPr>
          <p:cNvPr id="147" name="TextBox 17"/>
          <p:cNvSpPr txBox="1"/>
          <p:nvPr/>
        </p:nvSpPr>
        <p:spPr>
          <a:xfrm>
            <a:off x="6414759" y="3526144"/>
            <a:ext cx="861133" cy="784830"/>
          </a:xfrm>
          <a:prstGeom prst="rect">
            <a:avLst/>
          </a:prstGeom>
          <a:noFill/>
        </p:spPr>
        <p:txBody>
          <a:bodyPr wrap="none" rtlCol="0">
            <a:spAutoFit/>
          </a:bodyPr>
          <a:lstStyle/>
          <a:p>
            <a:pPr>
              <a:defRPr/>
            </a:pPr>
            <a:r>
              <a:rPr lang="en-US" sz="4500" dirty="0">
                <a:solidFill>
                  <a:schemeClr val="accent3"/>
                </a:solidFill>
                <a:cs typeface="+mn-ea"/>
                <a:sym typeface="+mn-lt"/>
              </a:rPr>
              <a:t>04</a:t>
            </a:r>
          </a:p>
        </p:txBody>
      </p:sp>
      <p:sp>
        <p:nvSpPr>
          <p:cNvPr id="148" name="TextBox 18"/>
          <p:cNvSpPr txBox="1"/>
          <p:nvPr/>
        </p:nvSpPr>
        <p:spPr>
          <a:xfrm>
            <a:off x="7020581" y="3800383"/>
            <a:ext cx="1427020" cy="244426"/>
          </a:xfrm>
          <a:prstGeom prst="rect">
            <a:avLst/>
          </a:prstGeom>
          <a:noFill/>
        </p:spPr>
        <p:txBody>
          <a:bodyPr wrap="square" rtlCol="0">
            <a:spAutoFit/>
          </a:bodyPr>
          <a:lstStyle/>
          <a:p>
            <a:pPr algn="r">
              <a:lnSpc>
                <a:spcPct val="120000"/>
              </a:lnSpc>
              <a:defRPr/>
            </a:pPr>
            <a:r>
              <a:rPr lang="zh-CN" altLang="en-US" sz="900" dirty="0">
                <a:solidFill>
                  <a:schemeClr val="tx1">
                    <a:lumMod val="50000"/>
                    <a:lumOff val="50000"/>
                  </a:schemeClr>
                </a:solidFill>
                <a:cs typeface="+mn-ea"/>
                <a:sym typeface="+mn-lt"/>
              </a:rPr>
              <a:t>Click here to add a text description</a:t>
            </a:r>
          </a:p>
        </p:txBody>
      </p:sp>
      <p:sp>
        <p:nvSpPr>
          <p:cNvPr id="149" name="TextBox 19"/>
          <p:cNvSpPr txBox="1"/>
          <p:nvPr/>
        </p:nvSpPr>
        <p:spPr>
          <a:xfrm>
            <a:off x="7763603" y="3562967"/>
            <a:ext cx="754027" cy="253902"/>
          </a:xfrm>
          <a:prstGeom prst="rect">
            <a:avLst/>
          </a:prstGeom>
          <a:noFill/>
        </p:spPr>
        <p:txBody>
          <a:bodyPr wrap="none" lIns="68567" tIns="34283" rIns="68567" bIns="34283" rtlCol="0">
            <a:spAutoFit/>
          </a:bodyPr>
          <a:lstStyle/>
          <a:p>
            <a:pPr algn="r">
              <a:defRPr/>
            </a:pPr>
            <a:r>
              <a:rPr lang="zh-CN" altLang="en-US" sz="1200" b="1" dirty="0">
                <a:solidFill>
                  <a:schemeClr val="tx1">
                    <a:lumMod val="50000"/>
                    <a:lumOff val="50000"/>
                  </a:schemeClr>
                </a:solidFill>
                <a:cs typeface="+mn-ea"/>
                <a:sym typeface="+mn-lt"/>
              </a:rPr>
              <a:t>Teaching focus</a:t>
            </a:r>
            <a:endParaRPr lang="en-US" altLang="zh-CN" sz="1200" b="1"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210768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iterate type="lt">
                                    <p:tmPct val="0"/>
                                  </p:iterate>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500" fill="hold"/>
                                        <p:tgtEl>
                                          <p:spTgt spid="119"/>
                                        </p:tgtEl>
                                        <p:attrNameLst>
                                          <p:attrName>ppt_x</p:attrName>
                                        </p:attrNameLst>
                                      </p:cBhvr>
                                      <p:tavLst>
                                        <p:tav tm="0">
                                          <p:val>
                                            <p:strVal val="#ppt_x"/>
                                          </p:val>
                                        </p:tav>
                                        <p:tav tm="100000">
                                          <p:val>
                                            <p:strVal val="#ppt_x"/>
                                          </p:val>
                                        </p:tav>
                                      </p:tavLst>
                                    </p:anim>
                                    <p:anim calcmode="lin" valueType="num">
                                      <p:cBhvr additive="base">
                                        <p:cTn id="12" dur="500" fill="hold"/>
                                        <p:tgtEl>
                                          <p:spTgt spid="1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3" accel="50000" decel="50000" fill="hold" nodeType="afterEffect">
                                  <p:stCondLst>
                                    <p:cond delay="0"/>
                                  </p:stCondLst>
                                  <p:childTnLst>
                                    <p:set>
                                      <p:cBhvr>
                                        <p:cTn id="15" dur="1" fill="hold">
                                          <p:stCondLst>
                                            <p:cond delay="0"/>
                                          </p:stCondLst>
                                        </p:cTn>
                                        <p:tgtEl>
                                          <p:spTgt spid="124"/>
                                        </p:tgtEl>
                                        <p:attrNameLst>
                                          <p:attrName>style.visibility</p:attrName>
                                        </p:attrNameLst>
                                      </p:cBhvr>
                                      <p:to>
                                        <p:strVal val="visible"/>
                                      </p:to>
                                    </p:set>
                                    <p:anim calcmode="lin" valueType="num">
                                      <p:cBhvr additive="base">
                                        <p:cTn id="16" dur="500" fill="hold"/>
                                        <p:tgtEl>
                                          <p:spTgt spid="124"/>
                                        </p:tgtEl>
                                        <p:attrNameLst>
                                          <p:attrName>ppt_x</p:attrName>
                                        </p:attrNameLst>
                                      </p:cBhvr>
                                      <p:tavLst>
                                        <p:tav tm="0">
                                          <p:val>
                                            <p:strVal val="1+#ppt_w/2"/>
                                          </p:val>
                                        </p:tav>
                                        <p:tav tm="100000">
                                          <p:val>
                                            <p:strVal val="#ppt_x"/>
                                          </p:val>
                                        </p:tav>
                                      </p:tavLst>
                                    </p:anim>
                                    <p:anim calcmode="lin" valueType="num">
                                      <p:cBhvr additive="base">
                                        <p:cTn id="17" dur="500" fill="hold"/>
                                        <p:tgtEl>
                                          <p:spTgt spid="124"/>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6" presetClass="emph" presetSubtype="0" fill="hold" nodeType="afterEffect">
                                  <p:stCondLst>
                                    <p:cond delay="0"/>
                                  </p:stCondLst>
                                  <p:iterate type="lt">
                                    <p:tmPct val="0"/>
                                  </p:iterate>
                                  <p:childTnLst>
                                    <p:animEffect transition="out" filter="fade">
                                      <p:cBhvr>
                                        <p:cTn id="20" dur="500" tmFilter="0, 0; .2, .5; .8, .5; 1, 0"/>
                                        <p:tgtEl>
                                          <p:spTgt spid="119"/>
                                        </p:tgtEl>
                                      </p:cBhvr>
                                    </p:animEffect>
                                    <p:animScale>
                                      <p:cBhvr>
                                        <p:cTn id="21" dur="250" autoRev="1" fill="hold"/>
                                        <p:tgtEl>
                                          <p:spTgt spid="119"/>
                                        </p:tgtEl>
                                      </p:cBhvr>
                                      <p:by x="105000" y="105000"/>
                                    </p:animScale>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5"/>
                                        </p:tgtEl>
                                        <p:attrNameLst>
                                          <p:attrName>style.visibility</p:attrName>
                                        </p:attrNameLst>
                                      </p:cBhvr>
                                      <p:to>
                                        <p:strVal val="visible"/>
                                      </p:to>
                                    </p:set>
                                    <p:anim calcmode="lin" valueType="num">
                                      <p:cBhvr>
                                        <p:cTn id="25" dur="500" fill="hold"/>
                                        <p:tgtEl>
                                          <p:spTgt spid="135"/>
                                        </p:tgtEl>
                                        <p:attrNameLst>
                                          <p:attrName>ppt_w</p:attrName>
                                        </p:attrNameLst>
                                      </p:cBhvr>
                                      <p:tavLst>
                                        <p:tav tm="0">
                                          <p:val>
                                            <p:fltVal val="0"/>
                                          </p:val>
                                        </p:tav>
                                        <p:tav tm="100000">
                                          <p:val>
                                            <p:strVal val="#ppt_w"/>
                                          </p:val>
                                        </p:tav>
                                      </p:tavLst>
                                    </p:anim>
                                    <p:anim calcmode="lin" valueType="num">
                                      <p:cBhvr>
                                        <p:cTn id="26" dur="500" fill="hold"/>
                                        <p:tgtEl>
                                          <p:spTgt spid="135"/>
                                        </p:tgtEl>
                                        <p:attrNameLst>
                                          <p:attrName>ppt_h</p:attrName>
                                        </p:attrNameLst>
                                      </p:cBhvr>
                                      <p:tavLst>
                                        <p:tav tm="0">
                                          <p:val>
                                            <p:fltVal val="0"/>
                                          </p:val>
                                        </p:tav>
                                        <p:tav tm="100000">
                                          <p:val>
                                            <p:strVal val="#ppt_h"/>
                                          </p:val>
                                        </p:tav>
                                      </p:tavLst>
                                    </p:anim>
                                    <p:animEffect transition="in" filter="fade">
                                      <p:cBhvr>
                                        <p:cTn id="27" dur="500"/>
                                        <p:tgtEl>
                                          <p:spTgt spid="13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500"/>
                                        <p:tgtEl>
                                          <p:spTgt spid="1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fade">
                                      <p:cBhvr>
                                        <p:cTn id="34" dur="500"/>
                                        <p:tgtEl>
                                          <p:spTgt spid="136"/>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41"/>
                                        </p:tgtEl>
                                        <p:attrNameLst>
                                          <p:attrName>style.visibility</p:attrName>
                                        </p:attrNameLst>
                                      </p:cBhvr>
                                      <p:to>
                                        <p:strVal val="visible"/>
                                      </p:to>
                                    </p:set>
                                    <p:anim calcmode="lin" valueType="num">
                                      <p:cBhvr>
                                        <p:cTn id="38" dur="500" fill="hold"/>
                                        <p:tgtEl>
                                          <p:spTgt spid="141"/>
                                        </p:tgtEl>
                                        <p:attrNameLst>
                                          <p:attrName>ppt_w</p:attrName>
                                        </p:attrNameLst>
                                      </p:cBhvr>
                                      <p:tavLst>
                                        <p:tav tm="0">
                                          <p:val>
                                            <p:fltVal val="0"/>
                                          </p:val>
                                        </p:tav>
                                        <p:tav tm="100000">
                                          <p:val>
                                            <p:strVal val="#ppt_w"/>
                                          </p:val>
                                        </p:tav>
                                      </p:tavLst>
                                    </p:anim>
                                    <p:anim calcmode="lin" valueType="num">
                                      <p:cBhvr>
                                        <p:cTn id="39" dur="500" fill="hold"/>
                                        <p:tgtEl>
                                          <p:spTgt spid="141"/>
                                        </p:tgtEl>
                                        <p:attrNameLst>
                                          <p:attrName>ppt_h</p:attrName>
                                        </p:attrNameLst>
                                      </p:cBhvr>
                                      <p:tavLst>
                                        <p:tav tm="0">
                                          <p:val>
                                            <p:fltVal val="0"/>
                                          </p:val>
                                        </p:tav>
                                        <p:tav tm="100000">
                                          <p:val>
                                            <p:strVal val="#ppt_h"/>
                                          </p:val>
                                        </p:tav>
                                      </p:tavLst>
                                    </p:anim>
                                    <p:animEffect transition="in" filter="fade">
                                      <p:cBhvr>
                                        <p:cTn id="40" dur="500"/>
                                        <p:tgtEl>
                                          <p:spTgt spid="141"/>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43"/>
                                        </p:tgtEl>
                                        <p:attrNameLst>
                                          <p:attrName>style.visibility</p:attrName>
                                        </p:attrNameLst>
                                      </p:cBhvr>
                                      <p:to>
                                        <p:strVal val="visible"/>
                                      </p:to>
                                    </p:set>
                                    <p:animEffect transition="in" filter="fade">
                                      <p:cBhvr>
                                        <p:cTn id="44" dur="500"/>
                                        <p:tgtEl>
                                          <p:spTgt spid="14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2"/>
                                        </p:tgtEl>
                                        <p:attrNameLst>
                                          <p:attrName>style.visibility</p:attrName>
                                        </p:attrNameLst>
                                      </p:cBhvr>
                                      <p:to>
                                        <p:strVal val="visible"/>
                                      </p:to>
                                    </p:set>
                                    <p:animEffect transition="in" filter="fade">
                                      <p:cBhvr>
                                        <p:cTn id="47" dur="500"/>
                                        <p:tgtEl>
                                          <p:spTgt spid="142"/>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44"/>
                                        </p:tgtEl>
                                        <p:attrNameLst>
                                          <p:attrName>style.visibility</p:attrName>
                                        </p:attrNameLst>
                                      </p:cBhvr>
                                      <p:to>
                                        <p:strVal val="visible"/>
                                      </p:to>
                                    </p:set>
                                    <p:anim calcmode="lin" valueType="num">
                                      <p:cBhvr>
                                        <p:cTn id="51" dur="500" fill="hold"/>
                                        <p:tgtEl>
                                          <p:spTgt spid="144"/>
                                        </p:tgtEl>
                                        <p:attrNameLst>
                                          <p:attrName>ppt_w</p:attrName>
                                        </p:attrNameLst>
                                      </p:cBhvr>
                                      <p:tavLst>
                                        <p:tav tm="0">
                                          <p:val>
                                            <p:fltVal val="0"/>
                                          </p:val>
                                        </p:tav>
                                        <p:tav tm="100000">
                                          <p:val>
                                            <p:strVal val="#ppt_w"/>
                                          </p:val>
                                        </p:tav>
                                      </p:tavLst>
                                    </p:anim>
                                    <p:anim calcmode="lin" valueType="num">
                                      <p:cBhvr>
                                        <p:cTn id="52" dur="500" fill="hold"/>
                                        <p:tgtEl>
                                          <p:spTgt spid="144"/>
                                        </p:tgtEl>
                                        <p:attrNameLst>
                                          <p:attrName>ppt_h</p:attrName>
                                        </p:attrNameLst>
                                      </p:cBhvr>
                                      <p:tavLst>
                                        <p:tav tm="0">
                                          <p:val>
                                            <p:fltVal val="0"/>
                                          </p:val>
                                        </p:tav>
                                        <p:tav tm="100000">
                                          <p:val>
                                            <p:strVal val="#ppt_h"/>
                                          </p:val>
                                        </p:tav>
                                      </p:tavLst>
                                    </p:anim>
                                    <p:animEffect transition="in" filter="fade">
                                      <p:cBhvr>
                                        <p:cTn id="53" dur="500"/>
                                        <p:tgtEl>
                                          <p:spTgt spid="144"/>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146"/>
                                        </p:tgtEl>
                                        <p:attrNameLst>
                                          <p:attrName>style.visibility</p:attrName>
                                        </p:attrNameLst>
                                      </p:cBhvr>
                                      <p:to>
                                        <p:strVal val="visible"/>
                                      </p:to>
                                    </p:set>
                                    <p:animEffect transition="in" filter="fade">
                                      <p:cBhvr>
                                        <p:cTn id="57" dur="500"/>
                                        <p:tgtEl>
                                          <p:spTgt spid="14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fade">
                                      <p:cBhvr>
                                        <p:cTn id="60" dur="500"/>
                                        <p:tgtEl>
                                          <p:spTgt spid="145"/>
                                        </p:tgtEl>
                                      </p:cBhvr>
                                    </p:animEffect>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147"/>
                                        </p:tgtEl>
                                        <p:attrNameLst>
                                          <p:attrName>style.visibility</p:attrName>
                                        </p:attrNameLst>
                                      </p:cBhvr>
                                      <p:to>
                                        <p:strVal val="visible"/>
                                      </p:to>
                                    </p:set>
                                    <p:anim calcmode="lin" valueType="num">
                                      <p:cBhvr>
                                        <p:cTn id="64" dur="500" fill="hold"/>
                                        <p:tgtEl>
                                          <p:spTgt spid="147"/>
                                        </p:tgtEl>
                                        <p:attrNameLst>
                                          <p:attrName>ppt_w</p:attrName>
                                        </p:attrNameLst>
                                      </p:cBhvr>
                                      <p:tavLst>
                                        <p:tav tm="0">
                                          <p:val>
                                            <p:fltVal val="0"/>
                                          </p:val>
                                        </p:tav>
                                        <p:tav tm="100000">
                                          <p:val>
                                            <p:strVal val="#ppt_w"/>
                                          </p:val>
                                        </p:tav>
                                      </p:tavLst>
                                    </p:anim>
                                    <p:anim calcmode="lin" valueType="num">
                                      <p:cBhvr>
                                        <p:cTn id="65" dur="500" fill="hold"/>
                                        <p:tgtEl>
                                          <p:spTgt spid="147"/>
                                        </p:tgtEl>
                                        <p:attrNameLst>
                                          <p:attrName>ppt_h</p:attrName>
                                        </p:attrNameLst>
                                      </p:cBhvr>
                                      <p:tavLst>
                                        <p:tav tm="0">
                                          <p:val>
                                            <p:fltVal val="0"/>
                                          </p:val>
                                        </p:tav>
                                        <p:tav tm="100000">
                                          <p:val>
                                            <p:strVal val="#ppt_h"/>
                                          </p:val>
                                        </p:tav>
                                      </p:tavLst>
                                    </p:anim>
                                    <p:animEffect transition="in" filter="fade">
                                      <p:cBhvr>
                                        <p:cTn id="66" dur="500"/>
                                        <p:tgtEl>
                                          <p:spTgt spid="147"/>
                                        </p:tgtEl>
                                      </p:cBhvr>
                                    </p:animEffect>
                                  </p:childTnLst>
                                </p:cTn>
                              </p:par>
                            </p:childTnLst>
                          </p:cTn>
                        </p:par>
                        <p:par>
                          <p:cTn id="67" fill="hold">
                            <p:stCondLst>
                              <p:cond delay="5500"/>
                            </p:stCondLst>
                            <p:childTnLst>
                              <p:par>
                                <p:cTn id="68" presetID="10" presetClass="entr" presetSubtype="0" fill="hold" grpId="0" nodeType="afterEffect">
                                  <p:stCondLst>
                                    <p:cond delay="0"/>
                                  </p:stCondLst>
                                  <p:childTnLst>
                                    <p:set>
                                      <p:cBhvr>
                                        <p:cTn id="69" dur="1" fill="hold">
                                          <p:stCondLst>
                                            <p:cond delay="0"/>
                                          </p:stCondLst>
                                        </p:cTn>
                                        <p:tgtEl>
                                          <p:spTgt spid="149"/>
                                        </p:tgtEl>
                                        <p:attrNameLst>
                                          <p:attrName>style.visibility</p:attrName>
                                        </p:attrNameLst>
                                      </p:cBhvr>
                                      <p:to>
                                        <p:strVal val="visible"/>
                                      </p:to>
                                    </p:set>
                                    <p:animEffect transition="in" filter="fade">
                                      <p:cBhvr>
                                        <p:cTn id="70" dur="500"/>
                                        <p:tgtEl>
                                          <p:spTgt spid="1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8"/>
                                        </p:tgtEl>
                                        <p:attrNameLst>
                                          <p:attrName>style.visibility</p:attrName>
                                        </p:attrNameLst>
                                      </p:cBhvr>
                                      <p:to>
                                        <p:strVal val="visible"/>
                                      </p:to>
                                    </p:set>
                                    <p:animEffect transition="in" filter="fade">
                                      <p:cBhvr>
                                        <p:cTn id="73"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35" grpId="0"/>
      <p:bldP spid="136" grpId="0"/>
      <p:bldP spid="137" grpId="0"/>
      <p:bldP spid="141" grpId="0"/>
      <p:bldP spid="142" grpId="0"/>
      <p:bldP spid="143" grpId="0"/>
      <p:bldP spid="144" grpId="0"/>
      <p:bldP spid="145" grpId="0"/>
      <p:bldP spid="146" grpId="0"/>
      <p:bldP spid="147" grpId="0"/>
      <p:bldP spid="148" grpId="0"/>
      <p:bldP spid="1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Academic analysis</a:t>
            </a:r>
          </a:p>
        </p:txBody>
      </p:sp>
      <p:sp>
        <p:nvSpPr>
          <p:cNvPr id="33" name="矩形 32"/>
          <p:cNvSpPr/>
          <p:nvPr/>
        </p:nvSpPr>
        <p:spPr>
          <a:xfrm rot="21158151">
            <a:off x="989101" y="1513539"/>
            <a:ext cx="2067582" cy="1335668"/>
          </a:xfrm>
          <a:prstGeom prst="rect">
            <a:avLst/>
          </a:prstGeom>
          <a:blipFill>
            <a:blip r:embed="rId4" cstate="screen">
              <a:extLst>
                <a:ext uri="{28A0092B-C50C-407E-A947-70E740481C1C}">
                  <a14:useLocalDpi xmlns:a14="http://schemas.microsoft.com/office/drawing/2010/main"/>
                </a:ext>
              </a:extLst>
            </a:blip>
            <a:srcRect/>
            <a:stretch>
              <a:fillRect/>
            </a:stretch>
          </a:blipFill>
          <a:ln w="57150">
            <a:solidFill>
              <a:schemeClr val="bg1"/>
            </a:solidFill>
          </a:ln>
          <a:effectLst>
            <a:outerShdw blurRad="444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4" name="矩形 33"/>
          <p:cNvSpPr/>
          <p:nvPr/>
        </p:nvSpPr>
        <p:spPr>
          <a:xfrm rot="805105">
            <a:off x="2966024" y="2101334"/>
            <a:ext cx="2067582" cy="1335668"/>
          </a:xfrm>
          <a:prstGeom prst="rect">
            <a:avLst/>
          </a:prstGeom>
          <a:blipFill>
            <a:blip r:embed="rId5" cstate="screen">
              <a:extLst>
                <a:ext uri="{28A0092B-C50C-407E-A947-70E740481C1C}">
                  <a14:useLocalDpi xmlns:a14="http://schemas.microsoft.com/office/drawing/2010/main"/>
                </a:ext>
              </a:extLst>
            </a:blip>
            <a:srcRect/>
            <a:stretch>
              <a:fillRect/>
            </a:stretch>
          </a:blipFill>
          <a:ln w="57150">
            <a:solidFill>
              <a:schemeClr val="bg1"/>
            </a:solidFill>
          </a:ln>
          <a:effectLst>
            <a:outerShdw blurRad="444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5" name="矩形 34"/>
          <p:cNvSpPr/>
          <p:nvPr/>
        </p:nvSpPr>
        <p:spPr>
          <a:xfrm rot="812643">
            <a:off x="4762242" y="1527829"/>
            <a:ext cx="2377211" cy="1535690"/>
          </a:xfrm>
          <a:prstGeom prst="rect">
            <a:avLst/>
          </a:prstGeom>
          <a:blipFill>
            <a:blip r:embed="rId6" cstate="screen">
              <a:extLst>
                <a:ext uri="{28A0092B-C50C-407E-A947-70E740481C1C}">
                  <a14:useLocalDpi xmlns:a14="http://schemas.microsoft.com/office/drawing/2010/main"/>
                </a:ext>
              </a:extLst>
            </a:blip>
            <a:srcRect/>
            <a:stretch>
              <a:fillRect/>
            </a:stretch>
          </a:blipFill>
          <a:ln w="57150">
            <a:solidFill>
              <a:schemeClr val="bg1"/>
            </a:solidFill>
          </a:ln>
          <a:effectLst>
            <a:outerShdw blurRad="444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6" name="矩形 35"/>
          <p:cNvSpPr/>
          <p:nvPr/>
        </p:nvSpPr>
        <p:spPr>
          <a:xfrm rot="20689217">
            <a:off x="6281583" y="2929093"/>
            <a:ext cx="2067582" cy="1335668"/>
          </a:xfrm>
          <a:prstGeom prst="rect">
            <a:avLst/>
          </a:prstGeom>
          <a:blipFill>
            <a:blip r:embed="rId7" cstate="screen">
              <a:extLst>
                <a:ext uri="{28A0092B-C50C-407E-A947-70E740481C1C}">
                  <a14:useLocalDpi xmlns:a14="http://schemas.microsoft.com/office/drawing/2010/main"/>
                </a:ext>
              </a:extLst>
            </a:blip>
            <a:srcRect/>
            <a:stretch>
              <a:fillRect/>
            </a:stretch>
          </a:blipFill>
          <a:ln w="57150">
            <a:solidFill>
              <a:schemeClr val="bg1"/>
            </a:solidFill>
          </a:ln>
          <a:effectLst>
            <a:outerShdw blurRad="444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7" name="TextBox 344"/>
          <p:cNvSpPr>
            <a:spLocks noChangeArrowheads="1"/>
          </p:cNvSpPr>
          <p:nvPr/>
        </p:nvSpPr>
        <p:spPr bwMode="auto">
          <a:xfrm>
            <a:off x="854320" y="3491321"/>
            <a:ext cx="1107993"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b="1" dirty="0">
                <a:solidFill>
                  <a:schemeClr val="accent3"/>
                </a:solidFill>
                <a:latin typeface="+mn-lt"/>
                <a:ea typeface="+mn-ea"/>
                <a:cs typeface="+mn-ea"/>
                <a:sym typeface="+mn-lt"/>
              </a:rPr>
              <a:t>Academic analysis</a:t>
            </a:r>
          </a:p>
        </p:txBody>
      </p:sp>
      <p:sp>
        <p:nvSpPr>
          <p:cNvPr id="38" name="矩形 37"/>
          <p:cNvSpPr>
            <a:spLocks noChangeArrowheads="1"/>
          </p:cNvSpPr>
          <p:nvPr/>
        </p:nvSpPr>
        <p:spPr bwMode="auto">
          <a:xfrm>
            <a:off x="859014" y="3878017"/>
            <a:ext cx="4433066" cy="78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8" tIns="45719" rIns="91438" bIns="45719">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defRPr/>
            </a:pPr>
            <a:r>
              <a:rPr lang="zh-CN" altLang="en-US" sz="1000" dirty="0">
                <a:latin typeface="+mn-lt"/>
                <a:ea typeface="+mn-ea"/>
                <a:cs typeface="+mn-ea"/>
                <a:sym typeface="+mn-lt"/>
              </a:rPr>
              <a:t>The final exam was approaching and the mid-term exam analysis could not be sent out in time due to problems with previous publication and login. </a:t>
            </a:r>
            <a:endParaRPr lang="zh-CN" altLang="en-US" sz="975" dirty="0">
              <a:solidFill>
                <a:sysClr val="windowText" lastClr="000000">
                  <a:lumMod val="65000"/>
                  <a:lumOff val="35000"/>
                </a:sysClr>
              </a:solidFill>
              <a:latin typeface="+mn-lt"/>
              <a:ea typeface="+mn-ea"/>
              <a:cs typeface="+mn-ea"/>
              <a:sym typeface="+mn-lt"/>
            </a:endParaRPr>
          </a:p>
        </p:txBody>
      </p:sp>
    </p:spTree>
    <p:extLst>
      <p:ext uri="{BB962C8B-B14F-4D97-AF65-F5344CB8AC3E}">
        <p14:creationId xmlns:p14="http://schemas.microsoft.com/office/powerpoint/2010/main" val="2127961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 calcmode="lin" valueType="num">
                                      <p:cBhvr>
                                        <p:cTn id="13" dur="500" fill="hold"/>
                                        <p:tgtEl>
                                          <p:spTgt spid="33"/>
                                        </p:tgtEl>
                                        <p:attrNameLst>
                                          <p:attrName>style.rotation</p:attrName>
                                        </p:attrNameLst>
                                      </p:cBhvr>
                                      <p:tavLst>
                                        <p:tav tm="0">
                                          <p:val>
                                            <p:fltVal val="360"/>
                                          </p:val>
                                        </p:tav>
                                        <p:tav tm="100000">
                                          <p:val>
                                            <p:fltVal val="0"/>
                                          </p:val>
                                        </p:tav>
                                      </p:tavLst>
                                    </p:anim>
                                    <p:animEffect transition="in" filter="fade">
                                      <p:cBhvr>
                                        <p:cTn id="14" dur="500"/>
                                        <p:tgtEl>
                                          <p:spTgt spid="33"/>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 calcmode="lin" valueType="num">
                                      <p:cBhvr>
                                        <p:cTn id="20" dur="500" fill="hold"/>
                                        <p:tgtEl>
                                          <p:spTgt spid="34"/>
                                        </p:tgtEl>
                                        <p:attrNameLst>
                                          <p:attrName>style.rotation</p:attrName>
                                        </p:attrNameLst>
                                      </p:cBhvr>
                                      <p:tavLst>
                                        <p:tav tm="0">
                                          <p:val>
                                            <p:fltVal val="360"/>
                                          </p:val>
                                        </p:tav>
                                        <p:tav tm="100000">
                                          <p:val>
                                            <p:fltVal val="0"/>
                                          </p:val>
                                        </p:tav>
                                      </p:tavLst>
                                    </p:anim>
                                    <p:animEffect transition="in" filter="fade">
                                      <p:cBhvr>
                                        <p:cTn id="21" dur="500"/>
                                        <p:tgtEl>
                                          <p:spTgt spid="34"/>
                                        </p:tgtEl>
                                      </p:cBhvr>
                                    </p:animEffect>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style.rotation</p:attrName>
                                        </p:attrNameLst>
                                      </p:cBhvr>
                                      <p:tavLst>
                                        <p:tav tm="0">
                                          <p:val>
                                            <p:fltVal val="360"/>
                                          </p:val>
                                        </p:tav>
                                        <p:tav tm="100000">
                                          <p:val>
                                            <p:fltVal val="0"/>
                                          </p:val>
                                        </p:tav>
                                      </p:tavLst>
                                    </p:anim>
                                    <p:animEffect transition="in" filter="fade">
                                      <p:cBhvr>
                                        <p:cTn id="28" dur="500"/>
                                        <p:tgtEl>
                                          <p:spTgt spid="35"/>
                                        </p:tgtEl>
                                      </p:cBhvr>
                                    </p:animEffect>
                                  </p:childTnLst>
                                </p:cTn>
                              </p:par>
                            </p:childTnLst>
                          </p:cTn>
                        </p:par>
                        <p:par>
                          <p:cTn id="29" fill="hold">
                            <p:stCondLst>
                              <p:cond delay="2000"/>
                            </p:stCondLst>
                            <p:childTnLst>
                              <p:par>
                                <p:cTn id="30" presetID="49" presetClass="entr" presetSubtype="0" decel="10000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 calcmode="lin" valueType="num">
                                      <p:cBhvr>
                                        <p:cTn id="34" dur="500" fill="hold"/>
                                        <p:tgtEl>
                                          <p:spTgt spid="36"/>
                                        </p:tgtEl>
                                        <p:attrNameLst>
                                          <p:attrName>style.rotation</p:attrName>
                                        </p:attrNameLst>
                                      </p:cBhvr>
                                      <p:tavLst>
                                        <p:tav tm="0">
                                          <p:val>
                                            <p:fltVal val="360"/>
                                          </p:val>
                                        </p:tav>
                                        <p:tav tm="100000">
                                          <p:val>
                                            <p:fltVal val="0"/>
                                          </p:val>
                                        </p:tav>
                                      </p:tavLst>
                                    </p:anim>
                                    <p:animEffect transition="in" filter="fad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animBg="1"/>
      <p:bldP spid="34" grpId="0" animBg="1"/>
      <p:bldP spid="35" grpId="0" animBg="1"/>
      <p:bldP spid="36" grpId="0" animBg="1"/>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3"/>
          <p:cNvSpPr>
            <a:spLocks noChangeArrowheads="1"/>
          </p:cNvSpPr>
          <p:nvPr/>
        </p:nvSpPr>
        <p:spPr bwMode="auto">
          <a:xfrm>
            <a:off x="971600" y="195486"/>
            <a:ext cx="14157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zh-CN" altLang="en-US" sz="2400" b="1" dirty="0">
                <a:solidFill>
                  <a:schemeClr val="tx1">
                    <a:lumMod val="65000"/>
                    <a:lumOff val="35000"/>
                  </a:schemeClr>
                </a:solidFill>
                <a:latin typeface="+mn-lt"/>
                <a:ea typeface="+mn-ea"/>
                <a:cs typeface="+mn-ea"/>
                <a:sym typeface="+mn-lt"/>
              </a:rPr>
              <a:t>Teaching is difficult</a:t>
            </a:r>
          </a:p>
        </p:txBody>
      </p:sp>
      <p:sp>
        <p:nvSpPr>
          <p:cNvPr id="55" name="Freeform 8"/>
          <p:cNvSpPr>
            <a:spLocks/>
          </p:cNvSpPr>
          <p:nvPr/>
        </p:nvSpPr>
        <p:spPr bwMode="auto">
          <a:xfrm>
            <a:off x="3173098" y="987577"/>
            <a:ext cx="2824563" cy="3168347"/>
          </a:xfrm>
          <a:custGeom>
            <a:avLst/>
            <a:gdLst>
              <a:gd name="T0" fmla="*/ 0 w 686"/>
              <a:gd name="T1" fmla="*/ 150 h 634"/>
              <a:gd name="T2" fmla="*/ 41 w 686"/>
              <a:gd name="T3" fmla="*/ 41 h 634"/>
              <a:gd name="T4" fmla="*/ 40 w 686"/>
              <a:gd name="T5" fmla="*/ 16 h 634"/>
              <a:gd name="T6" fmla="*/ 40 w 686"/>
              <a:gd name="T7" fmla="*/ 0 h 634"/>
              <a:gd name="T8" fmla="*/ 210 w 686"/>
              <a:gd name="T9" fmla="*/ 23 h 634"/>
              <a:gd name="T10" fmla="*/ 238 w 686"/>
              <a:gd name="T11" fmla="*/ 93 h 634"/>
              <a:gd name="T12" fmla="*/ 312 w 686"/>
              <a:gd name="T13" fmla="*/ 133 h 634"/>
              <a:gd name="T14" fmla="*/ 326 w 686"/>
              <a:gd name="T15" fmla="*/ 134 h 634"/>
              <a:gd name="T16" fmla="*/ 394 w 686"/>
              <a:gd name="T17" fmla="*/ 114 h 634"/>
              <a:gd name="T18" fmla="*/ 438 w 686"/>
              <a:gd name="T19" fmla="*/ 52 h 634"/>
              <a:gd name="T20" fmla="*/ 621 w 686"/>
              <a:gd name="T21" fmla="*/ 76 h 634"/>
              <a:gd name="T22" fmla="*/ 596 w 686"/>
              <a:gd name="T23" fmla="*/ 275 h 634"/>
              <a:gd name="T24" fmla="*/ 604 w 686"/>
              <a:gd name="T25" fmla="*/ 277 h 634"/>
              <a:gd name="T26" fmla="*/ 679 w 686"/>
              <a:gd name="T27" fmla="*/ 384 h 634"/>
              <a:gd name="T28" fmla="*/ 580 w 686"/>
              <a:gd name="T29" fmla="*/ 467 h 634"/>
              <a:gd name="T30" fmla="*/ 571 w 686"/>
              <a:gd name="T31" fmla="*/ 467 h 634"/>
              <a:gd name="T32" fmla="*/ 562 w 686"/>
              <a:gd name="T33" fmla="*/ 530 h 634"/>
              <a:gd name="T34" fmla="*/ 364 w 686"/>
              <a:gd name="T35" fmla="*/ 634 h 634"/>
              <a:gd name="T36" fmla="*/ 139 w 686"/>
              <a:gd name="T37" fmla="*/ 479 h 634"/>
              <a:gd name="T38" fmla="*/ 13 w 686"/>
              <a:gd name="T39" fmla="*/ 266 h 634"/>
              <a:gd name="T40" fmla="*/ 17 w 686"/>
              <a:gd name="T41" fmla="*/ 223 h 634"/>
              <a:gd name="T42" fmla="*/ 0 w 686"/>
              <a:gd name="T43" fmla="*/ 150 h 634"/>
              <a:gd name="connsiteX0" fmla="*/ 35 w 9946"/>
              <a:gd name="connsiteY0" fmla="*/ 2366 h 10004"/>
              <a:gd name="connsiteX1" fmla="*/ 633 w 9946"/>
              <a:gd name="connsiteY1" fmla="*/ 647 h 10004"/>
              <a:gd name="connsiteX2" fmla="*/ 618 w 9946"/>
              <a:gd name="connsiteY2" fmla="*/ 252 h 10004"/>
              <a:gd name="connsiteX3" fmla="*/ 618 w 9946"/>
              <a:gd name="connsiteY3" fmla="*/ 0 h 10004"/>
              <a:gd name="connsiteX4" fmla="*/ 3096 w 9946"/>
              <a:gd name="connsiteY4" fmla="*/ 363 h 10004"/>
              <a:gd name="connsiteX5" fmla="*/ 3504 w 9946"/>
              <a:gd name="connsiteY5" fmla="*/ 1467 h 10004"/>
              <a:gd name="connsiteX6" fmla="*/ 4583 w 9946"/>
              <a:gd name="connsiteY6" fmla="*/ 2098 h 10004"/>
              <a:gd name="connsiteX7" fmla="*/ 4787 w 9946"/>
              <a:gd name="connsiteY7" fmla="*/ 2114 h 10004"/>
              <a:gd name="connsiteX8" fmla="*/ 5778 w 9946"/>
              <a:gd name="connsiteY8" fmla="*/ 1798 h 10004"/>
              <a:gd name="connsiteX9" fmla="*/ 6420 w 9946"/>
              <a:gd name="connsiteY9" fmla="*/ 820 h 10004"/>
              <a:gd name="connsiteX10" fmla="*/ 9087 w 9946"/>
              <a:gd name="connsiteY10" fmla="*/ 1199 h 10004"/>
              <a:gd name="connsiteX11" fmla="*/ 8723 w 9946"/>
              <a:gd name="connsiteY11" fmla="*/ 4338 h 10004"/>
              <a:gd name="connsiteX12" fmla="*/ 8840 w 9946"/>
              <a:gd name="connsiteY12" fmla="*/ 4369 h 10004"/>
              <a:gd name="connsiteX13" fmla="*/ 9933 w 9946"/>
              <a:gd name="connsiteY13" fmla="*/ 6057 h 10004"/>
              <a:gd name="connsiteX14" fmla="*/ 8490 w 9946"/>
              <a:gd name="connsiteY14" fmla="*/ 7366 h 10004"/>
              <a:gd name="connsiteX15" fmla="*/ 8359 w 9946"/>
              <a:gd name="connsiteY15" fmla="*/ 7366 h 10004"/>
              <a:gd name="connsiteX16" fmla="*/ 8227 w 9946"/>
              <a:gd name="connsiteY16" fmla="*/ 8360 h 10004"/>
              <a:gd name="connsiteX17" fmla="*/ 5341 w 9946"/>
              <a:gd name="connsiteY17" fmla="*/ 10000 h 10004"/>
              <a:gd name="connsiteX18" fmla="*/ 610 w 9946"/>
              <a:gd name="connsiteY18" fmla="*/ 8530 h 10004"/>
              <a:gd name="connsiteX19" fmla="*/ 225 w 9946"/>
              <a:gd name="connsiteY19" fmla="*/ 4196 h 10004"/>
              <a:gd name="connsiteX20" fmla="*/ 283 w 9946"/>
              <a:gd name="connsiteY20" fmla="*/ 3517 h 10004"/>
              <a:gd name="connsiteX21" fmla="*/ 35 w 9946"/>
              <a:gd name="connsiteY21" fmla="*/ 2366 h 10004"/>
              <a:gd name="connsiteX0" fmla="*/ 35 w 10000"/>
              <a:gd name="connsiteY0" fmla="*/ 2365 h 10019"/>
              <a:gd name="connsiteX1" fmla="*/ 636 w 10000"/>
              <a:gd name="connsiteY1" fmla="*/ 647 h 10019"/>
              <a:gd name="connsiteX2" fmla="*/ 621 w 10000"/>
              <a:gd name="connsiteY2" fmla="*/ 252 h 10019"/>
              <a:gd name="connsiteX3" fmla="*/ 621 w 10000"/>
              <a:gd name="connsiteY3" fmla="*/ 0 h 10019"/>
              <a:gd name="connsiteX4" fmla="*/ 3113 w 10000"/>
              <a:gd name="connsiteY4" fmla="*/ 363 h 10019"/>
              <a:gd name="connsiteX5" fmla="*/ 3523 w 10000"/>
              <a:gd name="connsiteY5" fmla="*/ 1466 h 10019"/>
              <a:gd name="connsiteX6" fmla="*/ 4608 w 10000"/>
              <a:gd name="connsiteY6" fmla="*/ 2097 h 10019"/>
              <a:gd name="connsiteX7" fmla="*/ 4813 w 10000"/>
              <a:gd name="connsiteY7" fmla="*/ 2113 h 10019"/>
              <a:gd name="connsiteX8" fmla="*/ 5809 w 10000"/>
              <a:gd name="connsiteY8" fmla="*/ 1797 h 10019"/>
              <a:gd name="connsiteX9" fmla="*/ 6455 w 10000"/>
              <a:gd name="connsiteY9" fmla="*/ 820 h 10019"/>
              <a:gd name="connsiteX10" fmla="*/ 9136 w 10000"/>
              <a:gd name="connsiteY10" fmla="*/ 1199 h 10019"/>
              <a:gd name="connsiteX11" fmla="*/ 8770 w 10000"/>
              <a:gd name="connsiteY11" fmla="*/ 4336 h 10019"/>
              <a:gd name="connsiteX12" fmla="*/ 8888 w 10000"/>
              <a:gd name="connsiteY12" fmla="*/ 4367 h 10019"/>
              <a:gd name="connsiteX13" fmla="*/ 9987 w 10000"/>
              <a:gd name="connsiteY13" fmla="*/ 6055 h 10019"/>
              <a:gd name="connsiteX14" fmla="*/ 8536 w 10000"/>
              <a:gd name="connsiteY14" fmla="*/ 7363 h 10019"/>
              <a:gd name="connsiteX15" fmla="*/ 8404 w 10000"/>
              <a:gd name="connsiteY15" fmla="*/ 7363 h 10019"/>
              <a:gd name="connsiteX16" fmla="*/ 9097 w 10000"/>
              <a:gd name="connsiteY16" fmla="*/ 9007 h 10019"/>
              <a:gd name="connsiteX17" fmla="*/ 5370 w 10000"/>
              <a:gd name="connsiteY17" fmla="*/ 9996 h 10019"/>
              <a:gd name="connsiteX18" fmla="*/ 613 w 10000"/>
              <a:gd name="connsiteY18" fmla="*/ 8527 h 10019"/>
              <a:gd name="connsiteX19" fmla="*/ 226 w 10000"/>
              <a:gd name="connsiteY19" fmla="*/ 4194 h 10019"/>
              <a:gd name="connsiteX20" fmla="*/ 285 w 10000"/>
              <a:gd name="connsiteY20" fmla="*/ 3516 h 10019"/>
              <a:gd name="connsiteX21" fmla="*/ 35 w 10000"/>
              <a:gd name="connsiteY21" fmla="*/ 2365 h 10019"/>
              <a:gd name="connsiteX0" fmla="*/ 35 w 10318"/>
              <a:gd name="connsiteY0" fmla="*/ 2365 h 10002"/>
              <a:gd name="connsiteX1" fmla="*/ 636 w 10318"/>
              <a:gd name="connsiteY1" fmla="*/ 647 h 10002"/>
              <a:gd name="connsiteX2" fmla="*/ 621 w 10318"/>
              <a:gd name="connsiteY2" fmla="*/ 252 h 10002"/>
              <a:gd name="connsiteX3" fmla="*/ 621 w 10318"/>
              <a:gd name="connsiteY3" fmla="*/ 0 h 10002"/>
              <a:gd name="connsiteX4" fmla="*/ 3113 w 10318"/>
              <a:gd name="connsiteY4" fmla="*/ 363 h 10002"/>
              <a:gd name="connsiteX5" fmla="*/ 3523 w 10318"/>
              <a:gd name="connsiteY5" fmla="*/ 1466 h 10002"/>
              <a:gd name="connsiteX6" fmla="*/ 4608 w 10318"/>
              <a:gd name="connsiteY6" fmla="*/ 2097 h 10002"/>
              <a:gd name="connsiteX7" fmla="*/ 4813 w 10318"/>
              <a:gd name="connsiteY7" fmla="*/ 2113 h 10002"/>
              <a:gd name="connsiteX8" fmla="*/ 5809 w 10318"/>
              <a:gd name="connsiteY8" fmla="*/ 1797 h 10002"/>
              <a:gd name="connsiteX9" fmla="*/ 6455 w 10318"/>
              <a:gd name="connsiteY9" fmla="*/ 820 h 10002"/>
              <a:gd name="connsiteX10" fmla="*/ 9136 w 10318"/>
              <a:gd name="connsiteY10" fmla="*/ 1199 h 10002"/>
              <a:gd name="connsiteX11" fmla="*/ 8770 w 10318"/>
              <a:gd name="connsiteY11" fmla="*/ 4336 h 10002"/>
              <a:gd name="connsiteX12" fmla="*/ 8888 w 10318"/>
              <a:gd name="connsiteY12" fmla="*/ 4367 h 10002"/>
              <a:gd name="connsiteX13" fmla="*/ 9987 w 10318"/>
              <a:gd name="connsiteY13" fmla="*/ 6055 h 10002"/>
              <a:gd name="connsiteX14" fmla="*/ 8536 w 10318"/>
              <a:gd name="connsiteY14" fmla="*/ 7363 h 10002"/>
              <a:gd name="connsiteX15" fmla="*/ 10307 w 10318"/>
              <a:gd name="connsiteY15" fmla="*/ 7558 h 10002"/>
              <a:gd name="connsiteX16" fmla="*/ 9097 w 10318"/>
              <a:gd name="connsiteY16" fmla="*/ 9007 h 10002"/>
              <a:gd name="connsiteX17" fmla="*/ 5370 w 10318"/>
              <a:gd name="connsiteY17" fmla="*/ 9996 h 10002"/>
              <a:gd name="connsiteX18" fmla="*/ 613 w 10318"/>
              <a:gd name="connsiteY18" fmla="*/ 8527 h 10002"/>
              <a:gd name="connsiteX19" fmla="*/ 226 w 10318"/>
              <a:gd name="connsiteY19" fmla="*/ 4194 h 10002"/>
              <a:gd name="connsiteX20" fmla="*/ 285 w 10318"/>
              <a:gd name="connsiteY20" fmla="*/ 3516 h 10002"/>
              <a:gd name="connsiteX21" fmla="*/ 35 w 10318"/>
              <a:gd name="connsiteY21" fmla="*/ 2365 h 10002"/>
              <a:gd name="connsiteX0" fmla="*/ 35 w 10319"/>
              <a:gd name="connsiteY0" fmla="*/ 2365 h 9007"/>
              <a:gd name="connsiteX1" fmla="*/ 636 w 10319"/>
              <a:gd name="connsiteY1" fmla="*/ 647 h 9007"/>
              <a:gd name="connsiteX2" fmla="*/ 621 w 10319"/>
              <a:gd name="connsiteY2" fmla="*/ 252 h 9007"/>
              <a:gd name="connsiteX3" fmla="*/ 621 w 10319"/>
              <a:gd name="connsiteY3" fmla="*/ 0 h 9007"/>
              <a:gd name="connsiteX4" fmla="*/ 3113 w 10319"/>
              <a:gd name="connsiteY4" fmla="*/ 363 h 9007"/>
              <a:gd name="connsiteX5" fmla="*/ 3523 w 10319"/>
              <a:gd name="connsiteY5" fmla="*/ 1466 h 9007"/>
              <a:gd name="connsiteX6" fmla="*/ 4608 w 10319"/>
              <a:gd name="connsiteY6" fmla="*/ 2097 h 9007"/>
              <a:gd name="connsiteX7" fmla="*/ 4813 w 10319"/>
              <a:gd name="connsiteY7" fmla="*/ 2113 h 9007"/>
              <a:gd name="connsiteX8" fmla="*/ 5809 w 10319"/>
              <a:gd name="connsiteY8" fmla="*/ 1797 h 9007"/>
              <a:gd name="connsiteX9" fmla="*/ 6455 w 10319"/>
              <a:gd name="connsiteY9" fmla="*/ 820 h 9007"/>
              <a:gd name="connsiteX10" fmla="*/ 9136 w 10319"/>
              <a:gd name="connsiteY10" fmla="*/ 1199 h 9007"/>
              <a:gd name="connsiteX11" fmla="*/ 8770 w 10319"/>
              <a:gd name="connsiteY11" fmla="*/ 4336 h 9007"/>
              <a:gd name="connsiteX12" fmla="*/ 8888 w 10319"/>
              <a:gd name="connsiteY12" fmla="*/ 4367 h 9007"/>
              <a:gd name="connsiteX13" fmla="*/ 9987 w 10319"/>
              <a:gd name="connsiteY13" fmla="*/ 6055 h 9007"/>
              <a:gd name="connsiteX14" fmla="*/ 8536 w 10319"/>
              <a:gd name="connsiteY14" fmla="*/ 7363 h 9007"/>
              <a:gd name="connsiteX15" fmla="*/ 10307 w 10319"/>
              <a:gd name="connsiteY15" fmla="*/ 7558 h 9007"/>
              <a:gd name="connsiteX16" fmla="*/ 9097 w 10319"/>
              <a:gd name="connsiteY16" fmla="*/ 9007 h 9007"/>
              <a:gd name="connsiteX17" fmla="*/ 5116 w 10319"/>
              <a:gd name="connsiteY17" fmla="*/ 7722 h 9007"/>
              <a:gd name="connsiteX18" fmla="*/ 613 w 10319"/>
              <a:gd name="connsiteY18" fmla="*/ 8527 h 9007"/>
              <a:gd name="connsiteX19" fmla="*/ 226 w 10319"/>
              <a:gd name="connsiteY19" fmla="*/ 4194 h 9007"/>
              <a:gd name="connsiteX20" fmla="*/ 285 w 10319"/>
              <a:gd name="connsiteY20" fmla="*/ 3516 h 9007"/>
              <a:gd name="connsiteX21" fmla="*/ 35 w 10319"/>
              <a:gd name="connsiteY21" fmla="*/ 2365 h 9007"/>
              <a:gd name="connsiteX0" fmla="*/ 0 w 9965"/>
              <a:gd name="connsiteY0" fmla="*/ 2626 h 10000"/>
              <a:gd name="connsiteX1" fmla="*/ 582 w 9965"/>
              <a:gd name="connsiteY1" fmla="*/ 718 h 10000"/>
              <a:gd name="connsiteX2" fmla="*/ 568 w 9965"/>
              <a:gd name="connsiteY2" fmla="*/ 280 h 10000"/>
              <a:gd name="connsiteX3" fmla="*/ 568 w 9965"/>
              <a:gd name="connsiteY3" fmla="*/ 0 h 10000"/>
              <a:gd name="connsiteX4" fmla="*/ 2983 w 9965"/>
              <a:gd name="connsiteY4" fmla="*/ 403 h 10000"/>
              <a:gd name="connsiteX5" fmla="*/ 3380 w 9965"/>
              <a:gd name="connsiteY5" fmla="*/ 1628 h 10000"/>
              <a:gd name="connsiteX6" fmla="*/ 4432 w 9965"/>
              <a:gd name="connsiteY6" fmla="*/ 2328 h 10000"/>
              <a:gd name="connsiteX7" fmla="*/ 4630 w 9965"/>
              <a:gd name="connsiteY7" fmla="*/ 2346 h 10000"/>
              <a:gd name="connsiteX8" fmla="*/ 5595 w 9965"/>
              <a:gd name="connsiteY8" fmla="*/ 1995 h 10000"/>
              <a:gd name="connsiteX9" fmla="*/ 6221 w 9965"/>
              <a:gd name="connsiteY9" fmla="*/ 910 h 10000"/>
              <a:gd name="connsiteX10" fmla="*/ 8820 w 9965"/>
              <a:gd name="connsiteY10" fmla="*/ 1331 h 10000"/>
              <a:gd name="connsiteX11" fmla="*/ 8465 w 9965"/>
              <a:gd name="connsiteY11" fmla="*/ 4814 h 10000"/>
              <a:gd name="connsiteX12" fmla="*/ 8579 w 9965"/>
              <a:gd name="connsiteY12" fmla="*/ 4848 h 10000"/>
              <a:gd name="connsiteX13" fmla="*/ 9644 w 9965"/>
              <a:gd name="connsiteY13" fmla="*/ 6723 h 10000"/>
              <a:gd name="connsiteX14" fmla="*/ 8238 w 9965"/>
              <a:gd name="connsiteY14" fmla="*/ 8175 h 10000"/>
              <a:gd name="connsiteX15" fmla="*/ 9954 w 9965"/>
              <a:gd name="connsiteY15" fmla="*/ 8391 h 10000"/>
              <a:gd name="connsiteX16" fmla="*/ 8782 w 9965"/>
              <a:gd name="connsiteY16" fmla="*/ 10000 h 10000"/>
              <a:gd name="connsiteX17" fmla="*/ 4924 w 9965"/>
              <a:gd name="connsiteY17" fmla="*/ 8573 h 10000"/>
              <a:gd name="connsiteX18" fmla="*/ 1052 w 9965"/>
              <a:gd name="connsiteY18" fmla="*/ 6942 h 10000"/>
              <a:gd name="connsiteX19" fmla="*/ 185 w 9965"/>
              <a:gd name="connsiteY19" fmla="*/ 4656 h 10000"/>
              <a:gd name="connsiteX20" fmla="*/ 242 w 9965"/>
              <a:gd name="connsiteY20" fmla="*/ 3904 h 10000"/>
              <a:gd name="connsiteX21" fmla="*/ 0 w 9965"/>
              <a:gd name="connsiteY21" fmla="*/ 2626 h 10000"/>
              <a:gd name="connsiteX0" fmla="*/ 0 w 9989"/>
              <a:gd name="connsiteY0" fmla="*/ 2626 h 8577"/>
              <a:gd name="connsiteX1" fmla="*/ 584 w 9989"/>
              <a:gd name="connsiteY1" fmla="*/ 718 h 8577"/>
              <a:gd name="connsiteX2" fmla="*/ 570 w 9989"/>
              <a:gd name="connsiteY2" fmla="*/ 280 h 8577"/>
              <a:gd name="connsiteX3" fmla="*/ 570 w 9989"/>
              <a:gd name="connsiteY3" fmla="*/ 0 h 8577"/>
              <a:gd name="connsiteX4" fmla="*/ 2993 w 9989"/>
              <a:gd name="connsiteY4" fmla="*/ 403 h 8577"/>
              <a:gd name="connsiteX5" fmla="*/ 3392 w 9989"/>
              <a:gd name="connsiteY5" fmla="*/ 1628 h 8577"/>
              <a:gd name="connsiteX6" fmla="*/ 4448 w 9989"/>
              <a:gd name="connsiteY6" fmla="*/ 2328 h 8577"/>
              <a:gd name="connsiteX7" fmla="*/ 4646 w 9989"/>
              <a:gd name="connsiteY7" fmla="*/ 2346 h 8577"/>
              <a:gd name="connsiteX8" fmla="*/ 5615 w 9989"/>
              <a:gd name="connsiteY8" fmla="*/ 1995 h 8577"/>
              <a:gd name="connsiteX9" fmla="*/ 6243 w 9989"/>
              <a:gd name="connsiteY9" fmla="*/ 910 h 8577"/>
              <a:gd name="connsiteX10" fmla="*/ 8851 w 9989"/>
              <a:gd name="connsiteY10" fmla="*/ 1331 h 8577"/>
              <a:gd name="connsiteX11" fmla="*/ 8495 w 9989"/>
              <a:gd name="connsiteY11" fmla="*/ 4814 h 8577"/>
              <a:gd name="connsiteX12" fmla="*/ 8609 w 9989"/>
              <a:gd name="connsiteY12" fmla="*/ 4848 h 8577"/>
              <a:gd name="connsiteX13" fmla="*/ 9678 w 9989"/>
              <a:gd name="connsiteY13" fmla="*/ 6723 h 8577"/>
              <a:gd name="connsiteX14" fmla="*/ 8267 w 9989"/>
              <a:gd name="connsiteY14" fmla="*/ 8175 h 8577"/>
              <a:gd name="connsiteX15" fmla="*/ 9989 w 9989"/>
              <a:gd name="connsiteY15" fmla="*/ 8391 h 8577"/>
              <a:gd name="connsiteX16" fmla="*/ 8011 w 9989"/>
              <a:gd name="connsiteY16" fmla="*/ 7475 h 8577"/>
              <a:gd name="connsiteX17" fmla="*/ 4941 w 9989"/>
              <a:gd name="connsiteY17" fmla="*/ 8573 h 8577"/>
              <a:gd name="connsiteX18" fmla="*/ 1056 w 9989"/>
              <a:gd name="connsiteY18" fmla="*/ 6942 h 8577"/>
              <a:gd name="connsiteX19" fmla="*/ 186 w 9989"/>
              <a:gd name="connsiteY19" fmla="*/ 4656 h 8577"/>
              <a:gd name="connsiteX20" fmla="*/ 243 w 9989"/>
              <a:gd name="connsiteY20" fmla="*/ 3904 h 8577"/>
              <a:gd name="connsiteX21" fmla="*/ 0 w 9989"/>
              <a:gd name="connsiteY21" fmla="*/ 2626 h 8577"/>
              <a:gd name="connsiteX0" fmla="*/ 0 w 10000"/>
              <a:gd name="connsiteY0" fmla="*/ 3062 h 10000"/>
              <a:gd name="connsiteX1" fmla="*/ 585 w 10000"/>
              <a:gd name="connsiteY1" fmla="*/ 837 h 10000"/>
              <a:gd name="connsiteX2" fmla="*/ 571 w 10000"/>
              <a:gd name="connsiteY2" fmla="*/ 326 h 10000"/>
              <a:gd name="connsiteX3" fmla="*/ 571 w 10000"/>
              <a:gd name="connsiteY3" fmla="*/ 0 h 10000"/>
              <a:gd name="connsiteX4" fmla="*/ 2996 w 10000"/>
              <a:gd name="connsiteY4" fmla="*/ 470 h 10000"/>
              <a:gd name="connsiteX5" fmla="*/ 3396 w 10000"/>
              <a:gd name="connsiteY5" fmla="*/ 1898 h 10000"/>
              <a:gd name="connsiteX6" fmla="*/ 4453 w 10000"/>
              <a:gd name="connsiteY6" fmla="*/ 2714 h 10000"/>
              <a:gd name="connsiteX7" fmla="*/ 4651 w 10000"/>
              <a:gd name="connsiteY7" fmla="*/ 1137 h 10000"/>
              <a:gd name="connsiteX8" fmla="*/ 5621 w 10000"/>
              <a:gd name="connsiteY8" fmla="*/ 2326 h 10000"/>
              <a:gd name="connsiteX9" fmla="*/ 6250 w 10000"/>
              <a:gd name="connsiteY9" fmla="*/ 1061 h 10000"/>
              <a:gd name="connsiteX10" fmla="*/ 8861 w 10000"/>
              <a:gd name="connsiteY10" fmla="*/ 1552 h 10000"/>
              <a:gd name="connsiteX11" fmla="*/ 8504 w 10000"/>
              <a:gd name="connsiteY11" fmla="*/ 5613 h 10000"/>
              <a:gd name="connsiteX12" fmla="*/ 8618 w 10000"/>
              <a:gd name="connsiteY12" fmla="*/ 5652 h 10000"/>
              <a:gd name="connsiteX13" fmla="*/ 9689 w 10000"/>
              <a:gd name="connsiteY13" fmla="*/ 7838 h 10000"/>
              <a:gd name="connsiteX14" fmla="*/ 8276 w 10000"/>
              <a:gd name="connsiteY14" fmla="*/ 9531 h 10000"/>
              <a:gd name="connsiteX15" fmla="*/ 10000 w 10000"/>
              <a:gd name="connsiteY15" fmla="*/ 9783 h 10000"/>
              <a:gd name="connsiteX16" fmla="*/ 8020 w 10000"/>
              <a:gd name="connsiteY16" fmla="*/ 8715 h 10000"/>
              <a:gd name="connsiteX17" fmla="*/ 4946 w 10000"/>
              <a:gd name="connsiteY17" fmla="*/ 9995 h 10000"/>
              <a:gd name="connsiteX18" fmla="*/ 1057 w 10000"/>
              <a:gd name="connsiteY18" fmla="*/ 8094 h 10000"/>
              <a:gd name="connsiteX19" fmla="*/ 186 w 10000"/>
              <a:gd name="connsiteY19" fmla="*/ 5428 h 10000"/>
              <a:gd name="connsiteX20" fmla="*/ 243 w 10000"/>
              <a:gd name="connsiteY20" fmla="*/ 4552 h 10000"/>
              <a:gd name="connsiteX21" fmla="*/ 0 w 10000"/>
              <a:gd name="connsiteY21" fmla="*/ 3062 h 10000"/>
              <a:gd name="connsiteX0" fmla="*/ 0 w 10000"/>
              <a:gd name="connsiteY0" fmla="*/ 3062 h 10000"/>
              <a:gd name="connsiteX1" fmla="*/ 585 w 10000"/>
              <a:gd name="connsiteY1" fmla="*/ 837 h 10000"/>
              <a:gd name="connsiteX2" fmla="*/ 571 w 10000"/>
              <a:gd name="connsiteY2" fmla="*/ 326 h 10000"/>
              <a:gd name="connsiteX3" fmla="*/ 571 w 10000"/>
              <a:gd name="connsiteY3" fmla="*/ 0 h 10000"/>
              <a:gd name="connsiteX4" fmla="*/ 2996 w 10000"/>
              <a:gd name="connsiteY4" fmla="*/ 470 h 10000"/>
              <a:gd name="connsiteX5" fmla="*/ 3396 w 10000"/>
              <a:gd name="connsiteY5" fmla="*/ 1898 h 10000"/>
              <a:gd name="connsiteX6" fmla="*/ 4515 w 10000"/>
              <a:gd name="connsiteY6" fmla="*/ 779 h 10000"/>
              <a:gd name="connsiteX7" fmla="*/ 4651 w 10000"/>
              <a:gd name="connsiteY7" fmla="*/ 1137 h 10000"/>
              <a:gd name="connsiteX8" fmla="*/ 5621 w 10000"/>
              <a:gd name="connsiteY8" fmla="*/ 2326 h 10000"/>
              <a:gd name="connsiteX9" fmla="*/ 6250 w 10000"/>
              <a:gd name="connsiteY9" fmla="*/ 1061 h 10000"/>
              <a:gd name="connsiteX10" fmla="*/ 8861 w 10000"/>
              <a:gd name="connsiteY10" fmla="*/ 1552 h 10000"/>
              <a:gd name="connsiteX11" fmla="*/ 8504 w 10000"/>
              <a:gd name="connsiteY11" fmla="*/ 5613 h 10000"/>
              <a:gd name="connsiteX12" fmla="*/ 8618 w 10000"/>
              <a:gd name="connsiteY12" fmla="*/ 5652 h 10000"/>
              <a:gd name="connsiteX13" fmla="*/ 9689 w 10000"/>
              <a:gd name="connsiteY13" fmla="*/ 7838 h 10000"/>
              <a:gd name="connsiteX14" fmla="*/ 8276 w 10000"/>
              <a:gd name="connsiteY14" fmla="*/ 9531 h 10000"/>
              <a:gd name="connsiteX15" fmla="*/ 10000 w 10000"/>
              <a:gd name="connsiteY15" fmla="*/ 9783 h 10000"/>
              <a:gd name="connsiteX16" fmla="*/ 8020 w 10000"/>
              <a:gd name="connsiteY16" fmla="*/ 8715 h 10000"/>
              <a:gd name="connsiteX17" fmla="*/ 4946 w 10000"/>
              <a:gd name="connsiteY17" fmla="*/ 9995 h 10000"/>
              <a:gd name="connsiteX18" fmla="*/ 1057 w 10000"/>
              <a:gd name="connsiteY18" fmla="*/ 8094 h 10000"/>
              <a:gd name="connsiteX19" fmla="*/ 186 w 10000"/>
              <a:gd name="connsiteY19" fmla="*/ 5428 h 10000"/>
              <a:gd name="connsiteX20" fmla="*/ 243 w 10000"/>
              <a:gd name="connsiteY20" fmla="*/ 4552 h 10000"/>
              <a:gd name="connsiteX21" fmla="*/ 0 w 10000"/>
              <a:gd name="connsiteY21" fmla="*/ 306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10000">
                <a:moveTo>
                  <a:pt x="0" y="3062"/>
                </a:moveTo>
                <a:cubicBezTo>
                  <a:pt x="0" y="2204"/>
                  <a:pt x="214" y="1429"/>
                  <a:pt x="585" y="837"/>
                </a:cubicBezTo>
                <a:cubicBezTo>
                  <a:pt x="571" y="674"/>
                  <a:pt x="571" y="491"/>
                  <a:pt x="571" y="326"/>
                </a:cubicBezTo>
                <a:lnTo>
                  <a:pt x="571" y="0"/>
                </a:lnTo>
                <a:lnTo>
                  <a:pt x="2996" y="470"/>
                </a:lnTo>
                <a:cubicBezTo>
                  <a:pt x="3011" y="1000"/>
                  <a:pt x="3154" y="1490"/>
                  <a:pt x="3396" y="1898"/>
                </a:cubicBezTo>
                <a:cubicBezTo>
                  <a:pt x="3653" y="2347"/>
                  <a:pt x="4100" y="717"/>
                  <a:pt x="4515" y="779"/>
                </a:cubicBezTo>
                <a:cubicBezTo>
                  <a:pt x="4585" y="800"/>
                  <a:pt x="4467" y="879"/>
                  <a:pt x="4651" y="1137"/>
                </a:cubicBezTo>
                <a:cubicBezTo>
                  <a:pt x="4835" y="1395"/>
                  <a:pt x="5323" y="2592"/>
                  <a:pt x="5621" y="2326"/>
                </a:cubicBezTo>
                <a:cubicBezTo>
                  <a:pt x="5923" y="2000"/>
                  <a:pt x="6135" y="1593"/>
                  <a:pt x="6250" y="1061"/>
                </a:cubicBezTo>
                <a:lnTo>
                  <a:pt x="8861" y="1552"/>
                </a:lnTo>
                <a:cubicBezTo>
                  <a:pt x="8743" y="2905"/>
                  <a:pt x="8622" y="4259"/>
                  <a:pt x="8504" y="5613"/>
                </a:cubicBezTo>
                <a:lnTo>
                  <a:pt x="8618" y="5652"/>
                </a:lnTo>
                <a:cubicBezTo>
                  <a:pt x="9333" y="5879"/>
                  <a:pt x="9788" y="6817"/>
                  <a:pt x="9689" y="7838"/>
                </a:cubicBezTo>
                <a:cubicBezTo>
                  <a:pt x="9589" y="8838"/>
                  <a:pt x="8989" y="9592"/>
                  <a:pt x="8276" y="9531"/>
                </a:cubicBezTo>
                <a:cubicBezTo>
                  <a:pt x="8233" y="9531"/>
                  <a:pt x="10043" y="9920"/>
                  <a:pt x="10000" y="9783"/>
                </a:cubicBezTo>
                <a:cubicBezTo>
                  <a:pt x="9957" y="9647"/>
                  <a:pt x="8862" y="8680"/>
                  <a:pt x="8020" y="8715"/>
                </a:cubicBezTo>
                <a:cubicBezTo>
                  <a:pt x="7178" y="8750"/>
                  <a:pt x="6107" y="10099"/>
                  <a:pt x="4946" y="9995"/>
                </a:cubicBezTo>
                <a:cubicBezTo>
                  <a:pt x="3786" y="9892"/>
                  <a:pt x="1556" y="9931"/>
                  <a:pt x="1057" y="8094"/>
                </a:cubicBezTo>
                <a:cubicBezTo>
                  <a:pt x="-13" y="7258"/>
                  <a:pt x="186" y="7307"/>
                  <a:pt x="186" y="5428"/>
                </a:cubicBezTo>
                <a:cubicBezTo>
                  <a:pt x="186" y="5143"/>
                  <a:pt x="200" y="4837"/>
                  <a:pt x="243" y="4552"/>
                </a:cubicBezTo>
                <a:cubicBezTo>
                  <a:pt x="85" y="4102"/>
                  <a:pt x="0" y="3613"/>
                  <a:pt x="0" y="3062"/>
                </a:cubicBezTo>
                <a:close/>
              </a:path>
            </a:pathLst>
          </a:custGeom>
          <a:blipFill dpi="0" rotWithShape="0">
            <a:blip r:embed="rId4" cstate="screen">
              <a:extLst>
                <a:ext uri="{28A0092B-C50C-407E-A947-70E740481C1C}">
                  <a14:useLocalDpi xmlns:a14="http://schemas.microsoft.com/office/drawing/2010/main"/>
                </a:ext>
              </a:extLst>
            </a:blip>
            <a:srcRect/>
            <a:stretch>
              <a:fillRect t="16990" r="14304" b="16990"/>
            </a:stretch>
          </a:blipFill>
          <a:ln>
            <a:noFill/>
          </a:ln>
        </p:spPr>
        <p:txBody>
          <a:bodyPr vert="horz" wrap="square" lIns="68580" tIns="34290" rIns="68580" bIns="34290" numCol="1" anchor="t" anchorCtr="0" compatLnSpc="1">
            <a:prstTxWarp prst="textNoShape">
              <a:avLst/>
            </a:prstTxWarp>
          </a:bodyPr>
          <a:lstStyle/>
          <a:p>
            <a:endParaRPr lang="en-US" sz="1013" dirty="0">
              <a:cs typeface="+mn-ea"/>
              <a:sym typeface="+mn-lt"/>
            </a:endParaRPr>
          </a:p>
        </p:txBody>
      </p:sp>
      <p:grpSp>
        <p:nvGrpSpPr>
          <p:cNvPr id="65" name="Group 32"/>
          <p:cNvGrpSpPr/>
          <p:nvPr/>
        </p:nvGrpSpPr>
        <p:grpSpPr>
          <a:xfrm flipH="1">
            <a:off x="5127971" y="1721530"/>
            <a:ext cx="747049" cy="242344"/>
            <a:chOff x="2914606" y="1994827"/>
            <a:chExt cx="1337699" cy="433952"/>
          </a:xfrm>
        </p:grpSpPr>
        <p:cxnSp>
          <p:nvCxnSpPr>
            <p:cNvPr id="66" name="Straight Connector 33"/>
            <p:cNvCxnSpPr/>
            <p:nvPr/>
          </p:nvCxnSpPr>
          <p:spPr>
            <a:xfrm flipH="1" flipV="1">
              <a:off x="3818354" y="1994827"/>
              <a:ext cx="433951" cy="4339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34"/>
            <p:cNvCxnSpPr/>
            <p:nvPr/>
          </p:nvCxnSpPr>
          <p:spPr>
            <a:xfrm flipH="1">
              <a:off x="2914606" y="2006252"/>
              <a:ext cx="913983" cy="0"/>
            </a:xfrm>
            <a:prstGeom prst="straightConnector1">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nvGrpSpPr>
          <p:cNvPr id="68" name="Group 35"/>
          <p:cNvGrpSpPr/>
          <p:nvPr/>
        </p:nvGrpSpPr>
        <p:grpSpPr>
          <a:xfrm>
            <a:off x="2826892" y="1833810"/>
            <a:ext cx="746527" cy="191558"/>
            <a:chOff x="2925773" y="2095999"/>
            <a:chExt cx="1336765" cy="343013"/>
          </a:xfrm>
        </p:grpSpPr>
        <p:cxnSp>
          <p:nvCxnSpPr>
            <p:cNvPr id="69" name="Straight Connector 36"/>
            <p:cNvCxnSpPr/>
            <p:nvPr/>
          </p:nvCxnSpPr>
          <p:spPr>
            <a:xfrm flipH="1" flipV="1">
              <a:off x="3919525" y="2095999"/>
              <a:ext cx="343013" cy="34301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37"/>
            <p:cNvCxnSpPr/>
            <p:nvPr/>
          </p:nvCxnSpPr>
          <p:spPr>
            <a:xfrm flipH="1">
              <a:off x="2925773" y="2095999"/>
              <a:ext cx="994615" cy="0"/>
            </a:xfrm>
            <a:prstGeom prst="straightConnector1">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nvGrpSpPr>
          <p:cNvPr id="71" name="Group 38"/>
          <p:cNvGrpSpPr/>
          <p:nvPr/>
        </p:nvGrpSpPr>
        <p:grpSpPr>
          <a:xfrm rot="10800000" flipH="1">
            <a:off x="2845005" y="3118132"/>
            <a:ext cx="696969" cy="191558"/>
            <a:chOff x="3014515" y="2095999"/>
            <a:chExt cx="1248023" cy="343013"/>
          </a:xfrm>
        </p:grpSpPr>
        <p:cxnSp>
          <p:nvCxnSpPr>
            <p:cNvPr id="72" name="Straight Connector 39"/>
            <p:cNvCxnSpPr/>
            <p:nvPr/>
          </p:nvCxnSpPr>
          <p:spPr>
            <a:xfrm flipH="1" flipV="1">
              <a:off x="3919525" y="2095999"/>
              <a:ext cx="343013" cy="34301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40"/>
            <p:cNvCxnSpPr/>
            <p:nvPr/>
          </p:nvCxnSpPr>
          <p:spPr>
            <a:xfrm rot="10800000">
              <a:off x="3014515" y="2095999"/>
              <a:ext cx="914783" cy="0"/>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grpSp>
        <p:nvGrpSpPr>
          <p:cNvPr id="74" name="Group 41"/>
          <p:cNvGrpSpPr/>
          <p:nvPr/>
        </p:nvGrpSpPr>
        <p:grpSpPr>
          <a:xfrm rot="10800000">
            <a:off x="5025250" y="3299954"/>
            <a:ext cx="1548374" cy="288030"/>
            <a:chOff x="1489946" y="1923252"/>
            <a:chExt cx="2772592" cy="515760"/>
          </a:xfrm>
        </p:grpSpPr>
        <p:cxnSp>
          <p:nvCxnSpPr>
            <p:cNvPr id="75" name="Straight Connector 42"/>
            <p:cNvCxnSpPr/>
            <p:nvPr/>
          </p:nvCxnSpPr>
          <p:spPr>
            <a:xfrm rot="10800000">
              <a:off x="3746778" y="1923252"/>
              <a:ext cx="515760" cy="5157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43"/>
            <p:cNvCxnSpPr/>
            <p:nvPr/>
          </p:nvCxnSpPr>
          <p:spPr>
            <a:xfrm rot="10800000">
              <a:off x="1489946" y="1930426"/>
              <a:ext cx="2266903" cy="0"/>
            </a:xfrm>
            <a:prstGeom prst="straightConnector1">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sp>
        <p:nvSpPr>
          <p:cNvPr id="77" name="TextBox 48"/>
          <p:cNvSpPr txBox="1"/>
          <p:nvPr/>
        </p:nvSpPr>
        <p:spPr>
          <a:xfrm>
            <a:off x="582676" y="1521177"/>
            <a:ext cx="2193806" cy="338554"/>
          </a:xfrm>
          <a:prstGeom prst="rect">
            <a:avLst/>
          </a:prstGeom>
          <a:noFill/>
        </p:spPr>
        <p:txBody>
          <a:bodyPr wrap="none" rtlCol="0">
            <a:spAutoFit/>
          </a:bodyPr>
          <a:lstStyle/>
          <a:p>
            <a:pPr algn="r"/>
            <a:r>
              <a:rPr lang="zh-CN" altLang="en-US" sz="1600" b="1" dirty="0">
                <a:solidFill>
                  <a:schemeClr val="accent3"/>
                </a:solidFill>
                <a:cs typeface="+mn-ea"/>
                <a:sym typeface="+mn-lt"/>
              </a:rPr>
              <a:t>Teaching is difficult</a:t>
            </a:r>
            <a:endParaRPr lang="id-ID" sz="1600" b="1" dirty="0">
              <a:solidFill>
                <a:schemeClr val="accent3"/>
              </a:solidFill>
              <a:cs typeface="+mn-ea"/>
              <a:sym typeface="+mn-lt"/>
            </a:endParaRPr>
          </a:p>
        </p:txBody>
      </p:sp>
      <p:sp>
        <p:nvSpPr>
          <p:cNvPr id="78" name="TextBox 49"/>
          <p:cNvSpPr txBox="1"/>
          <p:nvPr/>
        </p:nvSpPr>
        <p:spPr>
          <a:xfrm>
            <a:off x="1096590" y="1936179"/>
            <a:ext cx="1703803" cy="369332"/>
          </a:xfrm>
          <a:prstGeom prst="rect">
            <a:avLst/>
          </a:prstGeom>
          <a:noFill/>
        </p:spPr>
        <p:txBody>
          <a:bodyPr wrap="square" rtlCol="0">
            <a:spAutoFit/>
          </a:bodyPr>
          <a:lstStyle/>
          <a:p>
            <a:pPr algn="r"/>
            <a:r>
              <a:rPr lang="zh-CN" altLang="en-US" sz="900" dirty="0">
                <a:cs typeface="+mn-ea"/>
                <a:sym typeface="+mn-lt"/>
              </a:rPr>
              <a:t>Enter a specific text description here, and the language should be concise.</a:t>
            </a:r>
            <a:endParaRPr lang="zh-CN" altLang="en-US" sz="900" dirty="0">
              <a:solidFill>
                <a:schemeClr val="tx1">
                  <a:lumMod val="60000"/>
                  <a:lumOff val="40000"/>
                </a:schemeClr>
              </a:solidFill>
              <a:cs typeface="+mn-ea"/>
              <a:sym typeface="+mn-lt"/>
            </a:endParaRPr>
          </a:p>
        </p:txBody>
      </p:sp>
      <p:sp>
        <p:nvSpPr>
          <p:cNvPr id="79" name="TextBox 55"/>
          <p:cNvSpPr txBox="1"/>
          <p:nvPr/>
        </p:nvSpPr>
        <p:spPr>
          <a:xfrm>
            <a:off x="2576821" y="1967923"/>
            <a:ext cx="276038" cy="461665"/>
          </a:xfrm>
          <a:prstGeom prst="rect">
            <a:avLst/>
          </a:prstGeom>
          <a:noFill/>
        </p:spPr>
        <p:txBody>
          <a:bodyPr wrap="none" rtlCol="0">
            <a:spAutoFit/>
          </a:bodyPr>
          <a:lstStyle/>
          <a:p>
            <a:pPr algn="r"/>
            <a:r>
              <a:rPr lang="en-US" sz="2400" dirty="0">
                <a:solidFill>
                  <a:schemeClr val="accent1"/>
                </a:solidFill>
                <a:cs typeface="+mn-ea"/>
                <a:sym typeface="+mn-lt"/>
              </a:rPr>
              <a:t> </a:t>
            </a:r>
            <a:endParaRPr lang="id-ID" sz="2400" dirty="0">
              <a:solidFill>
                <a:schemeClr val="accent1"/>
              </a:solidFill>
              <a:cs typeface="+mn-ea"/>
              <a:sym typeface="+mn-lt"/>
            </a:endParaRPr>
          </a:p>
        </p:txBody>
      </p:sp>
      <p:sp>
        <p:nvSpPr>
          <p:cNvPr id="80" name="TextBox 57"/>
          <p:cNvSpPr txBox="1"/>
          <p:nvPr/>
        </p:nvSpPr>
        <p:spPr>
          <a:xfrm>
            <a:off x="552482" y="3218426"/>
            <a:ext cx="2193806" cy="338554"/>
          </a:xfrm>
          <a:prstGeom prst="rect">
            <a:avLst/>
          </a:prstGeom>
          <a:noFill/>
        </p:spPr>
        <p:txBody>
          <a:bodyPr wrap="none" rtlCol="0">
            <a:spAutoFit/>
          </a:bodyPr>
          <a:lstStyle/>
          <a:p>
            <a:pPr algn="r"/>
            <a:r>
              <a:rPr lang="zh-CN" altLang="en-US" sz="1600" b="1" dirty="0">
                <a:solidFill>
                  <a:srgbClr val="124D66"/>
                </a:solidFill>
                <a:cs typeface="+mn-ea"/>
                <a:sym typeface="+mn-lt"/>
              </a:rPr>
              <a:t>Teaching is difficult</a:t>
            </a:r>
          </a:p>
        </p:txBody>
      </p:sp>
      <p:sp>
        <p:nvSpPr>
          <p:cNvPr id="81" name="TextBox 58"/>
          <p:cNvSpPr txBox="1"/>
          <p:nvPr/>
        </p:nvSpPr>
        <p:spPr>
          <a:xfrm>
            <a:off x="920859" y="3819561"/>
            <a:ext cx="1703803" cy="369332"/>
          </a:xfrm>
          <a:prstGeom prst="rect">
            <a:avLst/>
          </a:prstGeom>
          <a:noFill/>
        </p:spPr>
        <p:txBody>
          <a:bodyPr wrap="square" rtlCol="0">
            <a:spAutoFit/>
          </a:bodyPr>
          <a:lstStyle/>
          <a:p>
            <a:pPr algn="r"/>
            <a:r>
              <a:rPr lang="zh-CN" altLang="en-US" sz="900" dirty="0">
                <a:cs typeface="+mn-ea"/>
                <a:sym typeface="+mn-lt"/>
              </a:rPr>
              <a:t>Enter a specific text description here, and the language should be concise.</a:t>
            </a:r>
          </a:p>
        </p:txBody>
      </p:sp>
      <p:sp>
        <p:nvSpPr>
          <p:cNvPr id="82" name="TextBox 59"/>
          <p:cNvSpPr txBox="1"/>
          <p:nvPr/>
        </p:nvSpPr>
        <p:spPr>
          <a:xfrm>
            <a:off x="2304928" y="3925625"/>
            <a:ext cx="276038" cy="461665"/>
          </a:xfrm>
          <a:prstGeom prst="rect">
            <a:avLst/>
          </a:prstGeom>
          <a:noFill/>
        </p:spPr>
        <p:txBody>
          <a:bodyPr wrap="none" rtlCol="0">
            <a:spAutoFit/>
          </a:bodyPr>
          <a:lstStyle/>
          <a:p>
            <a:pPr algn="r"/>
            <a:r>
              <a:rPr lang="en-US" sz="2400" dirty="0">
                <a:solidFill>
                  <a:schemeClr val="accent3"/>
                </a:solidFill>
                <a:cs typeface="+mn-ea"/>
                <a:sym typeface="+mn-lt"/>
              </a:rPr>
              <a:t> </a:t>
            </a:r>
            <a:endParaRPr lang="id-ID" sz="2400" dirty="0">
              <a:solidFill>
                <a:schemeClr val="accent3"/>
              </a:solidFill>
              <a:cs typeface="+mn-ea"/>
              <a:sym typeface="+mn-lt"/>
            </a:endParaRPr>
          </a:p>
        </p:txBody>
      </p:sp>
      <p:sp>
        <p:nvSpPr>
          <p:cNvPr id="83" name="TextBox 64"/>
          <p:cNvSpPr txBox="1"/>
          <p:nvPr/>
        </p:nvSpPr>
        <p:spPr>
          <a:xfrm>
            <a:off x="6111648" y="1405452"/>
            <a:ext cx="2193806" cy="338554"/>
          </a:xfrm>
          <a:prstGeom prst="rect">
            <a:avLst/>
          </a:prstGeom>
          <a:noFill/>
        </p:spPr>
        <p:txBody>
          <a:bodyPr wrap="none" rtlCol="0">
            <a:spAutoFit/>
          </a:bodyPr>
          <a:lstStyle/>
          <a:p>
            <a:r>
              <a:rPr lang="zh-CN" altLang="en-US" sz="1600" b="1" dirty="0">
                <a:solidFill>
                  <a:srgbClr val="124D66"/>
                </a:solidFill>
                <a:cs typeface="+mn-ea"/>
                <a:sym typeface="+mn-lt"/>
              </a:rPr>
              <a:t>Teaching is difficult</a:t>
            </a:r>
          </a:p>
        </p:txBody>
      </p:sp>
      <p:sp>
        <p:nvSpPr>
          <p:cNvPr id="84" name="TextBox 65"/>
          <p:cNvSpPr txBox="1"/>
          <p:nvPr/>
        </p:nvSpPr>
        <p:spPr>
          <a:xfrm>
            <a:off x="6123714" y="1823703"/>
            <a:ext cx="1405612" cy="369332"/>
          </a:xfrm>
          <a:prstGeom prst="rect">
            <a:avLst/>
          </a:prstGeom>
          <a:noFill/>
        </p:spPr>
        <p:txBody>
          <a:bodyPr wrap="square" rtlCol="0">
            <a:spAutoFit/>
          </a:bodyPr>
          <a:lstStyle/>
          <a:p>
            <a:r>
              <a:rPr lang="zh-CN" altLang="en-US" sz="900" dirty="0">
                <a:cs typeface="+mn-ea"/>
                <a:sym typeface="+mn-lt"/>
              </a:rPr>
              <a:t>Enter a specific text description here, and the language should be concise.</a:t>
            </a:r>
          </a:p>
        </p:txBody>
      </p:sp>
      <p:sp>
        <p:nvSpPr>
          <p:cNvPr id="85" name="TextBox 66"/>
          <p:cNvSpPr txBox="1"/>
          <p:nvPr/>
        </p:nvSpPr>
        <p:spPr>
          <a:xfrm>
            <a:off x="5845484" y="1924090"/>
            <a:ext cx="276038" cy="461665"/>
          </a:xfrm>
          <a:prstGeom prst="rect">
            <a:avLst/>
          </a:prstGeom>
          <a:noFill/>
        </p:spPr>
        <p:txBody>
          <a:bodyPr wrap="none" rtlCol="0">
            <a:spAutoFit/>
          </a:bodyPr>
          <a:lstStyle/>
          <a:p>
            <a:r>
              <a:rPr lang="en-US" sz="2400" dirty="0">
                <a:solidFill>
                  <a:schemeClr val="accent2"/>
                </a:solidFill>
                <a:cs typeface="+mn-ea"/>
                <a:sym typeface="+mn-lt"/>
              </a:rPr>
              <a:t> </a:t>
            </a:r>
            <a:endParaRPr lang="id-ID" sz="2400" dirty="0">
              <a:solidFill>
                <a:schemeClr val="accent2"/>
              </a:solidFill>
              <a:cs typeface="+mn-ea"/>
              <a:sym typeface="+mn-lt"/>
            </a:endParaRPr>
          </a:p>
        </p:txBody>
      </p:sp>
      <p:sp>
        <p:nvSpPr>
          <p:cNvPr id="86" name="TextBox 67"/>
          <p:cNvSpPr txBox="1"/>
          <p:nvPr/>
        </p:nvSpPr>
        <p:spPr>
          <a:xfrm>
            <a:off x="6546097" y="3269372"/>
            <a:ext cx="2193806" cy="338554"/>
          </a:xfrm>
          <a:prstGeom prst="rect">
            <a:avLst/>
          </a:prstGeom>
          <a:noFill/>
        </p:spPr>
        <p:txBody>
          <a:bodyPr wrap="none" rtlCol="0">
            <a:spAutoFit/>
          </a:bodyPr>
          <a:lstStyle/>
          <a:p>
            <a:pPr algn="r"/>
            <a:r>
              <a:rPr lang="zh-CN" altLang="en-US" sz="1600" b="1" dirty="0">
                <a:solidFill>
                  <a:schemeClr val="accent3"/>
                </a:solidFill>
                <a:cs typeface="+mn-ea"/>
                <a:sym typeface="+mn-lt"/>
              </a:rPr>
              <a:t>Teaching is difficult</a:t>
            </a:r>
            <a:endParaRPr lang="id-ID" altLang="zh-CN" sz="1600" b="1" dirty="0">
              <a:solidFill>
                <a:schemeClr val="accent3"/>
              </a:solidFill>
              <a:cs typeface="+mn-ea"/>
              <a:sym typeface="+mn-lt"/>
            </a:endParaRPr>
          </a:p>
        </p:txBody>
      </p:sp>
      <p:sp>
        <p:nvSpPr>
          <p:cNvPr id="87" name="TextBox 68"/>
          <p:cNvSpPr txBox="1"/>
          <p:nvPr/>
        </p:nvSpPr>
        <p:spPr>
          <a:xfrm>
            <a:off x="6651304" y="3646740"/>
            <a:ext cx="1470827" cy="369332"/>
          </a:xfrm>
          <a:prstGeom prst="rect">
            <a:avLst/>
          </a:prstGeom>
          <a:noFill/>
        </p:spPr>
        <p:txBody>
          <a:bodyPr wrap="square" rtlCol="0">
            <a:spAutoFit/>
          </a:bodyPr>
          <a:lstStyle/>
          <a:p>
            <a:r>
              <a:rPr lang="zh-CN" altLang="en-US" sz="900" dirty="0">
                <a:cs typeface="+mn-ea"/>
                <a:sym typeface="+mn-lt"/>
              </a:rPr>
              <a:t>Enter a specific text description here, and the language should be concise.</a:t>
            </a:r>
          </a:p>
        </p:txBody>
      </p:sp>
      <p:sp>
        <p:nvSpPr>
          <p:cNvPr id="88" name="TextBox 69"/>
          <p:cNvSpPr txBox="1"/>
          <p:nvPr/>
        </p:nvSpPr>
        <p:spPr>
          <a:xfrm>
            <a:off x="6591224" y="3762498"/>
            <a:ext cx="276038" cy="461665"/>
          </a:xfrm>
          <a:prstGeom prst="rect">
            <a:avLst/>
          </a:prstGeom>
          <a:noFill/>
        </p:spPr>
        <p:txBody>
          <a:bodyPr wrap="none" rtlCol="0">
            <a:spAutoFit/>
          </a:bodyPr>
          <a:lstStyle/>
          <a:p>
            <a:r>
              <a:rPr lang="en-US" sz="2400" dirty="0">
                <a:solidFill>
                  <a:schemeClr val="accent4"/>
                </a:solidFill>
                <a:cs typeface="+mn-ea"/>
                <a:sym typeface="+mn-lt"/>
              </a:rPr>
              <a:t> </a:t>
            </a:r>
            <a:endParaRPr lang="id-ID" sz="2400" dirty="0">
              <a:solidFill>
                <a:schemeClr val="accent4"/>
              </a:solidFill>
              <a:cs typeface="+mn-ea"/>
              <a:sym typeface="+mn-lt"/>
            </a:endParaRPr>
          </a:p>
        </p:txBody>
      </p:sp>
    </p:spTree>
    <p:extLst>
      <p:ext uri="{BB962C8B-B14F-4D97-AF65-F5344CB8AC3E}">
        <p14:creationId xmlns:p14="http://schemas.microsoft.com/office/powerpoint/2010/main" val="2282906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 calcmode="lin" valueType="num">
                                      <p:cBhvr>
                                        <p:cTn id="10" dur="500" fill="hold"/>
                                        <p:tgtEl>
                                          <p:spTgt spid="55"/>
                                        </p:tgtEl>
                                        <p:attrNameLst>
                                          <p:attrName>ppt_w</p:attrName>
                                        </p:attrNameLst>
                                      </p:cBhvr>
                                      <p:tavLst>
                                        <p:tav tm="0">
                                          <p:val>
                                            <p:fltVal val="0"/>
                                          </p:val>
                                        </p:tav>
                                        <p:tav tm="100000">
                                          <p:val>
                                            <p:strVal val="#ppt_w"/>
                                          </p:val>
                                        </p:tav>
                                      </p:tavLst>
                                    </p:anim>
                                    <p:anim calcmode="lin" valueType="num">
                                      <p:cBhvr>
                                        <p:cTn id="11" dur="500" fill="hold"/>
                                        <p:tgtEl>
                                          <p:spTgt spid="55"/>
                                        </p:tgtEl>
                                        <p:attrNameLst>
                                          <p:attrName>ppt_h</p:attrName>
                                        </p:attrNameLst>
                                      </p:cBhvr>
                                      <p:tavLst>
                                        <p:tav tm="0">
                                          <p:val>
                                            <p:fltVal val="0"/>
                                          </p:val>
                                        </p:tav>
                                        <p:tav tm="100000">
                                          <p:val>
                                            <p:strVal val="#ppt_h"/>
                                          </p:val>
                                        </p:tav>
                                      </p:tavLst>
                                    </p:anim>
                                    <p:animEffect transition="in" filter="fade">
                                      <p:cBhvr>
                                        <p:cTn id="12" dur="500"/>
                                        <p:tgtEl>
                                          <p:spTgt spid="5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par>
                                <p:cTn id="17" presetID="22" presetClass="entr" presetSubtype="8"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left)">
                                      <p:cBhvr>
                                        <p:cTn id="19" dur="500"/>
                                        <p:tgtEl>
                                          <p:spTgt spid="74"/>
                                        </p:tgtEl>
                                      </p:cBhvr>
                                    </p:animEffect>
                                  </p:childTnLst>
                                </p:cTn>
                              </p:par>
                              <p:par>
                                <p:cTn id="20" presetID="22" presetClass="entr" presetSubtype="2"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right)">
                                      <p:cBhvr>
                                        <p:cTn id="22" dur="500"/>
                                        <p:tgtEl>
                                          <p:spTgt spid="71"/>
                                        </p:tgtEl>
                                      </p:cBhvr>
                                    </p:animEffect>
                                  </p:childTnLst>
                                </p:cTn>
                              </p:par>
                              <p:par>
                                <p:cTn id="23" presetID="22" presetClass="entr" presetSubtype="2"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right)">
                                      <p:cBhvr>
                                        <p:cTn id="25" dur="500"/>
                                        <p:tgtEl>
                                          <p:spTgt spid="68"/>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 calcmode="lin" valueType="num">
                                      <p:cBhvr>
                                        <p:cTn id="52" dur="500" fill="hold"/>
                                        <p:tgtEl>
                                          <p:spTgt spid="85"/>
                                        </p:tgtEl>
                                        <p:attrNameLst>
                                          <p:attrName>ppt_w</p:attrName>
                                        </p:attrNameLst>
                                      </p:cBhvr>
                                      <p:tavLst>
                                        <p:tav tm="0">
                                          <p:val>
                                            <p:fltVal val="0"/>
                                          </p:val>
                                        </p:tav>
                                        <p:tav tm="100000">
                                          <p:val>
                                            <p:strVal val="#ppt_w"/>
                                          </p:val>
                                        </p:tav>
                                      </p:tavLst>
                                    </p:anim>
                                    <p:anim calcmode="lin" valueType="num">
                                      <p:cBhvr>
                                        <p:cTn id="53" dur="500" fill="hold"/>
                                        <p:tgtEl>
                                          <p:spTgt spid="85"/>
                                        </p:tgtEl>
                                        <p:attrNameLst>
                                          <p:attrName>ppt_h</p:attrName>
                                        </p:attrNameLst>
                                      </p:cBhvr>
                                      <p:tavLst>
                                        <p:tav tm="0">
                                          <p:val>
                                            <p:fltVal val="0"/>
                                          </p:val>
                                        </p:tav>
                                        <p:tav tm="100000">
                                          <p:val>
                                            <p:strVal val="#ppt_h"/>
                                          </p:val>
                                        </p:tav>
                                      </p:tavLst>
                                    </p:anim>
                                    <p:animEffect transition="in" filter="fade">
                                      <p:cBhvr>
                                        <p:cTn id="54" dur="500"/>
                                        <p:tgtEl>
                                          <p:spTgt spid="8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500"/>
                                        <p:tgtEl>
                                          <p:spTgt spid="8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5" grpId="0" animBg="1"/>
      <p:bldP spid="77" grpId="0"/>
      <p:bldP spid="78" grpId="0"/>
      <p:bldP spid="79" grpId="0"/>
      <p:bldP spid="80" grpId="0"/>
      <p:bldP spid="81" grpId="0"/>
      <p:bldP spid="82" grpId="0"/>
      <p:bldP spid="83" grpId="0"/>
      <p:bldP spid="84" grpId="0"/>
      <p:bldP spid="85" grpId="0"/>
      <p:bldP spid="86" grpId="0"/>
      <p:bldP spid="87" grpId="0"/>
      <p:bldP spid="8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8c088d197c12d8af0c6fbac683f592272ae8a3"/>
  <p:tag name="ISPRING_PRESENTATION_TITLE" val="1"/>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3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3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3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www.freeppt7.com">
  <a:themeElements>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fontScheme name="2zehogp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10.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11.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12.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13.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14.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15.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16.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17.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18.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19.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2.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20.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21.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22.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23.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24.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25.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26.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27.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28.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29.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3.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30.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31.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32.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4.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5.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6.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7.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8.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ppt/theme/themeOverride9.xml><?xml version="1.0" encoding="utf-8"?>
<a:themeOverride xmlns:a="http://schemas.openxmlformats.org/drawingml/2006/main">
  <a:clrScheme name="自定义 3">
    <a:dk1>
      <a:srgbClr val="000000"/>
    </a:dk1>
    <a:lt1>
      <a:srgbClr val="FFFFFF"/>
    </a:lt1>
    <a:dk2>
      <a:srgbClr val="768394"/>
    </a:dk2>
    <a:lt2>
      <a:srgbClr val="F0F0F0"/>
    </a:lt2>
    <a:accent1>
      <a:srgbClr val="E14336"/>
    </a:accent1>
    <a:accent2>
      <a:srgbClr val="EF9125"/>
    </a:accent2>
    <a:accent3>
      <a:srgbClr val="20ABC6"/>
    </a:accent3>
    <a:accent4>
      <a:srgbClr val="1A86A0"/>
    </a:accent4>
    <a:accent5>
      <a:srgbClr val="41A9AC"/>
    </a:accent5>
    <a:accent6>
      <a:srgbClr val="343A46"/>
    </a:accent6>
    <a:hlink>
      <a:srgbClr val="41A9AC"/>
    </a:hlink>
    <a:folHlink>
      <a:srgbClr val="373D48"/>
    </a:folHlink>
  </a:clrScheme>
</a:themeOverride>
</file>

<file path=docProps/app.xml><?xml version="1.0" encoding="utf-8"?>
<Properties xmlns="http://schemas.openxmlformats.org/officeDocument/2006/extended-properties" xmlns:vt="http://schemas.openxmlformats.org/officeDocument/2006/docPropsVTypes">
  <Template/>
  <TotalTime>4071</TotalTime>
  <Words>1796</Words>
  <Application>Microsoft Office PowerPoint</Application>
  <PresentationFormat>全屏显示(16:9)</PresentationFormat>
  <Paragraphs>335</Paragraphs>
  <Slides>36</Slides>
  <Notes>33</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36</vt:i4>
      </vt:variant>
    </vt:vector>
  </HeadingPairs>
  <TitlesOfParts>
    <vt:vector size="42" baseType="lpstr">
      <vt:lpstr>微软雅黑</vt:lpstr>
      <vt:lpstr>Arial</vt:lpstr>
      <vt:lpstr>Calibri</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teach</dc:subject>
  <dc:creator>www.freeppt7.com</dc:creator>
  <cp:keywords>www.freeppt7.com</cp:keywords>
  <dc:description>www.freeppt7.com</dc:description>
  <cp:lastModifiedBy>之灵</cp:lastModifiedBy>
  <cp:revision>327</cp:revision>
  <dcterms:created xsi:type="dcterms:W3CDTF">2016-03-10T07:57:08Z</dcterms:created>
  <dcterms:modified xsi:type="dcterms:W3CDTF">2021-08-31T13:49:22Z</dcterms:modified>
</cp:coreProperties>
</file>