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9"/>
  </p:notesMasterIdLst>
  <p:sldIdLst>
    <p:sldId id="257" r:id="rId3"/>
    <p:sldId id="262" r:id="rId4"/>
    <p:sldId id="263" r:id="rId5"/>
    <p:sldId id="289" r:id="rId6"/>
    <p:sldId id="272" r:id="rId7"/>
    <p:sldId id="290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0C2036"/>
    <a:srgbClr val="EAEAEA"/>
    <a:srgbClr val="000000"/>
    <a:srgbClr val="1B51B2"/>
    <a:srgbClr val="0640A3"/>
    <a:srgbClr val="08B3FE"/>
    <a:srgbClr val="1F5FCF"/>
    <a:srgbClr val="5ABCCD"/>
    <a:srgbClr val="1C5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7988D-D07A-4813-AA03-E938E2B79B8E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C3366-5273-43F8-ABE3-03960A4044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6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74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58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30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52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C3366-5273-43F8-ABE3-03960A4044A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08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beijin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B4178-C7C9-46CD-8D7F-4F3DAF3C4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01B157-93B4-4724-BC9B-8F2919CF0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0FD4F4-3540-40C2-9EF1-0FC66FE8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348520-8E78-48BC-8217-3303434B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5F767B-D2E8-4668-A962-0F9F827C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2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5229FE-3200-4E56-A65A-9E134C4A76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3660" y="328655"/>
            <a:ext cx="3708400" cy="4826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9434EF-7569-4287-A01E-8C23766444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" y="44492"/>
            <a:ext cx="1348722" cy="14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89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A8813-8921-422C-8A0F-B37592C3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5E1E5-5905-4289-9D0D-48D327D4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911965-D5CA-42FF-A758-FCC815999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BE5451-8F6B-47E9-A9C7-914DC078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D53FD2-83B2-49D5-9BDD-1BAD9369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DB41A-93DD-4FBC-9810-D5F4923A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5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F7046F-51AD-49E4-A90F-616BB3AA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8D0FB6-13A7-46D5-90CD-5E5E2A241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C0988D-964C-4A37-8EC9-B4093DD42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B0368A-DD0D-4853-BDA0-746069D6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598A02-1EBB-4C8D-A206-BE885C26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E5C9F-D4D1-4084-B22B-22A5E5D6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53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AE907-1E6E-489C-9726-58AFED63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58ADE2-90CA-4D58-8167-C79373D70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700802-49E8-4543-B822-FD4E9F68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A4398B-F8AB-4967-B407-986918C4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D0147E-36A3-4D27-A95B-C65DAD8F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53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B28DED-79F6-4C65-BB8A-162F7DE4A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801172-8859-4B2D-B4A0-9FE57149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E9DB94-DD80-4329-9CAD-EB0239FA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9F210E-098C-4789-9720-8578A096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BF7B8D-E3A1-4E8A-858F-EC58938E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38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9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7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80D07-A1BE-4F6D-9D24-73BC18FB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CE18E9-BAD5-46B7-96FC-E61AFB5BF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8FDFEF-3952-40E6-AEAA-5742D04E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4BBCA3-09B9-496E-945C-CE51A472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8D63B8-4082-418A-959B-D3A3698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9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6712B6-9C64-4653-82D4-FA03B165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0DF252-941F-4FC5-B548-267661B33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AA490-D221-4E05-A4A2-E17CB3B5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F41442-8427-4FEF-AFA8-7BD0FB84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B6899-2EED-4745-8975-D8B50498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80464-E9AA-4774-ADFA-2EA3F5DD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DB9C4C-E3E3-4AA3-8A09-04A9BC9DF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229724-7356-405D-AE96-FA7C5CA8F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55AFFF-B2FE-4961-B2C6-333EA25B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640544-36C5-4B54-BF53-6A849178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7D82D4-C517-434F-B72B-14E879CD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71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F6F46A-FA82-4397-9812-AF9BAEE9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3456F5-24C5-46E7-8548-F2F7E84D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345B75-F678-48F9-BC48-E1CAF372B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862796-002A-47A2-92E0-064F91D90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28F636-F947-44F9-A781-61034CE06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28B143-4A12-4E41-8988-88A72FC9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90AC96-FB6E-44CD-993A-A2E4524C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3B46B9-7940-4CA3-B208-910D5C85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94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F6F46A-FA82-4397-9812-AF9BAEE9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3456F5-24C5-46E7-8548-F2F7E84D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345B75-F678-48F9-BC48-E1CAF372B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862796-002A-47A2-92E0-064F91D90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28F636-F947-44F9-A781-61034CE06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28B143-4A12-4E41-8988-88A72FC9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90AC96-FB6E-44CD-993A-A2E4524C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3B46B9-7940-4CA3-B208-910D5C85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87104" y="671232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背景图片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http://www.1ppt.com/beijing/</a:t>
            </a:r>
          </a:p>
        </p:txBody>
      </p:sp>
    </p:spTree>
    <p:extLst>
      <p:ext uri="{BB962C8B-B14F-4D97-AF65-F5344CB8AC3E}">
        <p14:creationId xmlns:p14="http://schemas.microsoft.com/office/powerpoint/2010/main" val="19559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CA4EF8-FDAF-4A02-9E60-57B7083F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7B0427-50AA-44AB-A8E4-8C6486F6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0E33AE-2AE1-44EE-A10F-7F731E4B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536852-DB4A-49BA-88C0-F7A53053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9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8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D3800D5-C255-47D6-AB42-8CE0CB79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5C0279-797E-4F65-BB72-85CD018F7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D92766-5B8B-40D7-8890-B89350062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C2013-D5F6-4622-9836-BFD0392E0A57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18962-0387-4721-A59B-C1D62CE8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486B4D-A9D1-4073-A0F6-A9A56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F347-728D-488B-AE15-EC1EF558F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54" r:id="rId7"/>
    <p:sldLayoutId id="2147483655" r:id="rId8"/>
    <p:sldLayoutId id="2147483660" r:id="rId9"/>
    <p:sldLayoutId id="2147483662" r:id="rId10"/>
    <p:sldLayoutId id="2147483661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3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5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9777AA-58C0-4F25-AD7C-15102B073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85" y="126483"/>
            <a:ext cx="6237206" cy="6533887"/>
          </a:xfrm>
          <a:prstGeom prst="rect">
            <a:avLst/>
          </a:prstGeom>
        </p:spPr>
      </p:pic>
      <p:sp>
        <p:nvSpPr>
          <p:cNvPr id="22" name="椭圆 30">
            <a:extLst>
              <a:ext uri="{FF2B5EF4-FFF2-40B4-BE49-F238E27FC236}">
                <a16:creationId xmlns:a16="http://schemas.microsoft.com/office/drawing/2014/main" id="{B757C365-3045-4A8B-A50A-A6B357BF3E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069622">
            <a:off x="1683008" y="641123"/>
            <a:ext cx="5051697" cy="5504609"/>
          </a:xfrm>
          <a:custGeom>
            <a:avLst/>
            <a:gdLst/>
            <a:ahLst/>
            <a:cxnLst/>
            <a:rect l="l" t="t" r="r" b="b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067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dobeFangsongStd-Regular" panose="02020400000000000000" pitchFamily="18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6367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468B9C2-49E3-4384-B394-E9D72D8E1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273" y="1308100"/>
            <a:ext cx="5119738" cy="53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3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6B88D1-9AD0-40B1-8327-20BACE6EB1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552" y="-593271"/>
            <a:ext cx="12371609" cy="130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816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056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科技风互联网大数据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60049"/>
  <p:tag name="MH_LIBRARY" val="GRAPHIC"/>
  <p:tag name="MH_ORDER" val="椭圆 30"/>
</p:tagLst>
</file>

<file path=ppt/theme/theme1.xml><?xml version="1.0" encoding="utf-8"?>
<a:theme xmlns:a="http://schemas.openxmlformats.org/drawingml/2006/main" name="www.freeppt7.com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</Words>
  <Application>Microsoft Office PowerPoint</Application>
  <PresentationFormat>宽屏</PresentationFormat>
  <Paragraphs>5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AdobeFangsongStd-Regular</vt:lpstr>
      <vt:lpstr>等线</vt:lpstr>
      <vt:lpstr>微软雅黑</vt:lpstr>
      <vt:lpstr>Arial</vt:lpstr>
      <vt:lpstr>Arial Black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backgrounds</dc:title>
  <dc:creator>www.freeppt7.com</dc:creator>
  <cp:keywords>www.freeppt7.com</cp:keywords>
  <dc:description>www.freeppt7.com</dc:description>
  <cp:lastModifiedBy>之灵</cp:lastModifiedBy>
  <cp:revision>66</cp:revision>
  <dcterms:created xsi:type="dcterms:W3CDTF">2017-05-25T05:45:55Z</dcterms:created>
  <dcterms:modified xsi:type="dcterms:W3CDTF">2021-09-01T08:13:48Z</dcterms:modified>
</cp:coreProperties>
</file>