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3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24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25.xml" ContentType="application/vnd.openxmlformats-officedocument.presentationml.notesSlide+xml"/>
  <Override PartName="/ppt/tags/tag28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1" r:id="rId2"/>
  </p:sldMasterIdLst>
  <p:notesMasterIdLst>
    <p:notesMasterId r:id="rId29"/>
  </p:notesMasterIdLst>
  <p:sldIdLst>
    <p:sldId id="294" r:id="rId3"/>
    <p:sldId id="301" r:id="rId4"/>
    <p:sldId id="296" r:id="rId5"/>
    <p:sldId id="277" r:id="rId6"/>
    <p:sldId id="278" r:id="rId7"/>
    <p:sldId id="279" r:id="rId8"/>
    <p:sldId id="292" r:id="rId9"/>
    <p:sldId id="262" r:id="rId10"/>
    <p:sldId id="302" r:id="rId11"/>
    <p:sldId id="286" r:id="rId12"/>
    <p:sldId id="263" r:id="rId13"/>
    <p:sldId id="290" r:id="rId14"/>
    <p:sldId id="291" r:id="rId15"/>
    <p:sldId id="285" r:id="rId16"/>
    <p:sldId id="303" r:id="rId17"/>
    <p:sldId id="265" r:id="rId18"/>
    <p:sldId id="266" r:id="rId19"/>
    <p:sldId id="287" r:id="rId20"/>
    <p:sldId id="288" r:id="rId21"/>
    <p:sldId id="289" r:id="rId22"/>
    <p:sldId id="304" r:id="rId23"/>
    <p:sldId id="268" r:id="rId24"/>
    <p:sldId id="273" r:id="rId25"/>
    <p:sldId id="275" r:id="rId26"/>
    <p:sldId id="276" r:id="rId27"/>
    <p:sldId id="307" r:id="rId28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8D9"/>
    <a:srgbClr val="17141F"/>
    <a:srgbClr val="EEA336"/>
    <a:srgbClr val="17172E"/>
    <a:srgbClr val="3CC4E2"/>
    <a:srgbClr val="D3355E"/>
    <a:srgbClr val="33B142"/>
    <a:srgbClr val="EE7218"/>
    <a:srgbClr val="3CB44A"/>
    <a:srgbClr val="E019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 w="25400">
              <a:noFill/>
            </a:ln>
            <a:effectLst/>
          </c:spPr>
          <c:invertIfNegative val="0"/>
          <c:pictureOptions>
            <c:pictureFormat val="stack"/>
          </c:pictureOptions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44B-4AE6-87BB-99E889C67285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44B-4AE6-87BB-99E889C672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Sheet1!$B$2:$B$5</c:f>
              <c:numCache>
                <c:formatCode>General</c:formatCode>
                <c:ptCount val="4"/>
                <c:pt idx="0">
                  <c:v>100</c:v>
                </c:pt>
                <c:pt idx="1">
                  <c:v>90</c:v>
                </c:pt>
                <c:pt idx="2">
                  <c:v>50</c:v>
                </c:pt>
                <c:pt idx="3">
                  <c:v>50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PROJECT 1</c:v>
                      </c:pt>
                      <c:pt idx="1">
                        <c:v>PROJECT 2</c:v>
                      </c:pt>
                      <c:pt idx="2">
                        <c:v>PROJECT 3</c:v>
                      </c:pt>
                      <c:pt idx="3">
                        <c:v>PROJECT 3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544B-4AE6-87BB-99E889C672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  <a:ln w="25400">
              <a:noFill/>
            </a:ln>
            <a:effectLst/>
          </c:spPr>
          <c:invertIfNegative val="0"/>
          <c:pictureOptions>
            <c:pictureFormat val="stack"/>
          </c:pictureOptions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Sheet1!$C$2:$C$5</c:f>
              <c:numCache>
                <c:formatCode>General</c:formatCode>
                <c:ptCount val="4"/>
                <c:pt idx="0">
                  <c:v>90</c:v>
                </c:pt>
                <c:pt idx="1">
                  <c:v>75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PROJECT 1</c:v>
                      </c:pt>
                      <c:pt idx="1">
                        <c:v>PROJECT 2</c:v>
                      </c:pt>
                      <c:pt idx="2">
                        <c:v>PROJECT 3</c:v>
                      </c:pt>
                      <c:pt idx="3">
                        <c:v>PROJECT 3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3-544B-4AE6-87BB-99E889C6728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"/>
          </c:pictureOptions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Sheet1!$D$2:$D$5</c:f>
              <c:numCache>
                <c:formatCode>General</c:formatCode>
                <c:ptCount val="4"/>
                <c:pt idx="0">
                  <c:v>50</c:v>
                </c:pt>
                <c:pt idx="1">
                  <c:v>65</c:v>
                </c:pt>
                <c:pt idx="2">
                  <c:v>75</c:v>
                </c:pt>
                <c:pt idx="3">
                  <c:v>75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PROJECT 1</c:v>
                      </c:pt>
                      <c:pt idx="1">
                        <c:v>PROJECT 2</c:v>
                      </c:pt>
                      <c:pt idx="2">
                        <c:v>PROJECT 3</c:v>
                      </c:pt>
                      <c:pt idx="3">
                        <c:v>PROJECT 3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544B-4AE6-87BB-99E889C672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58248832"/>
        <c:axId val="656530816"/>
      </c:barChart>
      <c:valAx>
        <c:axId val="656530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658248832"/>
        <c:crosses val="autoZero"/>
        <c:crossBetween val="between"/>
      </c:valAx>
      <c:catAx>
        <c:axId val="658248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6565308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+mn-lt"/>
          <a:ea typeface="+mn-ea"/>
          <a:cs typeface="+mn-ea"/>
          <a:sym typeface="+mn-lt"/>
        </a:defRPr>
      </a:pPr>
      <a:endParaRPr lang="zh-CN"/>
    </a:p>
  </c:txPr>
  <c:externalData r:id="rId4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47C41-E60F-4F41-8FB4-C9785E9FAF24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4C772-3CBB-4459-8E35-B35E2BB582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526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4C772-3CBB-4459-8E35-B35E2BB5822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19979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4C772-3CBB-4459-8E35-B35E2BB5822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92013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4C772-3CBB-4459-8E35-B35E2BB5822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36026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4C772-3CBB-4459-8E35-B35E2BB5822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13729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4C772-3CBB-4459-8E35-B35E2BB5822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699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4C772-3CBB-4459-8E35-B35E2BB5822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58183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4C772-3CBB-4459-8E35-B35E2BB5822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0712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4C772-3CBB-4459-8E35-B35E2BB5822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46614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4C772-3CBB-4459-8E35-B35E2BB5822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37984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4C772-3CBB-4459-8E35-B35E2BB5822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16181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4C772-3CBB-4459-8E35-B35E2BB58228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854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4C772-3CBB-4459-8E35-B35E2BB5822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01934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4C772-3CBB-4459-8E35-B35E2BB58228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60438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4C772-3CBB-4459-8E35-B35E2BB58228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13466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4C772-3CBB-4459-8E35-B35E2BB58228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3924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4C772-3CBB-4459-8E35-B35E2BB58228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8750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4C772-3CBB-4459-8E35-B35E2BB58228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52254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4C772-3CBB-4459-8E35-B35E2BB58228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96978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4C772-3CBB-4459-8E35-B35E2BB58228}" type="slidenum">
              <a:rPr lang="zh-CN" altLang="en-US" smtClean="0">
                <a:solidFill>
                  <a:prstClr val="black"/>
                </a:solidFill>
              </a:rPr>
              <a:pPr/>
              <a:t>26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997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4C772-3CBB-4459-8E35-B35E2BB5822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9443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4C772-3CBB-4459-8E35-B35E2BB5822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2798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4C772-3CBB-4459-8E35-B35E2BB5822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848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4C772-3CBB-4459-8E35-B35E2BB5822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502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4C772-3CBB-4459-8E35-B35E2BB5822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0818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4C772-3CBB-4459-8E35-B35E2BB5822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874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4C772-3CBB-4459-8E35-B35E2BB5822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1966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60E-2FE5-4D09-A89D-B736FBE6FBFF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1F23-A00C-4776-B5A4-5E12AA7F0B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76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60E-2FE5-4D09-A89D-B736FBE6FBFF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1F23-A00C-4776-B5A4-5E12AA7F0B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416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60E-2FE5-4D09-A89D-B736FBE6FBFF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1F23-A00C-4776-B5A4-5E12AA7F0B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424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60E-2FE5-4D09-A89D-B736FBE6FBFF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1F23-A00C-4776-B5A4-5E12AA7F0B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740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2021/9/1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871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2021/9/1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31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0902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60E-2FE5-4D09-A89D-B736FBE6FBFF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1F23-A00C-4776-B5A4-5E12AA7F0B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230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60E-2FE5-4D09-A89D-B736FBE6FBFF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1F23-A00C-4776-B5A4-5E12AA7F0B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1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60E-2FE5-4D09-A89D-B736FBE6FBFF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1F23-A00C-4776-B5A4-5E12AA7F0B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666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60E-2FE5-4D09-A89D-B736FBE6FBFF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1F23-A00C-4776-B5A4-5E12AA7F0B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073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60E-2FE5-4D09-A89D-B736FBE6FBFF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1F23-A00C-4776-B5A4-5E12AA7F0BD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457762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75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60E-2FE5-4D09-A89D-B736FBE6FBFF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1F23-A00C-4776-B5A4-5E12AA7F0B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866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60E-2FE5-4D09-A89D-B736FBE6FBFF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1F23-A00C-4776-B5A4-5E12AA7F0B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571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60E-2FE5-4D09-A89D-B736FBE6FBFF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71F23-A00C-4776-B5A4-5E12AA7F0B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9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7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7560E-2FE5-4D09-A89D-B736FBE6FBFF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71F23-A00C-4776-B5A4-5E12AA7F0B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7005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750" advTm="3000">
        <p:push dir="u"/>
      </p:transition>
    </mc:Choice>
    <mc:Fallback xmlns="">
      <p:transition spd="slow" advTm="300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3831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hyperlink" Target="https://www.freeppt7.com/" TargetMode="Externa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2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52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30.png"/><Relationship Id="rId5" Type="http://schemas.openxmlformats.org/officeDocument/2006/relationships/image" Target="../media/image51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6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61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tags" Target="../tags/tag22.xml"/><Relationship Id="rId7" Type="http://schemas.openxmlformats.org/officeDocument/2006/relationships/image" Target="../media/image63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66.png"/><Relationship Id="rId4" Type="http://schemas.openxmlformats.org/officeDocument/2006/relationships/tags" Target="../tags/tag23.xml"/><Relationship Id="rId9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tags" Target="../tags/tag26.xml"/><Relationship Id="rId7" Type="http://schemas.openxmlformats.org/officeDocument/2006/relationships/image" Target="../media/image67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notesSlide" Target="../notesSlides/notesSlide25.xml"/><Relationship Id="rId11" Type="http://schemas.openxmlformats.org/officeDocument/2006/relationships/image" Target="../media/image71.png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70.png"/><Relationship Id="rId4" Type="http://schemas.openxmlformats.org/officeDocument/2006/relationships/tags" Target="../tags/tag27.xml"/><Relationship Id="rId9" Type="http://schemas.openxmlformats.org/officeDocument/2006/relationships/image" Target="../media/image6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8.xml"/><Relationship Id="rId6" Type="http://schemas.openxmlformats.org/officeDocument/2006/relationships/hyperlink" Target="https://www.freeppt7.com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8.xml"/><Relationship Id="rId7" Type="http://schemas.openxmlformats.org/officeDocument/2006/relationships/image" Target="../media/image24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27.png"/><Relationship Id="rId4" Type="http://schemas.openxmlformats.org/officeDocument/2006/relationships/tags" Target="../tags/tag9.xml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714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8101"/>
            <a:ext cx="12325350" cy="6896099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4652" y="4186988"/>
            <a:ext cx="7122696" cy="2671011"/>
          </a:xfrm>
          <a:prstGeom prst="rect">
            <a:avLst/>
          </a:prstGeom>
        </p:spPr>
      </p:pic>
      <p:sp>
        <p:nvSpPr>
          <p:cNvPr id="4" name="PA_文本框 41"/>
          <p:cNvSpPr txBox="1"/>
          <p:nvPr>
            <p:custDataLst>
              <p:tags r:id="rId1"/>
            </p:custDataLst>
          </p:nvPr>
        </p:nvSpPr>
        <p:spPr>
          <a:xfrm>
            <a:off x="232618" y="2415539"/>
            <a:ext cx="895113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CARTOON PPT TEMPLATES</a:t>
            </a:r>
            <a:endParaRPr lang="zh-CN" altLang="en-US" sz="4800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5" name="PA_矩形 43"/>
          <p:cNvSpPr/>
          <p:nvPr>
            <p:custDataLst>
              <p:tags r:id="rId2"/>
            </p:custDataLst>
          </p:nvPr>
        </p:nvSpPr>
        <p:spPr>
          <a:xfrm>
            <a:off x="1233710" y="3426650"/>
            <a:ext cx="66115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5AC0E7F4-F3C1-40BC-85D2-8D6C14CD1774}"/>
              </a:ext>
            </a:extLst>
          </p:cNvPr>
          <p:cNvSpPr/>
          <p:nvPr/>
        </p:nvSpPr>
        <p:spPr>
          <a:xfrm>
            <a:off x="850053" y="395412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9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extBox 3">
            <a:hlinkClick r:id="rId7"/>
            <a:extLst>
              <a:ext uri="{FF2B5EF4-FFF2-40B4-BE49-F238E27FC236}">
                <a16:creationId xmlns:a16="http://schemas.microsoft.com/office/drawing/2014/main" id="{836AD571-4F8E-4768-8ED5-AEAEA318D535}"/>
              </a:ext>
            </a:extLst>
          </p:cNvPr>
          <p:cNvSpPr txBox="1"/>
          <p:nvPr/>
        </p:nvSpPr>
        <p:spPr>
          <a:xfrm>
            <a:off x="6582440" y="646756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bg1">
                    <a:lumMod val="75000"/>
                  </a:schemeClr>
                </a:solidFill>
                <a:cs typeface="Arial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7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11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push dir="u"/>
      </p:transition>
    </mc:Choice>
    <mc:Fallback xmlns:a14="http://schemas.microsoft.com/office/drawing/2010/main" xmlns:ahyp="http://schemas.microsoft.com/office/drawing/2018/hyperlinkcolor" xmlns:a16="http://schemas.microsoft.com/office/drawing/2014/main"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598613" y="801657"/>
            <a:ext cx="4497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3200" b="1" spc="600">
                <a:solidFill>
                  <a:srgbClr val="909A2A"/>
                </a:solidFill>
                <a:latin typeface="叶根友圆趣卡通体" panose="02010601030101010101" pitchFamily="2" charset="-122"/>
                <a:ea typeface="叶根友圆趣卡通体" panose="02010601030101010101" pitchFamily="2" charset="-122"/>
              </a:defRPr>
            </a:lvl1pPr>
          </a:lstStyle>
          <a:p>
            <a:pPr algn="l"/>
            <a:r>
              <a:rPr lang="zh-CN" altLang="en-US" sz="3600" spc="0" dirty="0">
                <a:solidFill>
                  <a:srgbClr val="EEA336"/>
                </a:solidFill>
                <a:latin typeface="+mn-lt"/>
                <a:ea typeface="+mn-ea"/>
                <a:cs typeface="+mn-ea"/>
                <a:sym typeface="+mn-lt"/>
              </a:rPr>
              <a:t>Enter your title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98613" y="1725293"/>
            <a:ext cx="2840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Enter the text here</a:t>
            </a:r>
          </a:p>
        </p:txBody>
      </p:sp>
      <p:sp>
        <p:nvSpPr>
          <p:cNvPr id="10" name="矩形 9"/>
          <p:cNvSpPr/>
          <p:nvPr/>
        </p:nvSpPr>
        <p:spPr>
          <a:xfrm>
            <a:off x="1791977" y="2371930"/>
            <a:ext cx="26466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Wonderful universe, wonderful universe, wonderful universe, wonderful universe, wonderful universe, wonderful universe, wonderful universe,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  <a:p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593" y="676922"/>
            <a:ext cx="895803" cy="89580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7046"/>
            <a:ext cx="6163590" cy="411515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7553" y="4152203"/>
            <a:ext cx="3668214" cy="242687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098972" y="4631376"/>
            <a:ext cx="3558003" cy="177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22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push dir="u"/>
      </p:transition>
    </mc:Choice>
    <mc:Fallback xmlns:a14="http://schemas.microsoft.com/office/drawing/2010/main"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0115125" y="487155"/>
            <a:ext cx="1702644" cy="5504704"/>
            <a:chOff x="1290440" y="2286926"/>
            <a:chExt cx="1702644" cy="5504704"/>
          </a:xfrm>
        </p:grpSpPr>
        <p:sp>
          <p:nvSpPr>
            <p:cNvPr id="7" name="文本框 6"/>
            <p:cNvSpPr txBox="1"/>
            <p:nvPr/>
          </p:nvSpPr>
          <p:spPr>
            <a:xfrm>
              <a:off x="1290440" y="3395367"/>
              <a:ext cx="830997" cy="36576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Wonderful universe, wonderful universe, wonderful universe, wonderful universe, wonderful universe, wonderful universe, wonderful universe,</a:t>
              </a:r>
              <a:endParaRPr lang="en-US" altLang="zh-CN" sz="1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endParaRPr lang="en-US" altLang="zh-CN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299460" y="2286926"/>
              <a:ext cx="677108" cy="523157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3200" spc="600" dirty="0">
                  <a:solidFill>
                    <a:srgbClr val="EEA336"/>
                  </a:solidFill>
                  <a:cs typeface="+mn-ea"/>
                  <a:sym typeface="+mn-lt"/>
                </a:rPr>
                <a:t>Enter your title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1705939" y="2596577"/>
              <a:ext cx="1287145" cy="5195053"/>
            </a:xfrm>
            <a:prstGeom prst="rect">
              <a:avLst/>
            </a:prstGeom>
            <a:noFill/>
            <a:ln w="3810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PA_文本框 95"/>
          <p:cNvSpPr txBox="1"/>
          <p:nvPr>
            <p:custDataLst>
              <p:tags r:id="rId1"/>
            </p:custDataLst>
          </p:nvPr>
        </p:nvSpPr>
        <p:spPr>
          <a:xfrm>
            <a:off x="807030" y="3614628"/>
            <a:ext cx="5162902" cy="741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spc="300" dirty="0">
                <a:solidFill>
                  <a:srgbClr val="EEA336"/>
                </a:solidFill>
                <a:cs typeface="+mn-ea"/>
                <a:sym typeface="+mn-lt"/>
              </a:rPr>
              <a:t>Your title</a:t>
            </a:r>
            <a:endParaRPr lang="en-US" altLang="zh-CN" sz="3200" spc="300" dirty="0">
              <a:solidFill>
                <a:srgbClr val="EEA336"/>
              </a:solidFill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-1930046" y="4357652"/>
            <a:ext cx="8380169" cy="1634208"/>
            <a:chOff x="-7452074" y="4597175"/>
            <a:chExt cx="8380169" cy="1634208"/>
          </a:xfrm>
        </p:grpSpPr>
        <p:sp>
          <p:nvSpPr>
            <p:cNvPr id="13" name="PA_文本框 95"/>
            <p:cNvSpPr txBox="1"/>
            <p:nvPr>
              <p:custDataLst>
                <p:tags r:id="rId2"/>
              </p:custDataLst>
            </p:nvPr>
          </p:nvSpPr>
          <p:spPr>
            <a:xfrm>
              <a:off x="-7452074" y="4597175"/>
              <a:ext cx="51629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spc="300" dirty="0">
                  <a:solidFill>
                    <a:schemeClr val="bg1"/>
                  </a:solidFill>
                  <a:cs typeface="+mn-ea"/>
                  <a:sym typeface="+mn-lt"/>
                </a:rPr>
                <a:t>Enter the text here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-4592946" y="5492719"/>
              <a:ext cx="552104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1400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Wonderful universe, wonderful universe, wonderful universe, wonderful universe, wonderful universe, wonderful universe, wonderful universe,</a:t>
              </a:r>
              <a:endParaRPr lang="en-US" altLang="zh-CN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endParaRPr lang="en-US" altLang="zh-CN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0939" y="-518271"/>
            <a:ext cx="7029297" cy="549297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705" y="4526929"/>
            <a:ext cx="2635579" cy="197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61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push dir="u"/>
      </p:transition>
    </mc:Choice>
    <mc:Fallback xmlns:a14="http://schemas.microsoft.com/office/drawing/2010/main"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063424" y="4236443"/>
            <a:ext cx="2616856" cy="1799907"/>
            <a:chOff x="666093" y="3434047"/>
            <a:chExt cx="2616856" cy="1799907"/>
          </a:xfrm>
        </p:grpSpPr>
        <p:sp>
          <p:nvSpPr>
            <p:cNvPr id="7" name="PA_文本框 95"/>
            <p:cNvSpPr txBox="1"/>
            <p:nvPr>
              <p:custDataLst>
                <p:tags r:id="rId2"/>
              </p:custDataLst>
            </p:nvPr>
          </p:nvSpPr>
          <p:spPr>
            <a:xfrm>
              <a:off x="666093" y="3434047"/>
              <a:ext cx="2590800" cy="579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Enter the title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704849" y="4279847"/>
              <a:ext cx="25781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Wonderful universe, wonderful universe, wonderful universe, wonderful universe</a:t>
              </a:r>
              <a:endParaRPr lang="en-US" altLang="zh-CN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225317" y="4236442"/>
            <a:ext cx="2590800" cy="1799908"/>
            <a:chOff x="704849" y="3434046"/>
            <a:chExt cx="2590800" cy="1799908"/>
          </a:xfrm>
        </p:grpSpPr>
        <p:sp>
          <p:nvSpPr>
            <p:cNvPr id="10" name="PA_文本框 95"/>
            <p:cNvSpPr txBox="1"/>
            <p:nvPr>
              <p:custDataLst>
                <p:tags r:id="rId1"/>
              </p:custDataLst>
            </p:nvPr>
          </p:nvSpPr>
          <p:spPr>
            <a:xfrm>
              <a:off x="704849" y="3434046"/>
              <a:ext cx="2590800" cy="579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Enter the title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704849" y="4279847"/>
              <a:ext cx="25781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Wonderful universe, wonderful universe, wonderful universe, wonderful universe</a:t>
              </a:r>
              <a:endParaRPr lang="en-US" altLang="zh-CN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0927" y="475836"/>
            <a:ext cx="3760606" cy="376060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3587" y="368326"/>
            <a:ext cx="3382320" cy="335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75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push dir="u"/>
      </p:transition>
    </mc:Choice>
    <mc:Fallback xmlns:a14="http://schemas.microsoft.com/office/drawing/2010/main"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871558" y="1453388"/>
            <a:ext cx="237343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Enter the title</a:t>
            </a:r>
            <a:endParaRPr lang="en-US" altLang="zh-CN" sz="24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Wonderful universe, wonderful universe, wonderful universe, wonderful universe,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88939" y="4208463"/>
            <a:ext cx="233867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Enter the title</a:t>
            </a:r>
            <a:endParaRPr lang="en-US" altLang="zh-CN" sz="24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Wonderful universe, wonderful universe, wonderful universe, wonderful universe,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13" y="979552"/>
            <a:ext cx="1823026" cy="182302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438" y="3756399"/>
            <a:ext cx="1823026" cy="182302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8094" y="1339298"/>
            <a:ext cx="5723906" cy="550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7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push dir="u"/>
      </p:transition>
    </mc:Choice>
    <mc:Fallback xmlns:a14="http://schemas.microsoft.com/office/drawing/2010/main"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41650" y="312057"/>
            <a:ext cx="610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 spc="600">
                <a:solidFill>
                  <a:schemeClr val="accent5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zh-CN" altLang="en-US" sz="3200" dirty="0">
                <a:solidFill>
                  <a:srgbClr val="EEA336"/>
                </a:solidFill>
                <a:latin typeface="+mn-lt"/>
                <a:ea typeface="+mn-ea"/>
                <a:cs typeface="+mn-ea"/>
                <a:sym typeface="+mn-lt"/>
              </a:rPr>
              <a:t>Enter your title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679372" y="919897"/>
            <a:ext cx="4833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</a:defRPr>
            </a:lvl1pPr>
          </a:lstStyle>
          <a:p>
            <a:r>
              <a:rPr lang="zh-CN" altLang="en-US" sz="14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Enter the text here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243299793"/>
              </p:ext>
            </p:extLst>
          </p:nvPr>
        </p:nvGraphicFramePr>
        <p:xfrm>
          <a:off x="1137187" y="1683849"/>
          <a:ext cx="10073269" cy="3246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矩形 4"/>
          <p:cNvSpPr/>
          <p:nvPr/>
        </p:nvSpPr>
        <p:spPr>
          <a:xfrm>
            <a:off x="1542757" y="5204717"/>
            <a:ext cx="9106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Wonderful universe, wonderful universe, wonderful universe, wonderful universe, wonderful universe, wonderful universe, wonderful universe,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659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push dir="u"/>
      </p:transition>
    </mc:Choice>
    <mc:Fallback xmlns:c="http://schemas.openxmlformats.org/drawingml/2006/chart"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Graphic spid="4" grpId="0">
        <p:bldAsOne/>
      </p:bldGraphic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文本框 42"/>
          <p:cNvSpPr txBox="1"/>
          <p:nvPr/>
        </p:nvSpPr>
        <p:spPr>
          <a:xfrm>
            <a:off x="4374931" y="756760"/>
            <a:ext cx="4536374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3200" spc="300" dirty="0">
                <a:solidFill>
                  <a:schemeClr val="bg1"/>
                </a:solidFill>
                <a:cs typeface="+mn-ea"/>
                <a:sym typeface="+mn-lt"/>
              </a:rPr>
              <a:t>Enter your title</a:t>
            </a:r>
            <a:endParaRPr lang="en-US" altLang="zh-CN" sz="3200" spc="300" dirty="0">
              <a:solidFill>
                <a:schemeClr val="bg1"/>
              </a:solidFill>
              <a:cs typeface="+mn-ea"/>
              <a:sym typeface="+mn-lt"/>
            </a:endParaRPr>
          </a:p>
          <a:p>
            <a:endParaRPr lang="en-US" altLang="zh-CN" sz="2400" spc="300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en-US" altLang="zh-CN" sz="2400" spc="300" dirty="0">
                <a:solidFill>
                  <a:schemeClr val="bg1"/>
                </a:solidFill>
                <a:cs typeface="+mn-ea"/>
                <a:sym typeface="+mn-lt"/>
              </a:rPr>
              <a:t>      </a:t>
            </a:r>
            <a:r>
              <a:rPr lang="zh-CN" altLang="en-US" sz="2400" spc="300" dirty="0">
                <a:solidFill>
                  <a:schemeClr val="bg1"/>
                </a:solidFill>
                <a:cs typeface="+mn-ea"/>
                <a:sym typeface="+mn-lt"/>
              </a:rPr>
              <a:t>Enter the text here</a:t>
            </a:r>
          </a:p>
        </p:txBody>
      </p:sp>
      <p:sp useBgFill="1">
        <p:nvSpPr>
          <p:cNvPr id="44" name="文本框 43"/>
          <p:cNvSpPr txBox="1"/>
          <p:nvPr/>
        </p:nvSpPr>
        <p:spPr>
          <a:xfrm>
            <a:off x="6577589" y="2692020"/>
            <a:ext cx="3754501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Our friends, our friends, our friends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12375"/>
            <a:ext cx="9429750" cy="34671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1600"/>
            <a:ext cx="3942608" cy="415011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0510" y="360037"/>
            <a:ext cx="785552" cy="79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6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push dir="u"/>
      </p:transition>
    </mc:Choice>
    <mc:Fallback xmlns:a14="http://schemas.microsoft.com/office/drawing/2010/main"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409306" y="498936"/>
            <a:ext cx="5162902" cy="1531041"/>
            <a:chOff x="4947093" y="4507880"/>
            <a:chExt cx="5162902" cy="1531041"/>
          </a:xfrm>
        </p:grpSpPr>
        <p:sp>
          <p:nvSpPr>
            <p:cNvPr id="13" name="PA_文本框 95"/>
            <p:cNvSpPr txBox="1"/>
            <p:nvPr>
              <p:custDataLst>
                <p:tags r:id="rId1"/>
              </p:custDataLst>
            </p:nvPr>
          </p:nvSpPr>
          <p:spPr>
            <a:xfrm>
              <a:off x="4947093" y="4507880"/>
              <a:ext cx="5162902" cy="579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spc="300" dirty="0">
                  <a:solidFill>
                    <a:schemeClr val="bg1"/>
                  </a:solidFill>
                  <a:cs typeface="+mn-ea"/>
                  <a:sym typeface="+mn-lt"/>
                </a:rPr>
                <a:t>Enter your title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149111" y="5300257"/>
              <a:ext cx="344977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1400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Wonderful universe, wonderful universe, wonderful universe, wonderful universe, wonderful universe, wonderful universe, wonderful universe,</a:t>
              </a:r>
              <a:endParaRPr lang="en-US" altLang="zh-CN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endParaRPr lang="en-US" altLang="zh-CN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231" y="708988"/>
            <a:ext cx="914513" cy="48463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6058" y="-680483"/>
            <a:ext cx="6858000" cy="6858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3163" y="3584624"/>
            <a:ext cx="3234291" cy="327337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8909" y="4383384"/>
            <a:ext cx="4106597" cy="273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55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push dir="u"/>
      </p:transition>
    </mc:Choice>
    <mc:Fallback xmlns:a14="http://schemas.microsoft.com/office/drawing/2010/main"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116" y="20088"/>
            <a:ext cx="5198845" cy="450938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 rot="3118">
            <a:off x="7842010" y="1093014"/>
            <a:ext cx="1897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>
                <a:solidFill>
                  <a:srgbClr val="EEA336"/>
                </a:solidFill>
                <a:cs typeface="+mn-ea"/>
                <a:sym typeface="+mn-lt"/>
              </a:rPr>
              <a:t>Your title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7905946" y="1455483"/>
            <a:ext cx="5162902" cy="761619"/>
            <a:chOff x="4394200" y="4561889"/>
            <a:chExt cx="5162902" cy="761619"/>
          </a:xfrm>
        </p:grpSpPr>
        <p:sp>
          <p:nvSpPr>
            <p:cNvPr id="5" name="PA_文本框 95"/>
            <p:cNvSpPr txBox="1"/>
            <p:nvPr>
              <p:custDataLst>
                <p:tags r:id="rId1"/>
              </p:custDataLst>
            </p:nvPr>
          </p:nvSpPr>
          <p:spPr>
            <a:xfrm>
              <a:off x="4394200" y="4561889"/>
              <a:ext cx="5162902" cy="416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spc="300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rPr>
                <a:t>Enter the text here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394200" y="5015731"/>
              <a:ext cx="343258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1400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zh-CN" altLang="en-US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rPr>
                <a:t>A wonderful universe, a wonderful universe, a wonderful universe,</a:t>
              </a:r>
              <a:endParaRPr lang="en-US" altLang="zh-CN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Freeform 5"/>
          <p:cNvSpPr>
            <a:spLocks noEditPoints="1"/>
          </p:cNvSpPr>
          <p:nvPr/>
        </p:nvSpPr>
        <p:spPr bwMode="auto">
          <a:xfrm>
            <a:off x="6527801" y="-26988"/>
            <a:ext cx="5275263" cy="3575050"/>
          </a:xfrm>
          <a:custGeom>
            <a:avLst/>
            <a:gdLst>
              <a:gd name="T0" fmla="*/ 236 w 1404"/>
              <a:gd name="T1" fmla="*/ 756 h 950"/>
              <a:gd name="T2" fmla="*/ 283 w 1404"/>
              <a:gd name="T3" fmla="*/ 857 h 950"/>
              <a:gd name="T4" fmla="*/ 501 w 1404"/>
              <a:gd name="T5" fmla="*/ 940 h 950"/>
              <a:gd name="T6" fmla="*/ 1018 w 1404"/>
              <a:gd name="T7" fmla="*/ 839 h 950"/>
              <a:gd name="T8" fmla="*/ 622 w 1404"/>
              <a:gd name="T9" fmla="*/ 180 h 950"/>
              <a:gd name="T10" fmla="*/ 146 w 1404"/>
              <a:gd name="T11" fmla="*/ 419 h 950"/>
              <a:gd name="T12" fmla="*/ 18 w 1404"/>
              <a:gd name="T13" fmla="*/ 651 h 950"/>
              <a:gd name="T14" fmla="*/ 185 w 1404"/>
              <a:gd name="T15" fmla="*/ 700 h 950"/>
              <a:gd name="T16" fmla="*/ 172 w 1404"/>
              <a:gd name="T17" fmla="*/ 694 h 950"/>
              <a:gd name="T18" fmla="*/ 110 w 1404"/>
              <a:gd name="T19" fmla="*/ 650 h 950"/>
              <a:gd name="T20" fmla="*/ 92 w 1404"/>
              <a:gd name="T21" fmla="*/ 627 h 950"/>
              <a:gd name="T22" fmla="*/ 59 w 1404"/>
              <a:gd name="T23" fmla="*/ 578 h 950"/>
              <a:gd name="T24" fmla="*/ 63 w 1404"/>
              <a:gd name="T25" fmla="*/ 715 h 950"/>
              <a:gd name="T26" fmla="*/ 150 w 1404"/>
              <a:gd name="T27" fmla="*/ 720 h 950"/>
              <a:gd name="T28" fmla="*/ 201 w 1404"/>
              <a:gd name="T29" fmla="*/ 753 h 950"/>
              <a:gd name="T30" fmla="*/ 267 w 1404"/>
              <a:gd name="T31" fmla="*/ 746 h 950"/>
              <a:gd name="T32" fmla="*/ 241 w 1404"/>
              <a:gd name="T33" fmla="*/ 743 h 950"/>
              <a:gd name="T34" fmla="*/ 259 w 1404"/>
              <a:gd name="T35" fmla="*/ 771 h 950"/>
              <a:gd name="T36" fmla="*/ 289 w 1404"/>
              <a:gd name="T37" fmla="*/ 790 h 950"/>
              <a:gd name="T38" fmla="*/ 278 w 1404"/>
              <a:gd name="T39" fmla="*/ 840 h 950"/>
              <a:gd name="T40" fmla="*/ 291 w 1404"/>
              <a:gd name="T41" fmla="*/ 821 h 950"/>
              <a:gd name="T42" fmla="*/ 305 w 1404"/>
              <a:gd name="T43" fmla="*/ 865 h 950"/>
              <a:gd name="T44" fmla="*/ 352 w 1404"/>
              <a:gd name="T45" fmla="*/ 846 h 950"/>
              <a:gd name="T46" fmla="*/ 386 w 1404"/>
              <a:gd name="T47" fmla="*/ 884 h 950"/>
              <a:gd name="T48" fmla="*/ 347 w 1404"/>
              <a:gd name="T49" fmla="*/ 888 h 950"/>
              <a:gd name="T50" fmla="*/ 405 w 1404"/>
              <a:gd name="T51" fmla="*/ 897 h 950"/>
              <a:gd name="T52" fmla="*/ 436 w 1404"/>
              <a:gd name="T53" fmla="*/ 898 h 950"/>
              <a:gd name="T54" fmla="*/ 493 w 1404"/>
              <a:gd name="T55" fmla="*/ 893 h 950"/>
              <a:gd name="T56" fmla="*/ 534 w 1404"/>
              <a:gd name="T57" fmla="*/ 898 h 950"/>
              <a:gd name="T58" fmla="*/ 514 w 1404"/>
              <a:gd name="T59" fmla="*/ 928 h 950"/>
              <a:gd name="T60" fmla="*/ 553 w 1404"/>
              <a:gd name="T61" fmla="*/ 921 h 950"/>
              <a:gd name="T62" fmla="*/ 605 w 1404"/>
              <a:gd name="T63" fmla="*/ 922 h 950"/>
              <a:gd name="T64" fmla="*/ 621 w 1404"/>
              <a:gd name="T65" fmla="*/ 916 h 950"/>
              <a:gd name="T66" fmla="*/ 690 w 1404"/>
              <a:gd name="T67" fmla="*/ 917 h 950"/>
              <a:gd name="T68" fmla="*/ 721 w 1404"/>
              <a:gd name="T69" fmla="*/ 906 h 950"/>
              <a:gd name="T70" fmla="*/ 732 w 1404"/>
              <a:gd name="T71" fmla="*/ 905 h 950"/>
              <a:gd name="T72" fmla="*/ 832 w 1404"/>
              <a:gd name="T73" fmla="*/ 847 h 950"/>
              <a:gd name="T74" fmla="*/ 898 w 1404"/>
              <a:gd name="T75" fmla="*/ 799 h 950"/>
              <a:gd name="T76" fmla="*/ 924 w 1404"/>
              <a:gd name="T77" fmla="*/ 793 h 950"/>
              <a:gd name="T78" fmla="*/ 949 w 1404"/>
              <a:gd name="T79" fmla="*/ 792 h 950"/>
              <a:gd name="T80" fmla="*/ 1003 w 1404"/>
              <a:gd name="T81" fmla="*/ 825 h 950"/>
              <a:gd name="T82" fmla="*/ 1046 w 1404"/>
              <a:gd name="T83" fmla="*/ 814 h 950"/>
              <a:gd name="T84" fmla="*/ 1023 w 1404"/>
              <a:gd name="T85" fmla="*/ 827 h 950"/>
              <a:gd name="T86" fmla="*/ 1082 w 1404"/>
              <a:gd name="T87" fmla="*/ 850 h 950"/>
              <a:gd name="T88" fmla="*/ 1147 w 1404"/>
              <a:gd name="T89" fmla="*/ 844 h 950"/>
              <a:gd name="T90" fmla="*/ 1163 w 1404"/>
              <a:gd name="T91" fmla="*/ 845 h 950"/>
              <a:gd name="T92" fmla="*/ 1222 w 1404"/>
              <a:gd name="T93" fmla="*/ 822 h 950"/>
              <a:gd name="T94" fmla="*/ 697 w 1404"/>
              <a:gd name="T95" fmla="*/ 122 h 950"/>
              <a:gd name="T96" fmla="*/ 684 w 1404"/>
              <a:gd name="T97" fmla="*/ 176 h 950"/>
              <a:gd name="T98" fmla="*/ 659 w 1404"/>
              <a:gd name="T99" fmla="*/ 210 h 950"/>
              <a:gd name="T100" fmla="*/ 666 w 1404"/>
              <a:gd name="T101" fmla="*/ 177 h 950"/>
              <a:gd name="T102" fmla="*/ 623 w 1404"/>
              <a:gd name="T103" fmla="*/ 205 h 950"/>
              <a:gd name="T104" fmla="*/ 202 w 1404"/>
              <a:gd name="T105" fmla="*/ 377 h 950"/>
              <a:gd name="T106" fmla="*/ 245 w 1404"/>
              <a:gd name="T107" fmla="*/ 317 h 950"/>
              <a:gd name="T108" fmla="*/ 203 w 1404"/>
              <a:gd name="T109" fmla="*/ 321 h 950"/>
              <a:gd name="T110" fmla="*/ 273 w 1404"/>
              <a:gd name="T111" fmla="*/ 390 h 950"/>
              <a:gd name="T112" fmla="*/ 868 w 1404"/>
              <a:gd name="T113" fmla="*/ 51 h 950"/>
              <a:gd name="T114" fmla="*/ 1003 w 1404"/>
              <a:gd name="T115" fmla="*/ 765 h 950"/>
              <a:gd name="T116" fmla="*/ 1300 w 1404"/>
              <a:gd name="T117" fmla="*/ 503 h 950"/>
              <a:gd name="T118" fmla="*/ 59 w 1404"/>
              <a:gd name="T119" fmla="*/ 485 h 950"/>
              <a:gd name="T120" fmla="*/ 10 w 1404"/>
              <a:gd name="T121" fmla="*/ 582 h 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04" h="950">
                <a:moveTo>
                  <a:pt x="5" y="635"/>
                </a:moveTo>
                <a:cubicBezTo>
                  <a:pt x="4" y="638"/>
                  <a:pt x="5" y="640"/>
                  <a:pt x="6" y="641"/>
                </a:cubicBezTo>
                <a:cubicBezTo>
                  <a:pt x="7" y="642"/>
                  <a:pt x="7" y="644"/>
                  <a:pt x="8" y="645"/>
                </a:cubicBezTo>
                <a:cubicBezTo>
                  <a:pt x="2" y="650"/>
                  <a:pt x="1" y="659"/>
                  <a:pt x="11" y="654"/>
                </a:cubicBezTo>
                <a:cubicBezTo>
                  <a:pt x="15" y="665"/>
                  <a:pt x="20" y="675"/>
                  <a:pt x="26" y="685"/>
                </a:cubicBezTo>
                <a:cubicBezTo>
                  <a:pt x="20" y="689"/>
                  <a:pt x="25" y="693"/>
                  <a:pt x="30" y="692"/>
                </a:cubicBezTo>
                <a:cubicBezTo>
                  <a:pt x="32" y="694"/>
                  <a:pt x="34" y="697"/>
                  <a:pt x="36" y="699"/>
                </a:cubicBezTo>
                <a:cubicBezTo>
                  <a:pt x="31" y="706"/>
                  <a:pt x="36" y="709"/>
                  <a:pt x="42" y="706"/>
                </a:cubicBezTo>
                <a:cubicBezTo>
                  <a:pt x="60" y="726"/>
                  <a:pt x="83" y="741"/>
                  <a:pt x="110" y="750"/>
                </a:cubicBezTo>
                <a:cubicBezTo>
                  <a:pt x="100" y="760"/>
                  <a:pt x="124" y="754"/>
                  <a:pt x="122" y="754"/>
                </a:cubicBezTo>
                <a:cubicBezTo>
                  <a:pt x="125" y="755"/>
                  <a:pt x="129" y="756"/>
                  <a:pt x="132" y="757"/>
                </a:cubicBezTo>
                <a:cubicBezTo>
                  <a:pt x="131" y="764"/>
                  <a:pt x="140" y="760"/>
                  <a:pt x="142" y="759"/>
                </a:cubicBezTo>
                <a:cubicBezTo>
                  <a:pt x="174" y="765"/>
                  <a:pt x="206" y="764"/>
                  <a:pt x="237" y="754"/>
                </a:cubicBezTo>
                <a:cubicBezTo>
                  <a:pt x="236" y="754"/>
                  <a:pt x="236" y="755"/>
                  <a:pt x="236" y="756"/>
                </a:cubicBezTo>
                <a:cubicBezTo>
                  <a:pt x="236" y="756"/>
                  <a:pt x="236" y="757"/>
                  <a:pt x="236" y="757"/>
                </a:cubicBezTo>
                <a:cubicBezTo>
                  <a:pt x="236" y="759"/>
                  <a:pt x="236" y="761"/>
                  <a:pt x="238" y="762"/>
                </a:cubicBezTo>
                <a:cubicBezTo>
                  <a:pt x="240" y="770"/>
                  <a:pt x="242" y="778"/>
                  <a:pt x="244" y="786"/>
                </a:cubicBezTo>
                <a:cubicBezTo>
                  <a:pt x="242" y="789"/>
                  <a:pt x="240" y="798"/>
                  <a:pt x="247" y="797"/>
                </a:cubicBezTo>
                <a:cubicBezTo>
                  <a:pt x="248" y="799"/>
                  <a:pt x="249" y="801"/>
                  <a:pt x="249" y="803"/>
                </a:cubicBezTo>
                <a:cubicBezTo>
                  <a:pt x="248" y="806"/>
                  <a:pt x="249" y="808"/>
                  <a:pt x="251" y="809"/>
                </a:cubicBezTo>
                <a:cubicBezTo>
                  <a:pt x="253" y="814"/>
                  <a:pt x="255" y="818"/>
                  <a:pt x="257" y="822"/>
                </a:cubicBezTo>
                <a:cubicBezTo>
                  <a:pt x="253" y="825"/>
                  <a:pt x="255" y="832"/>
                  <a:pt x="261" y="829"/>
                </a:cubicBezTo>
                <a:cubicBezTo>
                  <a:pt x="262" y="831"/>
                  <a:pt x="263" y="832"/>
                  <a:pt x="264" y="834"/>
                </a:cubicBezTo>
                <a:cubicBezTo>
                  <a:pt x="258" y="839"/>
                  <a:pt x="263" y="844"/>
                  <a:pt x="269" y="841"/>
                </a:cubicBezTo>
                <a:cubicBezTo>
                  <a:pt x="270" y="843"/>
                  <a:pt x="271" y="844"/>
                  <a:pt x="273" y="846"/>
                </a:cubicBezTo>
                <a:cubicBezTo>
                  <a:pt x="273" y="845"/>
                  <a:pt x="259" y="864"/>
                  <a:pt x="272" y="858"/>
                </a:cubicBezTo>
                <a:cubicBezTo>
                  <a:pt x="274" y="857"/>
                  <a:pt x="277" y="855"/>
                  <a:pt x="280" y="854"/>
                </a:cubicBezTo>
                <a:cubicBezTo>
                  <a:pt x="281" y="855"/>
                  <a:pt x="282" y="856"/>
                  <a:pt x="283" y="857"/>
                </a:cubicBezTo>
                <a:cubicBezTo>
                  <a:pt x="279" y="862"/>
                  <a:pt x="285" y="864"/>
                  <a:pt x="289" y="862"/>
                </a:cubicBezTo>
                <a:cubicBezTo>
                  <a:pt x="296" y="869"/>
                  <a:pt x="303" y="874"/>
                  <a:pt x="311" y="879"/>
                </a:cubicBezTo>
                <a:cubicBezTo>
                  <a:pt x="306" y="887"/>
                  <a:pt x="315" y="886"/>
                  <a:pt x="320" y="884"/>
                </a:cubicBezTo>
                <a:cubicBezTo>
                  <a:pt x="322" y="885"/>
                  <a:pt x="325" y="887"/>
                  <a:pt x="327" y="888"/>
                </a:cubicBezTo>
                <a:cubicBezTo>
                  <a:pt x="326" y="893"/>
                  <a:pt x="331" y="893"/>
                  <a:pt x="334" y="891"/>
                </a:cubicBezTo>
                <a:cubicBezTo>
                  <a:pt x="359" y="903"/>
                  <a:pt x="386" y="911"/>
                  <a:pt x="413" y="919"/>
                </a:cubicBezTo>
                <a:cubicBezTo>
                  <a:pt x="413" y="922"/>
                  <a:pt x="416" y="923"/>
                  <a:pt x="419" y="921"/>
                </a:cubicBezTo>
                <a:cubicBezTo>
                  <a:pt x="420" y="922"/>
                  <a:pt x="422" y="922"/>
                  <a:pt x="424" y="923"/>
                </a:cubicBezTo>
                <a:cubicBezTo>
                  <a:pt x="416" y="936"/>
                  <a:pt x="429" y="931"/>
                  <a:pt x="436" y="926"/>
                </a:cubicBezTo>
                <a:cubicBezTo>
                  <a:pt x="439" y="927"/>
                  <a:pt x="443" y="928"/>
                  <a:pt x="446" y="929"/>
                </a:cubicBezTo>
                <a:cubicBezTo>
                  <a:pt x="447" y="932"/>
                  <a:pt x="449" y="933"/>
                  <a:pt x="453" y="931"/>
                </a:cubicBezTo>
                <a:cubicBezTo>
                  <a:pt x="454" y="931"/>
                  <a:pt x="454" y="931"/>
                  <a:pt x="454" y="931"/>
                </a:cubicBezTo>
                <a:cubicBezTo>
                  <a:pt x="466" y="934"/>
                  <a:pt x="479" y="936"/>
                  <a:pt x="491" y="939"/>
                </a:cubicBezTo>
                <a:cubicBezTo>
                  <a:pt x="483" y="946"/>
                  <a:pt x="496" y="945"/>
                  <a:pt x="501" y="940"/>
                </a:cubicBezTo>
                <a:cubicBezTo>
                  <a:pt x="543" y="947"/>
                  <a:pt x="587" y="950"/>
                  <a:pt x="630" y="941"/>
                </a:cubicBezTo>
                <a:cubicBezTo>
                  <a:pt x="683" y="936"/>
                  <a:pt x="739" y="923"/>
                  <a:pt x="788" y="899"/>
                </a:cubicBezTo>
                <a:cubicBezTo>
                  <a:pt x="835" y="876"/>
                  <a:pt x="868" y="834"/>
                  <a:pt x="908" y="801"/>
                </a:cubicBezTo>
                <a:cubicBezTo>
                  <a:pt x="909" y="801"/>
                  <a:pt x="910" y="801"/>
                  <a:pt x="911" y="802"/>
                </a:cubicBezTo>
                <a:cubicBezTo>
                  <a:pt x="909" y="809"/>
                  <a:pt x="918" y="806"/>
                  <a:pt x="921" y="804"/>
                </a:cubicBezTo>
                <a:cubicBezTo>
                  <a:pt x="929" y="807"/>
                  <a:pt x="937" y="809"/>
                  <a:pt x="946" y="812"/>
                </a:cubicBezTo>
                <a:cubicBezTo>
                  <a:pt x="946" y="815"/>
                  <a:pt x="950" y="815"/>
                  <a:pt x="952" y="814"/>
                </a:cubicBezTo>
                <a:cubicBezTo>
                  <a:pt x="954" y="815"/>
                  <a:pt x="956" y="816"/>
                  <a:pt x="957" y="816"/>
                </a:cubicBezTo>
                <a:cubicBezTo>
                  <a:pt x="955" y="823"/>
                  <a:pt x="964" y="821"/>
                  <a:pt x="967" y="820"/>
                </a:cubicBezTo>
                <a:cubicBezTo>
                  <a:pt x="970" y="821"/>
                  <a:pt x="972" y="822"/>
                  <a:pt x="975" y="823"/>
                </a:cubicBezTo>
                <a:cubicBezTo>
                  <a:pt x="967" y="835"/>
                  <a:pt x="983" y="830"/>
                  <a:pt x="988" y="828"/>
                </a:cubicBezTo>
                <a:cubicBezTo>
                  <a:pt x="991" y="829"/>
                  <a:pt x="995" y="831"/>
                  <a:pt x="999" y="832"/>
                </a:cubicBezTo>
                <a:cubicBezTo>
                  <a:pt x="998" y="838"/>
                  <a:pt x="1004" y="836"/>
                  <a:pt x="1007" y="835"/>
                </a:cubicBezTo>
                <a:cubicBezTo>
                  <a:pt x="1011" y="836"/>
                  <a:pt x="1014" y="838"/>
                  <a:pt x="1018" y="839"/>
                </a:cubicBezTo>
                <a:cubicBezTo>
                  <a:pt x="1023" y="851"/>
                  <a:pt x="1085" y="859"/>
                  <a:pt x="1098" y="861"/>
                </a:cubicBezTo>
                <a:cubicBezTo>
                  <a:pt x="1127" y="865"/>
                  <a:pt x="1156" y="862"/>
                  <a:pt x="1184" y="855"/>
                </a:cubicBezTo>
                <a:cubicBezTo>
                  <a:pt x="1213" y="846"/>
                  <a:pt x="1237" y="833"/>
                  <a:pt x="1257" y="811"/>
                </a:cubicBezTo>
                <a:cubicBezTo>
                  <a:pt x="1263" y="805"/>
                  <a:pt x="1307" y="760"/>
                  <a:pt x="1303" y="758"/>
                </a:cubicBezTo>
                <a:cubicBezTo>
                  <a:pt x="1367" y="694"/>
                  <a:pt x="1352" y="580"/>
                  <a:pt x="1306" y="512"/>
                </a:cubicBezTo>
                <a:cubicBezTo>
                  <a:pt x="1306" y="511"/>
                  <a:pt x="1306" y="511"/>
                  <a:pt x="1306" y="510"/>
                </a:cubicBezTo>
                <a:cubicBezTo>
                  <a:pt x="1318" y="505"/>
                  <a:pt x="1326" y="497"/>
                  <a:pt x="1332" y="487"/>
                </a:cubicBezTo>
                <a:cubicBezTo>
                  <a:pt x="1339" y="488"/>
                  <a:pt x="1339" y="475"/>
                  <a:pt x="1339" y="474"/>
                </a:cubicBezTo>
                <a:cubicBezTo>
                  <a:pt x="1342" y="466"/>
                  <a:pt x="1368" y="391"/>
                  <a:pt x="1364" y="389"/>
                </a:cubicBezTo>
                <a:cubicBezTo>
                  <a:pt x="1404" y="243"/>
                  <a:pt x="1215" y="108"/>
                  <a:pt x="1084" y="172"/>
                </a:cubicBezTo>
                <a:cubicBezTo>
                  <a:pt x="1046" y="38"/>
                  <a:pt x="840" y="0"/>
                  <a:pt x="743" y="85"/>
                </a:cubicBezTo>
                <a:cubicBezTo>
                  <a:pt x="734" y="82"/>
                  <a:pt x="677" y="124"/>
                  <a:pt x="667" y="130"/>
                </a:cubicBezTo>
                <a:cubicBezTo>
                  <a:pt x="653" y="139"/>
                  <a:pt x="641" y="149"/>
                  <a:pt x="631" y="163"/>
                </a:cubicBezTo>
                <a:cubicBezTo>
                  <a:pt x="629" y="164"/>
                  <a:pt x="605" y="183"/>
                  <a:pt x="622" y="180"/>
                </a:cubicBezTo>
                <a:cubicBezTo>
                  <a:pt x="622" y="181"/>
                  <a:pt x="621" y="181"/>
                  <a:pt x="621" y="182"/>
                </a:cubicBezTo>
                <a:cubicBezTo>
                  <a:pt x="614" y="186"/>
                  <a:pt x="598" y="200"/>
                  <a:pt x="617" y="194"/>
                </a:cubicBezTo>
                <a:cubicBezTo>
                  <a:pt x="617" y="197"/>
                  <a:pt x="616" y="200"/>
                  <a:pt x="615" y="204"/>
                </a:cubicBezTo>
                <a:cubicBezTo>
                  <a:pt x="520" y="145"/>
                  <a:pt x="364" y="113"/>
                  <a:pt x="286" y="219"/>
                </a:cubicBezTo>
                <a:cubicBezTo>
                  <a:pt x="281" y="218"/>
                  <a:pt x="273" y="229"/>
                  <a:pt x="273" y="234"/>
                </a:cubicBezTo>
                <a:cubicBezTo>
                  <a:pt x="254" y="256"/>
                  <a:pt x="224" y="265"/>
                  <a:pt x="207" y="291"/>
                </a:cubicBezTo>
                <a:cubicBezTo>
                  <a:pt x="205" y="293"/>
                  <a:pt x="200" y="295"/>
                  <a:pt x="203" y="299"/>
                </a:cubicBezTo>
                <a:cubicBezTo>
                  <a:pt x="201" y="303"/>
                  <a:pt x="199" y="307"/>
                  <a:pt x="198" y="311"/>
                </a:cubicBezTo>
                <a:cubicBezTo>
                  <a:pt x="197" y="312"/>
                  <a:pt x="185" y="322"/>
                  <a:pt x="195" y="323"/>
                </a:cubicBezTo>
                <a:cubicBezTo>
                  <a:pt x="194" y="328"/>
                  <a:pt x="189" y="346"/>
                  <a:pt x="192" y="350"/>
                </a:cubicBezTo>
                <a:cubicBezTo>
                  <a:pt x="192" y="356"/>
                  <a:pt x="192" y="361"/>
                  <a:pt x="193" y="366"/>
                </a:cubicBezTo>
                <a:cubicBezTo>
                  <a:pt x="191" y="369"/>
                  <a:pt x="187" y="376"/>
                  <a:pt x="194" y="375"/>
                </a:cubicBezTo>
                <a:cubicBezTo>
                  <a:pt x="194" y="379"/>
                  <a:pt x="195" y="382"/>
                  <a:pt x="195" y="385"/>
                </a:cubicBezTo>
                <a:cubicBezTo>
                  <a:pt x="178" y="394"/>
                  <a:pt x="161" y="405"/>
                  <a:pt x="146" y="419"/>
                </a:cubicBezTo>
                <a:cubicBezTo>
                  <a:pt x="137" y="423"/>
                  <a:pt x="125" y="427"/>
                  <a:pt x="116" y="433"/>
                </a:cubicBezTo>
                <a:cubicBezTo>
                  <a:pt x="64" y="462"/>
                  <a:pt x="15" y="506"/>
                  <a:pt x="3" y="571"/>
                </a:cubicBezTo>
                <a:cubicBezTo>
                  <a:pt x="2" y="572"/>
                  <a:pt x="2" y="575"/>
                  <a:pt x="3" y="576"/>
                </a:cubicBezTo>
                <a:cubicBezTo>
                  <a:pt x="0" y="596"/>
                  <a:pt x="1" y="616"/>
                  <a:pt x="5" y="635"/>
                </a:cubicBezTo>
                <a:close/>
                <a:moveTo>
                  <a:pt x="12" y="628"/>
                </a:moveTo>
                <a:cubicBezTo>
                  <a:pt x="15" y="627"/>
                  <a:pt x="18" y="625"/>
                  <a:pt x="22" y="623"/>
                </a:cubicBezTo>
                <a:cubicBezTo>
                  <a:pt x="18" y="625"/>
                  <a:pt x="15" y="627"/>
                  <a:pt x="12" y="630"/>
                </a:cubicBezTo>
                <a:cubicBezTo>
                  <a:pt x="12" y="629"/>
                  <a:pt x="12" y="629"/>
                  <a:pt x="12" y="628"/>
                </a:cubicBezTo>
                <a:close/>
                <a:moveTo>
                  <a:pt x="15" y="640"/>
                </a:moveTo>
                <a:cubicBezTo>
                  <a:pt x="15" y="640"/>
                  <a:pt x="15" y="640"/>
                  <a:pt x="14" y="640"/>
                </a:cubicBezTo>
                <a:cubicBezTo>
                  <a:pt x="15" y="639"/>
                  <a:pt x="15" y="639"/>
                  <a:pt x="16" y="639"/>
                </a:cubicBezTo>
                <a:cubicBezTo>
                  <a:pt x="15" y="639"/>
                  <a:pt x="15" y="640"/>
                  <a:pt x="15" y="640"/>
                </a:cubicBezTo>
                <a:close/>
                <a:moveTo>
                  <a:pt x="26" y="670"/>
                </a:moveTo>
                <a:cubicBezTo>
                  <a:pt x="23" y="664"/>
                  <a:pt x="20" y="657"/>
                  <a:pt x="18" y="651"/>
                </a:cubicBezTo>
                <a:cubicBezTo>
                  <a:pt x="25" y="647"/>
                  <a:pt x="33" y="644"/>
                  <a:pt x="41" y="641"/>
                </a:cubicBezTo>
                <a:cubicBezTo>
                  <a:pt x="40" y="642"/>
                  <a:pt x="14" y="661"/>
                  <a:pt x="27" y="661"/>
                </a:cubicBezTo>
                <a:cubicBezTo>
                  <a:pt x="40" y="661"/>
                  <a:pt x="60" y="645"/>
                  <a:pt x="72" y="641"/>
                </a:cubicBezTo>
                <a:cubicBezTo>
                  <a:pt x="56" y="650"/>
                  <a:pt x="41" y="659"/>
                  <a:pt x="26" y="670"/>
                </a:cubicBezTo>
                <a:close/>
                <a:moveTo>
                  <a:pt x="72" y="541"/>
                </a:moveTo>
                <a:cubicBezTo>
                  <a:pt x="68" y="534"/>
                  <a:pt x="47" y="550"/>
                  <a:pt x="43" y="552"/>
                </a:cubicBezTo>
                <a:cubicBezTo>
                  <a:pt x="52" y="546"/>
                  <a:pt x="94" y="509"/>
                  <a:pt x="59" y="525"/>
                </a:cubicBezTo>
                <a:cubicBezTo>
                  <a:pt x="68" y="518"/>
                  <a:pt x="77" y="511"/>
                  <a:pt x="85" y="504"/>
                </a:cubicBezTo>
                <a:cubicBezTo>
                  <a:pt x="79" y="522"/>
                  <a:pt x="76" y="539"/>
                  <a:pt x="76" y="556"/>
                </a:cubicBezTo>
                <a:cubicBezTo>
                  <a:pt x="75" y="549"/>
                  <a:pt x="29" y="579"/>
                  <a:pt x="24" y="581"/>
                </a:cubicBezTo>
                <a:cubicBezTo>
                  <a:pt x="30" y="577"/>
                  <a:pt x="76" y="548"/>
                  <a:pt x="72" y="541"/>
                </a:cubicBezTo>
                <a:close/>
                <a:moveTo>
                  <a:pt x="139" y="738"/>
                </a:moveTo>
                <a:cubicBezTo>
                  <a:pt x="141" y="737"/>
                  <a:pt x="143" y="735"/>
                  <a:pt x="145" y="733"/>
                </a:cubicBezTo>
                <a:cubicBezTo>
                  <a:pt x="152" y="728"/>
                  <a:pt x="186" y="709"/>
                  <a:pt x="185" y="700"/>
                </a:cubicBezTo>
                <a:cubicBezTo>
                  <a:pt x="189" y="702"/>
                  <a:pt x="194" y="704"/>
                  <a:pt x="198" y="705"/>
                </a:cubicBezTo>
                <a:cubicBezTo>
                  <a:pt x="178" y="715"/>
                  <a:pt x="159" y="728"/>
                  <a:pt x="139" y="738"/>
                </a:cubicBezTo>
                <a:close/>
                <a:moveTo>
                  <a:pt x="205" y="708"/>
                </a:moveTo>
                <a:cubicBezTo>
                  <a:pt x="212" y="710"/>
                  <a:pt x="219" y="712"/>
                  <a:pt x="227" y="714"/>
                </a:cubicBezTo>
                <a:cubicBezTo>
                  <a:pt x="204" y="726"/>
                  <a:pt x="180" y="734"/>
                  <a:pt x="157" y="744"/>
                </a:cubicBezTo>
                <a:cubicBezTo>
                  <a:pt x="163" y="739"/>
                  <a:pt x="170" y="735"/>
                  <a:pt x="176" y="731"/>
                </a:cubicBezTo>
                <a:cubicBezTo>
                  <a:pt x="182" y="727"/>
                  <a:pt x="206" y="715"/>
                  <a:pt x="205" y="708"/>
                </a:cubicBezTo>
                <a:close/>
                <a:moveTo>
                  <a:pt x="119" y="710"/>
                </a:moveTo>
                <a:cubicBezTo>
                  <a:pt x="131" y="701"/>
                  <a:pt x="143" y="692"/>
                  <a:pt x="156" y="685"/>
                </a:cubicBezTo>
                <a:cubicBezTo>
                  <a:pt x="156" y="685"/>
                  <a:pt x="156" y="685"/>
                  <a:pt x="156" y="685"/>
                </a:cubicBezTo>
                <a:cubicBezTo>
                  <a:pt x="158" y="686"/>
                  <a:pt x="161" y="688"/>
                  <a:pt x="164" y="689"/>
                </a:cubicBezTo>
                <a:cubicBezTo>
                  <a:pt x="149" y="695"/>
                  <a:pt x="134" y="702"/>
                  <a:pt x="119" y="710"/>
                </a:cubicBezTo>
                <a:close/>
                <a:moveTo>
                  <a:pt x="172" y="695"/>
                </a:moveTo>
                <a:cubicBezTo>
                  <a:pt x="172" y="694"/>
                  <a:pt x="172" y="694"/>
                  <a:pt x="172" y="694"/>
                </a:cubicBezTo>
                <a:cubicBezTo>
                  <a:pt x="174" y="695"/>
                  <a:pt x="176" y="696"/>
                  <a:pt x="178" y="697"/>
                </a:cubicBezTo>
                <a:cubicBezTo>
                  <a:pt x="168" y="702"/>
                  <a:pt x="158" y="707"/>
                  <a:pt x="148" y="712"/>
                </a:cubicBezTo>
                <a:cubicBezTo>
                  <a:pt x="157" y="706"/>
                  <a:pt x="165" y="700"/>
                  <a:pt x="172" y="695"/>
                </a:cubicBezTo>
                <a:close/>
                <a:moveTo>
                  <a:pt x="130" y="688"/>
                </a:moveTo>
                <a:cubicBezTo>
                  <a:pt x="136" y="685"/>
                  <a:pt x="141" y="682"/>
                  <a:pt x="146" y="679"/>
                </a:cubicBezTo>
                <a:cubicBezTo>
                  <a:pt x="147" y="679"/>
                  <a:pt x="147" y="679"/>
                  <a:pt x="148" y="680"/>
                </a:cubicBezTo>
                <a:cubicBezTo>
                  <a:pt x="142" y="682"/>
                  <a:pt x="136" y="685"/>
                  <a:pt x="130" y="688"/>
                </a:cubicBezTo>
                <a:close/>
                <a:moveTo>
                  <a:pt x="79" y="700"/>
                </a:moveTo>
                <a:cubicBezTo>
                  <a:pt x="93" y="688"/>
                  <a:pt x="110" y="677"/>
                  <a:pt x="127" y="667"/>
                </a:cubicBezTo>
                <a:cubicBezTo>
                  <a:pt x="128" y="667"/>
                  <a:pt x="128" y="666"/>
                  <a:pt x="128" y="665"/>
                </a:cubicBezTo>
                <a:cubicBezTo>
                  <a:pt x="131" y="668"/>
                  <a:pt x="135" y="670"/>
                  <a:pt x="138" y="673"/>
                </a:cubicBezTo>
                <a:cubicBezTo>
                  <a:pt x="118" y="682"/>
                  <a:pt x="99" y="691"/>
                  <a:pt x="79" y="700"/>
                </a:cubicBezTo>
                <a:close/>
                <a:moveTo>
                  <a:pt x="57" y="692"/>
                </a:moveTo>
                <a:cubicBezTo>
                  <a:pt x="64" y="686"/>
                  <a:pt x="115" y="658"/>
                  <a:pt x="110" y="650"/>
                </a:cubicBezTo>
                <a:cubicBezTo>
                  <a:pt x="107" y="646"/>
                  <a:pt x="66" y="670"/>
                  <a:pt x="60" y="673"/>
                </a:cubicBezTo>
                <a:cubicBezTo>
                  <a:pt x="69" y="668"/>
                  <a:pt x="103" y="652"/>
                  <a:pt x="102" y="638"/>
                </a:cubicBezTo>
                <a:cubicBezTo>
                  <a:pt x="108" y="646"/>
                  <a:pt x="115" y="653"/>
                  <a:pt x="122" y="660"/>
                </a:cubicBezTo>
                <a:cubicBezTo>
                  <a:pt x="100" y="670"/>
                  <a:pt x="79" y="682"/>
                  <a:pt x="57" y="692"/>
                </a:cubicBezTo>
                <a:close/>
                <a:moveTo>
                  <a:pt x="70" y="653"/>
                </a:moveTo>
                <a:cubicBezTo>
                  <a:pt x="70" y="653"/>
                  <a:pt x="70" y="652"/>
                  <a:pt x="69" y="652"/>
                </a:cubicBezTo>
                <a:cubicBezTo>
                  <a:pt x="79" y="645"/>
                  <a:pt x="89" y="639"/>
                  <a:pt x="98" y="632"/>
                </a:cubicBezTo>
                <a:cubicBezTo>
                  <a:pt x="99" y="633"/>
                  <a:pt x="99" y="634"/>
                  <a:pt x="100" y="635"/>
                </a:cubicBezTo>
                <a:cubicBezTo>
                  <a:pt x="99" y="634"/>
                  <a:pt x="85" y="643"/>
                  <a:pt x="70" y="653"/>
                </a:cubicBezTo>
                <a:close/>
                <a:moveTo>
                  <a:pt x="92" y="627"/>
                </a:moveTo>
                <a:cubicBezTo>
                  <a:pt x="86" y="624"/>
                  <a:pt x="70" y="632"/>
                  <a:pt x="65" y="635"/>
                </a:cubicBezTo>
                <a:cubicBezTo>
                  <a:pt x="70" y="632"/>
                  <a:pt x="88" y="622"/>
                  <a:pt x="89" y="616"/>
                </a:cubicBezTo>
                <a:cubicBezTo>
                  <a:pt x="90" y="619"/>
                  <a:pt x="92" y="622"/>
                  <a:pt x="94" y="625"/>
                </a:cubicBezTo>
                <a:cubicBezTo>
                  <a:pt x="93" y="626"/>
                  <a:pt x="93" y="626"/>
                  <a:pt x="92" y="627"/>
                </a:cubicBezTo>
                <a:close/>
                <a:moveTo>
                  <a:pt x="36" y="634"/>
                </a:moveTo>
                <a:cubicBezTo>
                  <a:pt x="42" y="630"/>
                  <a:pt x="83" y="608"/>
                  <a:pt x="80" y="602"/>
                </a:cubicBezTo>
                <a:cubicBezTo>
                  <a:pt x="76" y="596"/>
                  <a:pt x="52" y="614"/>
                  <a:pt x="47" y="616"/>
                </a:cubicBezTo>
                <a:cubicBezTo>
                  <a:pt x="57" y="610"/>
                  <a:pt x="66" y="603"/>
                  <a:pt x="74" y="595"/>
                </a:cubicBezTo>
                <a:cubicBezTo>
                  <a:pt x="79" y="591"/>
                  <a:pt x="74" y="585"/>
                  <a:pt x="69" y="589"/>
                </a:cubicBezTo>
                <a:cubicBezTo>
                  <a:pt x="55" y="596"/>
                  <a:pt x="42" y="603"/>
                  <a:pt x="29" y="610"/>
                </a:cubicBezTo>
                <a:cubicBezTo>
                  <a:pt x="44" y="596"/>
                  <a:pt x="63" y="585"/>
                  <a:pt x="77" y="576"/>
                </a:cubicBezTo>
                <a:cubicBezTo>
                  <a:pt x="79" y="589"/>
                  <a:pt x="82" y="601"/>
                  <a:pt x="87" y="612"/>
                </a:cubicBezTo>
                <a:cubicBezTo>
                  <a:pt x="83" y="609"/>
                  <a:pt x="43" y="631"/>
                  <a:pt x="36" y="634"/>
                </a:cubicBezTo>
                <a:close/>
                <a:moveTo>
                  <a:pt x="53" y="577"/>
                </a:moveTo>
                <a:cubicBezTo>
                  <a:pt x="63" y="570"/>
                  <a:pt x="76" y="560"/>
                  <a:pt x="76" y="557"/>
                </a:cubicBezTo>
                <a:cubicBezTo>
                  <a:pt x="76" y="560"/>
                  <a:pt x="76" y="564"/>
                  <a:pt x="76" y="568"/>
                </a:cubicBezTo>
                <a:cubicBezTo>
                  <a:pt x="72" y="569"/>
                  <a:pt x="63" y="575"/>
                  <a:pt x="59" y="578"/>
                </a:cubicBezTo>
                <a:cubicBezTo>
                  <a:pt x="59" y="578"/>
                  <a:pt x="59" y="578"/>
                  <a:pt x="59" y="578"/>
                </a:cubicBezTo>
                <a:cubicBezTo>
                  <a:pt x="58" y="575"/>
                  <a:pt x="56" y="575"/>
                  <a:pt x="53" y="577"/>
                </a:cubicBezTo>
                <a:close/>
                <a:moveTo>
                  <a:pt x="32" y="680"/>
                </a:moveTo>
                <a:cubicBezTo>
                  <a:pt x="32" y="679"/>
                  <a:pt x="31" y="678"/>
                  <a:pt x="31" y="677"/>
                </a:cubicBezTo>
                <a:cubicBezTo>
                  <a:pt x="32" y="676"/>
                  <a:pt x="38" y="674"/>
                  <a:pt x="45" y="671"/>
                </a:cubicBezTo>
                <a:cubicBezTo>
                  <a:pt x="39" y="675"/>
                  <a:pt x="34" y="679"/>
                  <a:pt x="32" y="680"/>
                </a:cubicBezTo>
                <a:close/>
                <a:moveTo>
                  <a:pt x="42" y="694"/>
                </a:moveTo>
                <a:cubicBezTo>
                  <a:pt x="41" y="692"/>
                  <a:pt x="40" y="691"/>
                  <a:pt x="39" y="689"/>
                </a:cubicBezTo>
                <a:cubicBezTo>
                  <a:pt x="43" y="688"/>
                  <a:pt x="49" y="686"/>
                  <a:pt x="54" y="684"/>
                </a:cubicBezTo>
                <a:cubicBezTo>
                  <a:pt x="50" y="687"/>
                  <a:pt x="46" y="690"/>
                  <a:pt x="42" y="694"/>
                </a:cubicBezTo>
                <a:close/>
                <a:moveTo>
                  <a:pt x="50" y="703"/>
                </a:moveTo>
                <a:cubicBezTo>
                  <a:pt x="60" y="699"/>
                  <a:pt x="69" y="695"/>
                  <a:pt x="78" y="691"/>
                </a:cubicBezTo>
                <a:cubicBezTo>
                  <a:pt x="70" y="697"/>
                  <a:pt x="63" y="703"/>
                  <a:pt x="57" y="709"/>
                </a:cubicBezTo>
                <a:cubicBezTo>
                  <a:pt x="55" y="707"/>
                  <a:pt x="52" y="705"/>
                  <a:pt x="50" y="703"/>
                </a:cubicBezTo>
                <a:close/>
                <a:moveTo>
                  <a:pt x="63" y="715"/>
                </a:moveTo>
                <a:cubicBezTo>
                  <a:pt x="72" y="712"/>
                  <a:pt x="80" y="708"/>
                  <a:pt x="88" y="705"/>
                </a:cubicBezTo>
                <a:cubicBezTo>
                  <a:pt x="81" y="709"/>
                  <a:pt x="75" y="714"/>
                  <a:pt x="69" y="720"/>
                </a:cubicBezTo>
                <a:cubicBezTo>
                  <a:pt x="67" y="718"/>
                  <a:pt x="65" y="717"/>
                  <a:pt x="63" y="715"/>
                </a:cubicBezTo>
                <a:close/>
                <a:moveTo>
                  <a:pt x="77" y="725"/>
                </a:moveTo>
                <a:cubicBezTo>
                  <a:pt x="86" y="721"/>
                  <a:pt x="94" y="717"/>
                  <a:pt x="103" y="712"/>
                </a:cubicBezTo>
                <a:cubicBezTo>
                  <a:pt x="96" y="717"/>
                  <a:pt x="89" y="723"/>
                  <a:pt x="82" y="728"/>
                </a:cubicBezTo>
                <a:cubicBezTo>
                  <a:pt x="80" y="727"/>
                  <a:pt x="79" y="726"/>
                  <a:pt x="77" y="725"/>
                </a:cubicBezTo>
                <a:close/>
                <a:moveTo>
                  <a:pt x="90" y="733"/>
                </a:moveTo>
                <a:cubicBezTo>
                  <a:pt x="107" y="725"/>
                  <a:pt x="122" y="717"/>
                  <a:pt x="138" y="709"/>
                </a:cubicBezTo>
                <a:cubicBezTo>
                  <a:pt x="125" y="718"/>
                  <a:pt x="110" y="726"/>
                  <a:pt x="97" y="736"/>
                </a:cubicBezTo>
                <a:cubicBezTo>
                  <a:pt x="95" y="735"/>
                  <a:pt x="93" y="734"/>
                  <a:pt x="90" y="733"/>
                </a:cubicBezTo>
                <a:close/>
                <a:moveTo>
                  <a:pt x="117" y="744"/>
                </a:moveTo>
                <a:cubicBezTo>
                  <a:pt x="114" y="743"/>
                  <a:pt x="110" y="742"/>
                  <a:pt x="107" y="741"/>
                </a:cubicBezTo>
                <a:cubicBezTo>
                  <a:pt x="122" y="735"/>
                  <a:pt x="136" y="727"/>
                  <a:pt x="150" y="720"/>
                </a:cubicBezTo>
                <a:cubicBezTo>
                  <a:pt x="139" y="728"/>
                  <a:pt x="128" y="736"/>
                  <a:pt x="117" y="744"/>
                </a:cubicBezTo>
                <a:close/>
                <a:moveTo>
                  <a:pt x="138" y="750"/>
                </a:moveTo>
                <a:cubicBezTo>
                  <a:pt x="137" y="750"/>
                  <a:pt x="136" y="749"/>
                  <a:pt x="134" y="749"/>
                </a:cubicBezTo>
                <a:cubicBezTo>
                  <a:pt x="137" y="748"/>
                  <a:pt x="140" y="747"/>
                  <a:pt x="142" y="745"/>
                </a:cubicBezTo>
                <a:cubicBezTo>
                  <a:pt x="141" y="747"/>
                  <a:pt x="139" y="748"/>
                  <a:pt x="138" y="750"/>
                </a:cubicBezTo>
                <a:close/>
                <a:moveTo>
                  <a:pt x="175" y="754"/>
                </a:moveTo>
                <a:cubicBezTo>
                  <a:pt x="169" y="754"/>
                  <a:pt x="162" y="754"/>
                  <a:pt x="156" y="753"/>
                </a:cubicBezTo>
                <a:cubicBezTo>
                  <a:pt x="164" y="750"/>
                  <a:pt x="171" y="747"/>
                  <a:pt x="178" y="744"/>
                </a:cubicBezTo>
                <a:cubicBezTo>
                  <a:pt x="185" y="741"/>
                  <a:pt x="192" y="739"/>
                  <a:pt x="199" y="736"/>
                </a:cubicBezTo>
                <a:cubicBezTo>
                  <a:pt x="195" y="739"/>
                  <a:pt x="174" y="748"/>
                  <a:pt x="175" y="754"/>
                </a:cubicBezTo>
                <a:close/>
                <a:moveTo>
                  <a:pt x="201" y="753"/>
                </a:moveTo>
                <a:cubicBezTo>
                  <a:pt x="197" y="754"/>
                  <a:pt x="194" y="754"/>
                  <a:pt x="190" y="754"/>
                </a:cubicBezTo>
                <a:cubicBezTo>
                  <a:pt x="195" y="752"/>
                  <a:pt x="201" y="749"/>
                  <a:pt x="206" y="746"/>
                </a:cubicBezTo>
                <a:cubicBezTo>
                  <a:pt x="203" y="748"/>
                  <a:pt x="202" y="750"/>
                  <a:pt x="201" y="753"/>
                </a:cubicBezTo>
                <a:close/>
                <a:moveTo>
                  <a:pt x="238" y="717"/>
                </a:moveTo>
                <a:cubicBezTo>
                  <a:pt x="239" y="717"/>
                  <a:pt x="240" y="717"/>
                  <a:pt x="241" y="718"/>
                </a:cubicBezTo>
                <a:cubicBezTo>
                  <a:pt x="236" y="720"/>
                  <a:pt x="231" y="723"/>
                  <a:pt x="226" y="726"/>
                </a:cubicBezTo>
                <a:cubicBezTo>
                  <a:pt x="230" y="724"/>
                  <a:pt x="235" y="720"/>
                  <a:pt x="238" y="717"/>
                </a:cubicBezTo>
                <a:close/>
                <a:moveTo>
                  <a:pt x="255" y="720"/>
                </a:moveTo>
                <a:cubicBezTo>
                  <a:pt x="260" y="721"/>
                  <a:pt x="265" y="721"/>
                  <a:pt x="270" y="722"/>
                </a:cubicBezTo>
                <a:cubicBezTo>
                  <a:pt x="257" y="727"/>
                  <a:pt x="245" y="733"/>
                  <a:pt x="232" y="738"/>
                </a:cubicBezTo>
                <a:cubicBezTo>
                  <a:pt x="240" y="733"/>
                  <a:pt x="249" y="727"/>
                  <a:pt x="255" y="720"/>
                </a:cubicBezTo>
                <a:close/>
                <a:moveTo>
                  <a:pt x="274" y="734"/>
                </a:moveTo>
                <a:cubicBezTo>
                  <a:pt x="276" y="731"/>
                  <a:pt x="276" y="731"/>
                  <a:pt x="276" y="731"/>
                </a:cubicBezTo>
                <a:cubicBezTo>
                  <a:pt x="276" y="731"/>
                  <a:pt x="276" y="731"/>
                  <a:pt x="276" y="730"/>
                </a:cubicBezTo>
                <a:cubicBezTo>
                  <a:pt x="279" y="729"/>
                  <a:pt x="283" y="727"/>
                  <a:pt x="286" y="726"/>
                </a:cubicBezTo>
                <a:cubicBezTo>
                  <a:pt x="286" y="731"/>
                  <a:pt x="287" y="735"/>
                  <a:pt x="287" y="740"/>
                </a:cubicBezTo>
                <a:cubicBezTo>
                  <a:pt x="285" y="731"/>
                  <a:pt x="270" y="745"/>
                  <a:pt x="267" y="746"/>
                </a:cubicBezTo>
                <a:cubicBezTo>
                  <a:pt x="272" y="742"/>
                  <a:pt x="276" y="738"/>
                  <a:pt x="277" y="738"/>
                </a:cubicBezTo>
                <a:lnTo>
                  <a:pt x="274" y="734"/>
                </a:lnTo>
                <a:close/>
                <a:moveTo>
                  <a:pt x="287" y="741"/>
                </a:moveTo>
                <a:cubicBezTo>
                  <a:pt x="287" y="743"/>
                  <a:pt x="287" y="745"/>
                  <a:pt x="287" y="746"/>
                </a:cubicBezTo>
                <a:cubicBezTo>
                  <a:pt x="283" y="748"/>
                  <a:pt x="280" y="751"/>
                  <a:pt x="277" y="756"/>
                </a:cubicBezTo>
                <a:cubicBezTo>
                  <a:pt x="276" y="755"/>
                  <a:pt x="275" y="754"/>
                  <a:pt x="274" y="754"/>
                </a:cubicBezTo>
                <a:cubicBezTo>
                  <a:pt x="277" y="752"/>
                  <a:pt x="286" y="746"/>
                  <a:pt x="287" y="741"/>
                </a:cubicBezTo>
                <a:close/>
                <a:moveTo>
                  <a:pt x="257" y="743"/>
                </a:moveTo>
                <a:cubicBezTo>
                  <a:pt x="257" y="742"/>
                  <a:pt x="257" y="742"/>
                  <a:pt x="257" y="741"/>
                </a:cubicBezTo>
                <a:cubicBezTo>
                  <a:pt x="261" y="738"/>
                  <a:pt x="265" y="736"/>
                  <a:pt x="269" y="734"/>
                </a:cubicBezTo>
                <a:cubicBezTo>
                  <a:pt x="266" y="736"/>
                  <a:pt x="261" y="740"/>
                  <a:pt x="257" y="743"/>
                </a:cubicBezTo>
                <a:close/>
                <a:moveTo>
                  <a:pt x="236" y="745"/>
                </a:moveTo>
                <a:cubicBezTo>
                  <a:pt x="237" y="745"/>
                  <a:pt x="239" y="744"/>
                  <a:pt x="241" y="743"/>
                </a:cubicBezTo>
                <a:cubicBezTo>
                  <a:pt x="241" y="743"/>
                  <a:pt x="241" y="743"/>
                  <a:pt x="241" y="743"/>
                </a:cubicBezTo>
                <a:cubicBezTo>
                  <a:pt x="239" y="744"/>
                  <a:pt x="238" y="745"/>
                  <a:pt x="236" y="745"/>
                </a:cubicBezTo>
                <a:close/>
                <a:moveTo>
                  <a:pt x="245" y="756"/>
                </a:moveTo>
                <a:cubicBezTo>
                  <a:pt x="245" y="756"/>
                  <a:pt x="245" y="756"/>
                  <a:pt x="245" y="756"/>
                </a:cubicBezTo>
                <a:cubicBezTo>
                  <a:pt x="246" y="754"/>
                  <a:pt x="245" y="752"/>
                  <a:pt x="244" y="751"/>
                </a:cubicBezTo>
                <a:cubicBezTo>
                  <a:pt x="247" y="750"/>
                  <a:pt x="250" y="749"/>
                  <a:pt x="252" y="747"/>
                </a:cubicBezTo>
                <a:cubicBezTo>
                  <a:pt x="249" y="750"/>
                  <a:pt x="246" y="753"/>
                  <a:pt x="245" y="756"/>
                </a:cubicBezTo>
                <a:close/>
                <a:moveTo>
                  <a:pt x="247" y="765"/>
                </a:moveTo>
                <a:cubicBezTo>
                  <a:pt x="247" y="764"/>
                  <a:pt x="247" y="763"/>
                  <a:pt x="246" y="761"/>
                </a:cubicBezTo>
                <a:cubicBezTo>
                  <a:pt x="248" y="762"/>
                  <a:pt x="251" y="762"/>
                  <a:pt x="253" y="761"/>
                </a:cubicBezTo>
                <a:cubicBezTo>
                  <a:pt x="251" y="763"/>
                  <a:pt x="249" y="764"/>
                  <a:pt x="247" y="765"/>
                </a:cubicBezTo>
                <a:close/>
                <a:moveTo>
                  <a:pt x="251" y="779"/>
                </a:moveTo>
                <a:cubicBezTo>
                  <a:pt x="251" y="778"/>
                  <a:pt x="251" y="778"/>
                  <a:pt x="250" y="777"/>
                </a:cubicBezTo>
                <a:cubicBezTo>
                  <a:pt x="250" y="777"/>
                  <a:pt x="250" y="776"/>
                  <a:pt x="250" y="775"/>
                </a:cubicBezTo>
                <a:cubicBezTo>
                  <a:pt x="253" y="774"/>
                  <a:pt x="256" y="773"/>
                  <a:pt x="259" y="771"/>
                </a:cubicBezTo>
                <a:cubicBezTo>
                  <a:pt x="256" y="774"/>
                  <a:pt x="253" y="776"/>
                  <a:pt x="251" y="779"/>
                </a:cubicBezTo>
                <a:close/>
                <a:moveTo>
                  <a:pt x="255" y="795"/>
                </a:moveTo>
                <a:cubicBezTo>
                  <a:pt x="255" y="794"/>
                  <a:pt x="254" y="793"/>
                  <a:pt x="254" y="792"/>
                </a:cubicBezTo>
                <a:cubicBezTo>
                  <a:pt x="255" y="790"/>
                  <a:pt x="254" y="789"/>
                  <a:pt x="253" y="788"/>
                </a:cubicBezTo>
                <a:cubicBezTo>
                  <a:pt x="264" y="776"/>
                  <a:pt x="278" y="767"/>
                  <a:pt x="289" y="755"/>
                </a:cubicBezTo>
                <a:cubicBezTo>
                  <a:pt x="289" y="757"/>
                  <a:pt x="289" y="759"/>
                  <a:pt x="289" y="760"/>
                </a:cubicBezTo>
                <a:cubicBezTo>
                  <a:pt x="285" y="758"/>
                  <a:pt x="259" y="790"/>
                  <a:pt x="255" y="795"/>
                </a:cubicBezTo>
                <a:close/>
                <a:moveTo>
                  <a:pt x="276" y="785"/>
                </a:moveTo>
                <a:cubicBezTo>
                  <a:pt x="282" y="779"/>
                  <a:pt x="288" y="773"/>
                  <a:pt x="291" y="766"/>
                </a:cubicBezTo>
                <a:cubicBezTo>
                  <a:pt x="292" y="769"/>
                  <a:pt x="293" y="772"/>
                  <a:pt x="294" y="775"/>
                </a:cubicBezTo>
                <a:cubicBezTo>
                  <a:pt x="287" y="778"/>
                  <a:pt x="282" y="781"/>
                  <a:pt x="276" y="785"/>
                </a:cubicBezTo>
                <a:close/>
                <a:moveTo>
                  <a:pt x="297" y="783"/>
                </a:moveTo>
                <a:cubicBezTo>
                  <a:pt x="297" y="784"/>
                  <a:pt x="298" y="785"/>
                  <a:pt x="298" y="786"/>
                </a:cubicBezTo>
                <a:cubicBezTo>
                  <a:pt x="295" y="787"/>
                  <a:pt x="291" y="788"/>
                  <a:pt x="289" y="790"/>
                </a:cubicBezTo>
                <a:cubicBezTo>
                  <a:pt x="291" y="788"/>
                  <a:pt x="294" y="785"/>
                  <a:pt x="297" y="783"/>
                </a:cubicBezTo>
                <a:close/>
                <a:moveTo>
                  <a:pt x="259" y="808"/>
                </a:moveTo>
                <a:cubicBezTo>
                  <a:pt x="259" y="807"/>
                  <a:pt x="259" y="807"/>
                  <a:pt x="259" y="806"/>
                </a:cubicBezTo>
                <a:cubicBezTo>
                  <a:pt x="261" y="805"/>
                  <a:pt x="262" y="804"/>
                  <a:pt x="264" y="803"/>
                </a:cubicBezTo>
                <a:cubicBezTo>
                  <a:pt x="262" y="804"/>
                  <a:pt x="261" y="806"/>
                  <a:pt x="259" y="808"/>
                </a:cubicBezTo>
                <a:close/>
                <a:moveTo>
                  <a:pt x="263" y="817"/>
                </a:moveTo>
                <a:cubicBezTo>
                  <a:pt x="263" y="817"/>
                  <a:pt x="263" y="817"/>
                  <a:pt x="263" y="816"/>
                </a:cubicBezTo>
                <a:cubicBezTo>
                  <a:pt x="264" y="816"/>
                  <a:pt x="265" y="815"/>
                  <a:pt x="266" y="815"/>
                </a:cubicBezTo>
                <a:cubicBezTo>
                  <a:pt x="265" y="815"/>
                  <a:pt x="264" y="816"/>
                  <a:pt x="263" y="817"/>
                </a:cubicBezTo>
                <a:close/>
                <a:moveTo>
                  <a:pt x="270" y="828"/>
                </a:moveTo>
                <a:cubicBezTo>
                  <a:pt x="269" y="828"/>
                  <a:pt x="269" y="827"/>
                  <a:pt x="268" y="826"/>
                </a:cubicBezTo>
                <a:cubicBezTo>
                  <a:pt x="271" y="825"/>
                  <a:pt x="274" y="824"/>
                  <a:pt x="276" y="823"/>
                </a:cubicBezTo>
                <a:cubicBezTo>
                  <a:pt x="274" y="825"/>
                  <a:pt x="272" y="827"/>
                  <a:pt x="270" y="828"/>
                </a:cubicBezTo>
                <a:close/>
                <a:moveTo>
                  <a:pt x="278" y="840"/>
                </a:moveTo>
                <a:cubicBezTo>
                  <a:pt x="278" y="840"/>
                  <a:pt x="277" y="839"/>
                  <a:pt x="277" y="838"/>
                </a:cubicBezTo>
                <a:cubicBezTo>
                  <a:pt x="279" y="837"/>
                  <a:pt x="282" y="836"/>
                  <a:pt x="284" y="835"/>
                </a:cubicBezTo>
                <a:cubicBezTo>
                  <a:pt x="282" y="836"/>
                  <a:pt x="280" y="838"/>
                  <a:pt x="278" y="840"/>
                </a:cubicBezTo>
                <a:close/>
                <a:moveTo>
                  <a:pt x="283" y="811"/>
                </a:moveTo>
                <a:cubicBezTo>
                  <a:pt x="290" y="805"/>
                  <a:pt x="296" y="799"/>
                  <a:pt x="301" y="792"/>
                </a:cubicBezTo>
                <a:cubicBezTo>
                  <a:pt x="301" y="792"/>
                  <a:pt x="301" y="792"/>
                  <a:pt x="301" y="792"/>
                </a:cubicBezTo>
                <a:cubicBezTo>
                  <a:pt x="302" y="794"/>
                  <a:pt x="304" y="797"/>
                  <a:pt x="305" y="800"/>
                </a:cubicBezTo>
                <a:cubicBezTo>
                  <a:pt x="300" y="800"/>
                  <a:pt x="288" y="808"/>
                  <a:pt x="283" y="811"/>
                </a:cubicBezTo>
                <a:close/>
                <a:moveTo>
                  <a:pt x="288" y="850"/>
                </a:moveTo>
                <a:cubicBezTo>
                  <a:pt x="288" y="850"/>
                  <a:pt x="287" y="850"/>
                  <a:pt x="287" y="850"/>
                </a:cubicBezTo>
                <a:cubicBezTo>
                  <a:pt x="288" y="850"/>
                  <a:pt x="288" y="850"/>
                  <a:pt x="288" y="850"/>
                </a:cubicBezTo>
                <a:cubicBezTo>
                  <a:pt x="288" y="850"/>
                  <a:pt x="288" y="850"/>
                  <a:pt x="288" y="850"/>
                </a:cubicBezTo>
                <a:close/>
                <a:moveTo>
                  <a:pt x="288" y="824"/>
                </a:moveTo>
                <a:cubicBezTo>
                  <a:pt x="289" y="823"/>
                  <a:pt x="290" y="822"/>
                  <a:pt x="291" y="821"/>
                </a:cubicBezTo>
                <a:cubicBezTo>
                  <a:pt x="295" y="818"/>
                  <a:pt x="307" y="810"/>
                  <a:pt x="309" y="805"/>
                </a:cubicBezTo>
                <a:cubicBezTo>
                  <a:pt x="310" y="806"/>
                  <a:pt x="310" y="807"/>
                  <a:pt x="311" y="808"/>
                </a:cubicBezTo>
                <a:cubicBezTo>
                  <a:pt x="303" y="813"/>
                  <a:pt x="296" y="819"/>
                  <a:pt x="288" y="824"/>
                </a:cubicBezTo>
                <a:close/>
                <a:moveTo>
                  <a:pt x="293" y="838"/>
                </a:moveTo>
                <a:cubicBezTo>
                  <a:pt x="301" y="831"/>
                  <a:pt x="309" y="823"/>
                  <a:pt x="316" y="814"/>
                </a:cubicBezTo>
                <a:cubicBezTo>
                  <a:pt x="318" y="817"/>
                  <a:pt x="320" y="819"/>
                  <a:pt x="322" y="821"/>
                </a:cubicBezTo>
                <a:cubicBezTo>
                  <a:pt x="312" y="828"/>
                  <a:pt x="301" y="834"/>
                  <a:pt x="290" y="840"/>
                </a:cubicBezTo>
                <a:cubicBezTo>
                  <a:pt x="291" y="839"/>
                  <a:pt x="292" y="839"/>
                  <a:pt x="293" y="838"/>
                </a:cubicBezTo>
                <a:close/>
                <a:moveTo>
                  <a:pt x="296" y="858"/>
                </a:moveTo>
                <a:cubicBezTo>
                  <a:pt x="300" y="856"/>
                  <a:pt x="304" y="854"/>
                  <a:pt x="309" y="852"/>
                </a:cubicBezTo>
                <a:cubicBezTo>
                  <a:pt x="304" y="855"/>
                  <a:pt x="302" y="859"/>
                  <a:pt x="303" y="864"/>
                </a:cubicBezTo>
                <a:cubicBezTo>
                  <a:pt x="301" y="862"/>
                  <a:pt x="298" y="860"/>
                  <a:pt x="296" y="858"/>
                </a:cubicBezTo>
                <a:close/>
                <a:moveTo>
                  <a:pt x="308" y="867"/>
                </a:moveTo>
                <a:cubicBezTo>
                  <a:pt x="307" y="867"/>
                  <a:pt x="306" y="866"/>
                  <a:pt x="305" y="865"/>
                </a:cubicBezTo>
                <a:cubicBezTo>
                  <a:pt x="308" y="866"/>
                  <a:pt x="312" y="862"/>
                  <a:pt x="314" y="861"/>
                </a:cubicBezTo>
                <a:cubicBezTo>
                  <a:pt x="312" y="863"/>
                  <a:pt x="310" y="865"/>
                  <a:pt x="308" y="867"/>
                </a:cubicBezTo>
                <a:close/>
                <a:moveTo>
                  <a:pt x="306" y="844"/>
                </a:moveTo>
                <a:cubicBezTo>
                  <a:pt x="312" y="839"/>
                  <a:pt x="318" y="834"/>
                  <a:pt x="324" y="830"/>
                </a:cubicBezTo>
                <a:cubicBezTo>
                  <a:pt x="327" y="828"/>
                  <a:pt x="327" y="828"/>
                  <a:pt x="327" y="828"/>
                </a:cubicBezTo>
                <a:cubicBezTo>
                  <a:pt x="327" y="828"/>
                  <a:pt x="327" y="827"/>
                  <a:pt x="328" y="827"/>
                </a:cubicBezTo>
                <a:cubicBezTo>
                  <a:pt x="328" y="827"/>
                  <a:pt x="329" y="828"/>
                  <a:pt x="330" y="829"/>
                </a:cubicBezTo>
                <a:cubicBezTo>
                  <a:pt x="321" y="835"/>
                  <a:pt x="313" y="840"/>
                  <a:pt x="306" y="844"/>
                </a:cubicBezTo>
                <a:close/>
                <a:moveTo>
                  <a:pt x="337" y="835"/>
                </a:moveTo>
                <a:cubicBezTo>
                  <a:pt x="339" y="836"/>
                  <a:pt x="340" y="837"/>
                  <a:pt x="341" y="838"/>
                </a:cubicBezTo>
                <a:cubicBezTo>
                  <a:pt x="340" y="840"/>
                  <a:pt x="339" y="841"/>
                  <a:pt x="337" y="843"/>
                </a:cubicBezTo>
                <a:cubicBezTo>
                  <a:pt x="334" y="842"/>
                  <a:pt x="330" y="843"/>
                  <a:pt x="327" y="845"/>
                </a:cubicBezTo>
                <a:cubicBezTo>
                  <a:pt x="331" y="842"/>
                  <a:pt x="334" y="839"/>
                  <a:pt x="337" y="835"/>
                </a:cubicBezTo>
                <a:close/>
                <a:moveTo>
                  <a:pt x="352" y="846"/>
                </a:moveTo>
                <a:cubicBezTo>
                  <a:pt x="355" y="847"/>
                  <a:pt x="358" y="849"/>
                  <a:pt x="360" y="851"/>
                </a:cubicBezTo>
                <a:cubicBezTo>
                  <a:pt x="352" y="851"/>
                  <a:pt x="339" y="864"/>
                  <a:pt x="331" y="868"/>
                </a:cubicBezTo>
                <a:cubicBezTo>
                  <a:pt x="334" y="865"/>
                  <a:pt x="337" y="863"/>
                  <a:pt x="340" y="860"/>
                </a:cubicBezTo>
                <a:cubicBezTo>
                  <a:pt x="343" y="857"/>
                  <a:pt x="353" y="851"/>
                  <a:pt x="352" y="846"/>
                </a:cubicBezTo>
                <a:close/>
                <a:moveTo>
                  <a:pt x="364" y="853"/>
                </a:moveTo>
                <a:cubicBezTo>
                  <a:pt x="367" y="854"/>
                  <a:pt x="369" y="856"/>
                  <a:pt x="372" y="857"/>
                </a:cubicBezTo>
                <a:cubicBezTo>
                  <a:pt x="364" y="863"/>
                  <a:pt x="356" y="869"/>
                  <a:pt x="347" y="874"/>
                </a:cubicBezTo>
                <a:cubicBezTo>
                  <a:pt x="349" y="873"/>
                  <a:pt x="350" y="871"/>
                  <a:pt x="352" y="870"/>
                </a:cubicBezTo>
                <a:cubicBezTo>
                  <a:pt x="355" y="867"/>
                  <a:pt x="367" y="858"/>
                  <a:pt x="364" y="853"/>
                </a:cubicBezTo>
                <a:close/>
                <a:moveTo>
                  <a:pt x="386" y="884"/>
                </a:moveTo>
                <a:cubicBezTo>
                  <a:pt x="388" y="882"/>
                  <a:pt x="389" y="880"/>
                  <a:pt x="391" y="878"/>
                </a:cubicBezTo>
                <a:cubicBezTo>
                  <a:pt x="393" y="875"/>
                  <a:pt x="396" y="872"/>
                  <a:pt x="398" y="869"/>
                </a:cubicBezTo>
                <a:cubicBezTo>
                  <a:pt x="400" y="870"/>
                  <a:pt x="402" y="870"/>
                  <a:pt x="404" y="871"/>
                </a:cubicBezTo>
                <a:cubicBezTo>
                  <a:pt x="398" y="875"/>
                  <a:pt x="392" y="879"/>
                  <a:pt x="386" y="884"/>
                </a:cubicBezTo>
                <a:close/>
                <a:moveTo>
                  <a:pt x="410" y="876"/>
                </a:moveTo>
                <a:cubicBezTo>
                  <a:pt x="411" y="875"/>
                  <a:pt x="411" y="874"/>
                  <a:pt x="411" y="874"/>
                </a:cubicBezTo>
                <a:cubicBezTo>
                  <a:pt x="415" y="875"/>
                  <a:pt x="418" y="876"/>
                  <a:pt x="421" y="877"/>
                </a:cubicBezTo>
                <a:cubicBezTo>
                  <a:pt x="413" y="882"/>
                  <a:pt x="405" y="889"/>
                  <a:pt x="396" y="894"/>
                </a:cubicBezTo>
                <a:cubicBezTo>
                  <a:pt x="400" y="887"/>
                  <a:pt x="405" y="882"/>
                  <a:pt x="410" y="876"/>
                </a:cubicBezTo>
                <a:close/>
                <a:moveTo>
                  <a:pt x="362" y="882"/>
                </a:moveTo>
                <a:cubicBezTo>
                  <a:pt x="366" y="877"/>
                  <a:pt x="378" y="866"/>
                  <a:pt x="378" y="860"/>
                </a:cubicBezTo>
                <a:cubicBezTo>
                  <a:pt x="382" y="862"/>
                  <a:pt x="386" y="864"/>
                  <a:pt x="389" y="865"/>
                </a:cubicBezTo>
                <a:cubicBezTo>
                  <a:pt x="381" y="871"/>
                  <a:pt x="371" y="877"/>
                  <a:pt x="362" y="882"/>
                </a:cubicBezTo>
                <a:close/>
                <a:moveTo>
                  <a:pt x="331" y="881"/>
                </a:moveTo>
                <a:cubicBezTo>
                  <a:pt x="330" y="880"/>
                  <a:pt x="329" y="880"/>
                  <a:pt x="328" y="879"/>
                </a:cubicBezTo>
                <a:cubicBezTo>
                  <a:pt x="330" y="878"/>
                  <a:pt x="333" y="877"/>
                  <a:pt x="335" y="875"/>
                </a:cubicBezTo>
                <a:cubicBezTo>
                  <a:pt x="334" y="877"/>
                  <a:pt x="332" y="879"/>
                  <a:pt x="331" y="881"/>
                </a:cubicBezTo>
                <a:close/>
                <a:moveTo>
                  <a:pt x="347" y="888"/>
                </a:moveTo>
                <a:cubicBezTo>
                  <a:pt x="345" y="888"/>
                  <a:pt x="344" y="887"/>
                  <a:pt x="343" y="887"/>
                </a:cubicBezTo>
                <a:cubicBezTo>
                  <a:pt x="346" y="884"/>
                  <a:pt x="350" y="882"/>
                  <a:pt x="354" y="879"/>
                </a:cubicBezTo>
                <a:cubicBezTo>
                  <a:pt x="351" y="882"/>
                  <a:pt x="349" y="885"/>
                  <a:pt x="347" y="888"/>
                </a:cubicBezTo>
                <a:close/>
                <a:moveTo>
                  <a:pt x="367" y="896"/>
                </a:moveTo>
                <a:cubicBezTo>
                  <a:pt x="363" y="895"/>
                  <a:pt x="360" y="894"/>
                  <a:pt x="357" y="893"/>
                </a:cubicBezTo>
                <a:cubicBezTo>
                  <a:pt x="363" y="890"/>
                  <a:pt x="369" y="887"/>
                  <a:pt x="376" y="884"/>
                </a:cubicBezTo>
                <a:cubicBezTo>
                  <a:pt x="372" y="888"/>
                  <a:pt x="369" y="892"/>
                  <a:pt x="367" y="896"/>
                </a:cubicBezTo>
                <a:close/>
                <a:moveTo>
                  <a:pt x="383" y="902"/>
                </a:moveTo>
                <a:cubicBezTo>
                  <a:pt x="381" y="901"/>
                  <a:pt x="379" y="900"/>
                  <a:pt x="377" y="900"/>
                </a:cubicBezTo>
                <a:cubicBezTo>
                  <a:pt x="380" y="897"/>
                  <a:pt x="383" y="895"/>
                  <a:pt x="387" y="893"/>
                </a:cubicBezTo>
                <a:cubicBezTo>
                  <a:pt x="385" y="896"/>
                  <a:pt x="383" y="898"/>
                  <a:pt x="383" y="902"/>
                </a:cubicBezTo>
                <a:close/>
                <a:moveTo>
                  <a:pt x="415" y="912"/>
                </a:moveTo>
                <a:cubicBezTo>
                  <a:pt x="407" y="909"/>
                  <a:pt x="399" y="907"/>
                  <a:pt x="392" y="905"/>
                </a:cubicBezTo>
                <a:cubicBezTo>
                  <a:pt x="396" y="902"/>
                  <a:pt x="401" y="900"/>
                  <a:pt x="405" y="897"/>
                </a:cubicBezTo>
                <a:cubicBezTo>
                  <a:pt x="394" y="915"/>
                  <a:pt x="416" y="904"/>
                  <a:pt x="424" y="900"/>
                </a:cubicBezTo>
                <a:cubicBezTo>
                  <a:pt x="421" y="904"/>
                  <a:pt x="418" y="908"/>
                  <a:pt x="415" y="912"/>
                </a:cubicBezTo>
                <a:close/>
                <a:moveTo>
                  <a:pt x="428" y="916"/>
                </a:moveTo>
                <a:cubicBezTo>
                  <a:pt x="428" y="916"/>
                  <a:pt x="427" y="915"/>
                  <a:pt x="427" y="915"/>
                </a:cubicBezTo>
                <a:cubicBezTo>
                  <a:pt x="428" y="914"/>
                  <a:pt x="429" y="913"/>
                  <a:pt x="430" y="912"/>
                </a:cubicBezTo>
                <a:cubicBezTo>
                  <a:pt x="430" y="913"/>
                  <a:pt x="429" y="915"/>
                  <a:pt x="428" y="916"/>
                </a:cubicBezTo>
                <a:close/>
                <a:moveTo>
                  <a:pt x="417" y="894"/>
                </a:moveTo>
                <a:cubicBezTo>
                  <a:pt x="421" y="889"/>
                  <a:pt x="426" y="884"/>
                  <a:pt x="432" y="880"/>
                </a:cubicBezTo>
                <a:cubicBezTo>
                  <a:pt x="434" y="881"/>
                  <a:pt x="437" y="881"/>
                  <a:pt x="439" y="882"/>
                </a:cubicBezTo>
                <a:cubicBezTo>
                  <a:pt x="434" y="885"/>
                  <a:pt x="425" y="890"/>
                  <a:pt x="417" y="894"/>
                </a:cubicBezTo>
                <a:close/>
                <a:moveTo>
                  <a:pt x="446" y="887"/>
                </a:moveTo>
                <a:cubicBezTo>
                  <a:pt x="447" y="886"/>
                  <a:pt x="447" y="885"/>
                  <a:pt x="447" y="884"/>
                </a:cubicBezTo>
                <a:cubicBezTo>
                  <a:pt x="449" y="884"/>
                  <a:pt x="451" y="885"/>
                  <a:pt x="453" y="885"/>
                </a:cubicBezTo>
                <a:cubicBezTo>
                  <a:pt x="447" y="889"/>
                  <a:pt x="441" y="893"/>
                  <a:pt x="436" y="898"/>
                </a:cubicBezTo>
                <a:cubicBezTo>
                  <a:pt x="439" y="894"/>
                  <a:pt x="443" y="890"/>
                  <a:pt x="446" y="887"/>
                </a:cubicBezTo>
                <a:close/>
                <a:moveTo>
                  <a:pt x="448" y="921"/>
                </a:moveTo>
                <a:cubicBezTo>
                  <a:pt x="447" y="921"/>
                  <a:pt x="445" y="920"/>
                  <a:pt x="443" y="920"/>
                </a:cubicBezTo>
                <a:cubicBezTo>
                  <a:pt x="445" y="918"/>
                  <a:pt x="447" y="916"/>
                  <a:pt x="449" y="915"/>
                </a:cubicBezTo>
                <a:cubicBezTo>
                  <a:pt x="451" y="914"/>
                  <a:pt x="452" y="913"/>
                  <a:pt x="453" y="911"/>
                </a:cubicBezTo>
                <a:cubicBezTo>
                  <a:pt x="451" y="914"/>
                  <a:pt x="449" y="918"/>
                  <a:pt x="448" y="921"/>
                </a:cubicBezTo>
                <a:close/>
                <a:moveTo>
                  <a:pt x="442" y="911"/>
                </a:moveTo>
                <a:cubicBezTo>
                  <a:pt x="445" y="906"/>
                  <a:pt x="449" y="902"/>
                  <a:pt x="453" y="898"/>
                </a:cubicBezTo>
                <a:cubicBezTo>
                  <a:pt x="457" y="895"/>
                  <a:pt x="460" y="891"/>
                  <a:pt x="461" y="887"/>
                </a:cubicBezTo>
                <a:cubicBezTo>
                  <a:pt x="464" y="888"/>
                  <a:pt x="467" y="888"/>
                  <a:pt x="471" y="889"/>
                </a:cubicBezTo>
                <a:cubicBezTo>
                  <a:pt x="460" y="895"/>
                  <a:pt x="451" y="903"/>
                  <a:pt x="442" y="911"/>
                </a:cubicBezTo>
                <a:close/>
                <a:moveTo>
                  <a:pt x="469" y="905"/>
                </a:moveTo>
                <a:cubicBezTo>
                  <a:pt x="472" y="902"/>
                  <a:pt x="480" y="896"/>
                  <a:pt x="481" y="891"/>
                </a:cubicBezTo>
                <a:cubicBezTo>
                  <a:pt x="485" y="892"/>
                  <a:pt x="489" y="892"/>
                  <a:pt x="493" y="893"/>
                </a:cubicBezTo>
                <a:cubicBezTo>
                  <a:pt x="482" y="901"/>
                  <a:pt x="471" y="909"/>
                  <a:pt x="459" y="917"/>
                </a:cubicBezTo>
                <a:cubicBezTo>
                  <a:pt x="462" y="913"/>
                  <a:pt x="465" y="909"/>
                  <a:pt x="469" y="905"/>
                </a:cubicBezTo>
                <a:close/>
                <a:moveTo>
                  <a:pt x="466" y="925"/>
                </a:moveTo>
                <a:cubicBezTo>
                  <a:pt x="465" y="925"/>
                  <a:pt x="464" y="925"/>
                  <a:pt x="462" y="925"/>
                </a:cubicBezTo>
                <a:cubicBezTo>
                  <a:pt x="466" y="922"/>
                  <a:pt x="469" y="920"/>
                  <a:pt x="473" y="918"/>
                </a:cubicBezTo>
                <a:cubicBezTo>
                  <a:pt x="470" y="920"/>
                  <a:pt x="468" y="923"/>
                  <a:pt x="466" y="925"/>
                </a:cubicBezTo>
                <a:close/>
                <a:moveTo>
                  <a:pt x="486" y="930"/>
                </a:moveTo>
                <a:cubicBezTo>
                  <a:pt x="483" y="929"/>
                  <a:pt x="480" y="928"/>
                  <a:pt x="478" y="928"/>
                </a:cubicBezTo>
                <a:cubicBezTo>
                  <a:pt x="483" y="924"/>
                  <a:pt x="489" y="920"/>
                  <a:pt x="495" y="915"/>
                </a:cubicBezTo>
                <a:cubicBezTo>
                  <a:pt x="492" y="920"/>
                  <a:pt x="489" y="925"/>
                  <a:pt x="486" y="930"/>
                </a:cubicBezTo>
                <a:close/>
                <a:moveTo>
                  <a:pt x="500" y="922"/>
                </a:moveTo>
                <a:cubicBezTo>
                  <a:pt x="506" y="913"/>
                  <a:pt x="512" y="906"/>
                  <a:pt x="519" y="898"/>
                </a:cubicBezTo>
                <a:cubicBezTo>
                  <a:pt x="520" y="898"/>
                  <a:pt x="520" y="897"/>
                  <a:pt x="520" y="896"/>
                </a:cubicBezTo>
                <a:cubicBezTo>
                  <a:pt x="525" y="897"/>
                  <a:pt x="529" y="897"/>
                  <a:pt x="534" y="898"/>
                </a:cubicBezTo>
                <a:cubicBezTo>
                  <a:pt x="523" y="906"/>
                  <a:pt x="511" y="915"/>
                  <a:pt x="500" y="922"/>
                </a:cubicBezTo>
                <a:close/>
                <a:moveTo>
                  <a:pt x="499" y="902"/>
                </a:moveTo>
                <a:cubicBezTo>
                  <a:pt x="501" y="900"/>
                  <a:pt x="504" y="897"/>
                  <a:pt x="506" y="895"/>
                </a:cubicBezTo>
                <a:cubicBezTo>
                  <a:pt x="507" y="895"/>
                  <a:pt x="508" y="895"/>
                  <a:pt x="509" y="895"/>
                </a:cubicBezTo>
                <a:cubicBezTo>
                  <a:pt x="506" y="897"/>
                  <a:pt x="502" y="900"/>
                  <a:pt x="499" y="902"/>
                </a:cubicBezTo>
                <a:close/>
                <a:moveTo>
                  <a:pt x="508" y="933"/>
                </a:moveTo>
                <a:cubicBezTo>
                  <a:pt x="509" y="933"/>
                  <a:pt x="510" y="932"/>
                  <a:pt x="511" y="931"/>
                </a:cubicBezTo>
                <a:cubicBezTo>
                  <a:pt x="510" y="932"/>
                  <a:pt x="510" y="933"/>
                  <a:pt x="511" y="934"/>
                </a:cubicBezTo>
                <a:cubicBezTo>
                  <a:pt x="510" y="934"/>
                  <a:pt x="509" y="934"/>
                  <a:pt x="508" y="933"/>
                </a:cubicBezTo>
                <a:close/>
                <a:moveTo>
                  <a:pt x="544" y="899"/>
                </a:moveTo>
                <a:cubicBezTo>
                  <a:pt x="549" y="899"/>
                  <a:pt x="553" y="900"/>
                  <a:pt x="557" y="900"/>
                </a:cubicBezTo>
                <a:cubicBezTo>
                  <a:pt x="556" y="903"/>
                  <a:pt x="552" y="907"/>
                  <a:pt x="548" y="912"/>
                </a:cubicBezTo>
                <a:cubicBezTo>
                  <a:pt x="548" y="912"/>
                  <a:pt x="547" y="911"/>
                  <a:pt x="546" y="910"/>
                </a:cubicBezTo>
                <a:cubicBezTo>
                  <a:pt x="543" y="907"/>
                  <a:pt x="519" y="926"/>
                  <a:pt x="514" y="928"/>
                </a:cubicBezTo>
                <a:cubicBezTo>
                  <a:pt x="520" y="921"/>
                  <a:pt x="542" y="907"/>
                  <a:pt x="544" y="899"/>
                </a:cubicBezTo>
                <a:close/>
                <a:moveTo>
                  <a:pt x="535" y="937"/>
                </a:moveTo>
                <a:cubicBezTo>
                  <a:pt x="529" y="936"/>
                  <a:pt x="523" y="936"/>
                  <a:pt x="518" y="935"/>
                </a:cubicBezTo>
                <a:cubicBezTo>
                  <a:pt x="520" y="934"/>
                  <a:pt x="533" y="928"/>
                  <a:pt x="541" y="922"/>
                </a:cubicBezTo>
                <a:cubicBezTo>
                  <a:pt x="537" y="928"/>
                  <a:pt x="534" y="933"/>
                  <a:pt x="535" y="937"/>
                </a:cubicBezTo>
                <a:close/>
                <a:moveTo>
                  <a:pt x="548" y="938"/>
                </a:moveTo>
                <a:cubicBezTo>
                  <a:pt x="547" y="938"/>
                  <a:pt x="546" y="938"/>
                  <a:pt x="545" y="938"/>
                </a:cubicBezTo>
                <a:cubicBezTo>
                  <a:pt x="547" y="937"/>
                  <a:pt x="549" y="936"/>
                  <a:pt x="550" y="934"/>
                </a:cubicBezTo>
                <a:cubicBezTo>
                  <a:pt x="549" y="935"/>
                  <a:pt x="549" y="936"/>
                  <a:pt x="548" y="938"/>
                </a:cubicBezTo>
                <a:close/>
                <a:moveTo>
                  <a:pt x="553" y="921"/>
                </a:moveTo>
                <a:cubicBezTo>
                  <a:pt x="558" y="914"/>
                  <a:pt x="562" y="908"/>
                  <a:pt x="566" y="901"/>
                </a:cubicBezTo>
                <a:cubicBezTo>
                  <a:pt x="570" y="901"/>
                  <a:pt x="574" y="901"/>
                  <a:pt x="578" y="901"/>
                </a:cubicBezTo>
                <a:cubicBezTo>
                  <a:pt x="569" y="909"/>
                  <a:pt x="561" y="918"/>
                  <a:pt x="551" y="925"/>
                </a:cubicBezTo>
                <a:cubicBezTo>
                  <a:pt x="552" y="923"/>
                  <a:pt x="552" y="922"/>
                  <a:pt x="553" y="921"/>
                </a:cubicBezTo>
                <a:close/>
                <a:moveTo>
                  <a:pt x="561" y="938"/>
                </a:moveTo>
                <a:cubicBezTo>
                  <a:pt x="569" y="934"/>
                  <a:pt x="576" y="928"/>
                  <a:pt x="583" y="922"/>
                </a:cubicBezTo>
                <a:cubicBezTo>
                  <a:pt x="581" y="925"/>
                  <a:pt x="572" y="934"/>
                  <a:pt x="576" y="938"/>
                </a:cubicBezTo>
                <a:cubicBezTo>
                  <a:pt x="571" y="939"/>
                  <a:pt x="566" y="939"/>
                  <a:pt x="561" y="938"/>
                </a:cubicBezTo>
                <a:close/>
                <a:moveTo>
                  <a:pt x="583" y="912"/>
                </a:moveTo>
                <a:cubicBezTo>
                  <a:pt x="585" y="909"/>
                  <a:pt x="587" y="906"/>
                  <a:pt x="589" y="903"/>
                </a:cubicBezTo>
                <a:cubicBezTo>
                  <a:pt x="589" y="902"/>
                  <a:pt x="589" y="902"/>
                  <a:pt x="589" y="902"/>
                </a:cubicBezTo>
                <a:cubicBezTo>
                  <a:pt x="591" y="902"/>
                  <a:pt x="592" y="902"/>
                  <a:pt x="594" y="902"/>
                </a:cubicBezTo>
                <a:cubicBezTo>
                  <a:pt x="590" y="905"/>
                  <a:pt x="586" y="908"/>
                  <a:pt x="583" y="912"/>
                </a:cubicBezTo>
                <a:close/>
                <a:moveTo>
                  <a:pt x="597" y="933"/>
                </a:moveTo>
                <a:cubicBezTo>
                  <a:pt x="597" y="934"/>
                  <a:pt x="596" y="935"/>
                  <a:pt x="596" y="935"/>
                </a:cubicBezTo>
                <a:cubicBezTo>
                  <a:pt x="592" y="934"/>
                  <a:pt x="588" y="935"/>
                  <a:pt x="585" y="938"/>
                </a:cubicBezTo>
                <a:cubicBezTo>
                  <a:pt x="584" y="938"/>
                  <a:pt x="583" y="938"/>
                  <a:pt x="582" y="938"/>
                </a:cubicBezTo>
                <a:cubicBezTo>
                  <a:pt x="589" y="934"/>
                  <a:pt x="597" y="928"/>
                  <a:pt x="605" y="922"/>
                </a:cubicBezTo>
                <a:cubicBezTo>
                  <a:pt x="606" y="921"/>
                  <a:pt x="607" y="920"/>
                  <a:pt x="609" y="919"/>
                </a:cubicBezTo>
                <a:cubicBezTo>
                  <a:pt x="605" y="924"/>
                  <a:pt x="601" y="929"/>
                  <a:pt x="597" y="933"/>
                </a:cubicBezTo>
                <a:close/>
                <a:moveTo>
                  <a:pt x="594" y="920"/>
                </a:moveTo>
                <a:cubicBezTo>
                  <a:pt x="596" y="917"/>
                  <a:pt x="598" y="915"/>
                  <a:pt x="600" y="912"/>
                </a:cubicBezTo>
                <a:cubicBezTo>
                  <a:pt x="602" y="909"/>
                  <a:pt x="605" y="906"/>
                  <a:pt x="607" y="903"/>
                </a:cubicBezTo>
                <a:cubicBezTo>
                  <a:pt x="610" y="903"/>
                  <a:pt x="613" y="903"/>
                  <a:pt x="617" y="903"/>
                </a:cubicBezTo>
                <a:cubicBezTo>
                  <a:pt x="609" y="909"/>
                  <a:pt x="602" y="914"/>
                  <a:pt x="594" y="920"/>
                </a:cubicBezTo>
                <a:close/>
                <a:moveTo>
                  <a:pt x="622" y="929"/>
                </a:moveTo>
                <a:cubicBezTo>
                  <a:pt x="620" y="930"/>
                  <a:pt x="620" y="932"/>
                  <a:pt x="620" y="934"/>
                </a:cubicBezTo>
                <a:cubicBezTo>
                  <a:pt x="617" y="934"/>
                  <a:pt x="614" y="934"/>
                  <a:pt x="611" y="935"/>
                </a:cubicBezTo>
                <a:cubicBezTo>
                  <a:pt x="617" y="930"/>
                  <a:pt x="623" y="925"/>
                  <a:pt x="628" y="920"/>
                </a:cubicBezTo>
                <a:cubicBezTo>
                  <a:pt x="626" y="923"/>
                  <a:pt x="624" y="926"/>
                  <a:pt x="622" y="929"/>
                </a:cubicBezTo>
                <a:close/>
                <a:moveTo>
                  <a:pt x="621" y="916"/>
                </a:moveTo>
                <a:cubicBezTo>
                  <a:pt x="621" y="916"/>
                  <a:pt x="621" y="916"/>
                  <a:pt x="621" y="916"/>
                </a:cubicBezTo>
                <a:cubicBezTo>
                  <a:pt x="623" y="913"/>
                  <a:pt x="628" y="907"/>
                  <a:pt x="629" y="903"/>
                </a:cubicBezTo>
                <a:cubicBezTo>
                  <a:pt x="631" y="903"/>
                  <a:pt x="634" y="903"/>
                  <a:pt x="637" y="903"/>
                </a:cubicBezTo>
                <a:cubicBezTo>
                  <a:pt x="631" y="907"/>
                  <a:pt x="626" y="911"/>
                  <a:pt x="621" y="916"/>
                </a:cubicBezTo>
                <a:close/>
                <a:moveTo>
                  <a:pt x="644" y="931"/>
                </a:moveTo>
                <a:cubicBezTo>
                  <a:pt x="641" y="932"/>
                  <a:pt x="637" y="932"/>
                  <a:pt x="634" y="933"/>
                </a:cubicBezTo>
                <a:cubicBezTo>
                  <a:pt x="639" y="930"/>
                  <a:pt x="644" y="926"/>
                  <a:pt x="649" y="922"/>
                </a:cubicBezTo>
                <a:cubicBezTo>
                  <a:pt x="646" y="925"/>
                  <a:pt x="645" y="928"/>
                  <a:pt x="644" y="931"/>
                </a:cubicBezTo>
                <a:close/>
                <a:moveTo>
                  <a:pt x="669" y="903"/>
                </a:moveTo>
                <a:cubicBezTo>
                  <a:pt x="664" y="897"/>
                  <a:pt x="642" y="918"/>
                  <a:pt x="638" y="921"/>
                </a:cubicBezTo>
                <a:cubicBezTo>
                  <a:pt x="641" y="917"/>
                  <a:pt x="649" y="908"/>
                  <a:pt x="649" y="903"/>
                </a:cubicBezTo>
                <a:cubicBezTo>
                  <a:pt x="660" y="902"/>
                  <a:pt x="672" y="901"/>
                  <a:pt x="684" y="899"/>
                </a:cubicBezTo>
                <a:cubicBezTo>
                  <a:pt x="678" y="905"/>
                  <a:pt x="672" y="910"/>
                  <a:pt x="665" y="915"/>
                </a:cubicBezTo>
                <a:cubicBezTo>
                  <a:pt x="669" y="912"/>
                  <a:pt x="670" y="908"/>
                  <a:pt x="669" y="903"/>
                </a:cubicBezTo>
                <a:close/>
                <a:moveTo>
                  <a:pt x="690" y="917"/>
                </a:moveTo>
                <a:cubicBezTo>
                  <a:pt x="688" y="919"/>
                  <a:pt x="687" y="922"/>
                  <a:pt x="688" y="924"/>
                </a:cubicBezTo>
                <a:cubicBezTo>
                  <a:pt x="679" y="926"/>
                  <a:pt x="669" y="928"/>
                  <a:pt x="658" y="929"/>
                </a:cubicBezTo>
                <a:cubicBezTo>
                  <a:pt x="664" y="926"/>
                  <a:pt x="669" y="922"/>
                  <a:pt x="675" y="918"/>
                </a:cubicBezTo>
                <a:cubicBezTo>
                  <a:pt x="668" y="930"/>
                  <a:pt x="687" y="919"/>
                  <a:pt x="690" y="917"/>
                </a:cubicBezTo>
                <a:cubicBezTo>
                  <a:pt x="690" y="917"/>
                  <a:pt x="690" y="917"/>
                  <a:pt x="690" y="917"/>
                </a:cubicBezTo>
                <a:close/>
                <a:moveTo>
                  <a:pt x="693" y="898"/>
                </a:moveTo>
                <a:cubicBezTo>
                  <a:pt x="697" y="897"/>
                  <a:pt x="701" y="897"/>
                  <a:pt x="705" y="896"/>
                </a:cubicBezTo>
                <a:cubicBezTo>
                  <a:pt x="700" y="900"/>
                  <a:pt x="694" y="904"/>
                  <a:pt x="689" y="908"/>
                </a:cubicBezTo>
                <a:cubicBezTo>
                  <a:pt x="690" y="906"/>
                  <a:pt x="691" y="904"/>
                  <a:pt x="693" y="902"/>
                </a:cubicBezTo>
                <a:cubicBezTo>
                  <a:pt x="694" y="901"/>
                  <a:pt x="694" y="899"/>
                  <a:pt x="693" y="898"/>
                </a:cubicBezTo>
                <a:close/>
                <a:moveTo>
                  <a:pt x="716" y="917"/>
                </a:moveTo>
                <a:cubicBezTo>
                  <a:pt x="710" y="919"/>
                  <a:pt x="704" y="920"/>
                  <a:pt x="697" y="922"/>
                </a:cubicBezTo>
                <a:cubicBezTo>
                  <a:pt x="703" y="918"/>
                  <a:pt x="709" y="914"/>
                  <a:pt x="715" y="910"/>
                </a:cubicBezTo>
                <a:cubicBezTo>
                  <a:pt x="717" y="909"/>
                  <a:pt x="719" y="908"/>
                  <a:pt x="721" y="906"/>
                </a:cubicBezTo>
                <a:cubicBezTo>
                  <a:pt x="718" y="909"/>
                  <a:pt x="716" y="913"/>
                  <a:pt x="716" y="917"/>
                </a:cubicBezTo>
                <a:close/>
                <a:moveTo>
                  <a:pt x="713" y="902"/>
                </a:moveTo>
                <a:cubicBezTo>
                  <a:pt x="715" y="900"/>
                  <a:pt x="717" y="897"/>
                  <a:pt x="718" y="895"/>
                </a:cubicBezTo>
                <a:cubicBezTo>
                  <a:pt x="719" y="894"/>
                  <a:pt x="719" y="894"/>
                  <a:pt x="719" y="893"/>
                </a:cubicBezTo>
                <a:cubicBezTo>
                  <a:pt x="723" y="892"/>
                  <a:pt x="727" y="891"/>
                  <a:pt x="731" y="890"/>
                </a:cubicBezTo>
                <a:cubicBezTo>
                  <a:pt x="725" y="894"/>
                  <a:pt x="720" y="898"/>
                  <a:pt x="713" y="902"/>
                </a:cubicBezTo>
                <a:close/>
                <a:moveTo>
                  <a:pt x="749" y="907"/>
                </a:moveTo>
                <a:cubicBezTo>
                  <a:pt x="745" y="908"/>
                  <a:pt x="742" y="909"/>
                  <a:pt x="738" y="910"/>
                </a:cubicBezTo>
                <a:cubicBezTo>
                  <a:pt x="742" y="907"/>
                  <a:pt x="746" y="904"/>
                  <a:pt x="749" y="901"/>
                </a:cubicBezTo>
                <a:cubicBezTo>
                  <a:pt x="748" y="903"/>
                  <a:pt x="748" y="905"/>
                  <a:pt x="749" y="907"/>
                </a:cubicBezTo>
                <a:close/>
                <a:moveTo>
                  <a:pt x="732" y="905"/>
                </a:moveTo>
                <a:cubicBezTo>
                  <a:pt x="735" y="901"/>
                  <a:pt x="746" y="892"/>
                  <a:pt x="745" y="886"/>
                </a:cubicBezTo>
                <a:cubicBezTo>
                  <a:pt x="749" y="885"/>
                  <a:pt x="754" y="883"/>
                  <a:pt x="758" y="882"/>
                </a:cubicBezTo>
                <a:cubicBezTo>
                  <a:pt x="750" y="890"/>
                  <a:pt x="742" y="898"/>
                  <a:pt x="732" y="905"/>
                </a:cubicBezTo>
                <a:close/>
                <a:moveTo>
                  <a:pt x="776" y="896"/>
                </a:moveTo>
                <a:cubicBezTo>
                  <a:pt x="772" y="898"/>
                  <a:pt x="769" y="899"/>
                  <a:pt x="765" y="901"/>
                </a:cubicBezTo>
                <a:cubicBezTo>
                  <a:pt x="768" y="898"/>
                  <a:pt x="772" y="895"/>
                  <a:pt x="776" y="892"/>
                </a:cubicBezTo>
                <a:cubicBezTo>
                  <a:pt x="775" y="893"/>
                  <a:pt x="775" y="894"/>
                  <a:pt x="776" y="896"/>
                </a:cubicBezTo>
                <a:close/>
                <a:moveTo>
                  <a:pt x="765" y="890"/>
                </a:moveTo>
                <a:cubicBezTo>
                  <a:pt x="767" y="887"/>
                  <a:pt x="768" y="884"/>
                  <a:pt x="769" y="881"/>
                </a:cubicBezTo>
                <a:cubicBezTo>
                  <a:pt x="771" y="880"/>
                  <a:pt x="771" y="878"/>
                  <a:pt x="771" y="877"/>
                </a:cubicBezTo>
                <a:cubicBezTo>
                  <a:pt x="777" y="874"/>
                  <a:pt x="784" y="872"/>
                  <a:pt x="790" y="868"/>
                </a:cubicBezTo>
                <a:cubicBezTo>
                  <a:pt x="783" y="876"/>
                  <a:pt x="774" y="883"/>
                  <a:pt x="765" y="890"/>
                </a:cubicBezTo>
                <a:close/>
                <a:moveTo>
                  <a:pt x="791" y="884"/>
                </a:moveTo>
                <a:cubicBezTo>
                  <a:pt x="795" y="878"/>
                  <a:pt x="799" y="871"/>
                  <a:pt x="803" y="866"/>
                </a:cubicBezTo>
                <a:cubicBezTo>
                  <a:pt x="804" y="865"/>
                  <a:pt x="804" y="863"/>
                  <a:pt x="804" y="861"/>
                </a:cubicBezTo>
                <a:cubicBezTo>
                  <a:pt x="814" y="856"/>
                  <a:pt x="825" y="850"/>
                  <a:pt x="835" y="843"/>
                </a:cubicBezTo>
                <a:cubicBezTo>
                  <a:pt x="834" y="844"/>
                  <a:pt x="833" y="845"/>
                  <a:pt x="832" y="847"/>
                </a:cubicBezTo>
                <a:cubicBezTo>
                  <a:pt x="817" y="855"/>
                  <a:pt x="806" y="874"/>
                  <a:pt x="791" y="884"/>
                </a:cubicBezTo>
                <a:close/>
                <a:moveTo>
                  <a:pt x="828" y="864"/>
                </a:moveTo>
                <a:cubicBezTo>
                  <a:pt x="828" y="863"/>
                  <a:pt x="828" y="863"/>
                  <a:pt x="829" y="863"/>
                </a:cubicBezTo>
                <a:cubicBezTo>
                  <a:pt x="832" y="858"/>
                  <a:pt x="837" y="854"/>
                  <a:pt x="841" y="849"/>
                </a:cubicBezTo>
                <a:cubicBezTo>
                  <a:pt x="843" y="849"/>
                  <a:pt x="844" y="849"/>
                  <a:pt x="846" y="848"/>
                </a:cubicBezTo>
                <a:cubicBezTo>
                  <a:pt x="840" y="853"/>
                  <a:pt x="834" y="859"/>
                  <a:pt x="828" y="864"/>
                </a:cubicBezTo>
                <a:close/>
                <a:moveTo>
                  <a:pt x="858" y="829"/>
                </a:moveTo>
                <a:cubicBezTo>
                  <a:pt x="858" y="828"/>
                  <a:pt x="858" y="828"/>
                  <a:pt x="858" y="828"/>
                </a:cubicBezTo>
                <a:cubicBezTo>
                  <a:pt x="859" y="828"/>
                  <a:pt x="860" y="827"/>
                  <a:pt x="861" y="826"/>
                </a:cubicBezTo>
                <a:cubicBezTo>
                  <a:pt x="860" y="827"/>
                  <a:pt x="859" y="828"/>
                  <a:pt x="858" y="829"/>
                </a:cubicBezTo>
                <a:close/>
                <a:moveTo>
                  <a:pt x="897" y="800"/>
                </a:moveTo>
                <a:cubicBezTo>
                  <a:pt x="897" y="800"/>
                  <a:pt x="897" y="799"/>
                  <a:pt x="896" y="799"/>
                </a:cubicBezTo>
                <a:cubicBezTo>
                  <a:pt x="896" y="799"/>
                  <a:pt x="897" y="799"/>
                  <a:pt x="897" y="798"/>
                </a:cubicBezTo>
                <a:cubicBezTo>
                  <a:pt x="897" y="798"/>
                  <a:pt x="898" y="799"/>
                  <a:pt x="898" y="799"/>
                </a:cubicBezTo>
                <a:cubicBezTo>
                  <a:pt x="898" y="799"/>
                  <a:pt x="897" y="800"/>
                  <a:pt x="897" y="800"/>
                </a:cubicBezTo>
                <a:close/>
                <a:moveTo>
                  <a:pt x="906" y="792"/>
                </a:moveTo>
                <a:cubicBezTo>
                  <a:pt x="905" y="792"/>
                  <a:pt x="905" y="792"/>
                  <a:pt x="904" y="792"/>
                </a:cubicBezTo>
                <a:cubicBezTo>
                  <a:pt x="905" y="791"/>
                  <a:pt x="906" y="790"/>
                  <a:pt x="908" y="788"/>
                </a:cubicBezTo>
                <a:cubicBezTo>
                  <a:pt x="907" y="790"/>
                  <a:pt x="906" y="791"/>
                  <a:pt x="906" y="792"/>
                </a:cubicBezTo>
                <a:close/>
                <a:moveTo>
                  <a:pt x="922" y="779"/>
                </a:moveTo>
                <a:cubicBezTo>
                  <a:pt x="924" y="776"/>
                  <a:pt x="925" y="774"/>
                  <a:pt x="927" y="772"/>
                </a:cubicBezTo>
                <a:cubicBezTo>
                  <a:pt x="932" y="764"/>
                  <a:pt x="937" y="755"/>
                  <a:pt x="941" y="746"/>
                </a:cubicBezTo>
                <a:cubicBezTo>
                  <a:pt x="943" y="748"/>
                  <a:pt x="945" y="750"/>
                  <a:pt x="948" y="750"/>
                </a:cubicBezTo>
                <a:cubicBezTo>
                  <a:pt x="939" y="754"/>
                  <a:pt x="929" y="772"/>
                  <a:pt x="922" y="779"/>
                </a:cubicBezTo>
                <a:close/>
                <a:moveTo>
                  <a:pt x="937" y="776"/>
                </a:moveTo>
                <a:cubicBezTo>
                  <a:pt x="941" y="772"/>
                  <a:pt x="954" y="760"/>
                  <a:pt x="953" y="753"/>
                </a:cubicBezTo>
                <a:cubicBezTo>
                  <a:pt x="956" y="755"/>
                  <a:pt x="959" y="757"/>
                  <a:pt x="963" y="758"/>
                </a:cubicBezTo>
                <a:cubicBezTo>
                  <a:pt x="949" y="765"/>
                  <a:pt x="937" y="784"/>
                  <a:pt x="924" y="793"/>
                </a:cubicBezTo>
                <a:cubicBezTo>
                  <a:pt x="927" y="787"/>
                  <a:pt x="932" y="782"/>
                  <a:pt x="937" y="776"/>
                </a:cubicBezTo>
                <a:close/>
                <a:moveTo>
                  <a:pt x="934" y="800"/>
                </a:moveTo>
                <a:cubicBezTo>
                  <a:pt x="933" y="799"/>
                  <a:pt x="931" y="799"/>
                  <a:pt x="930" y="799"/>
                </a:cubicBezTo>
                <a:cubicBezTo>
                  <a:pt x="933" y="796"/>
                  <a:pt x="936" y="794"/>
                  <a:pt x="939" y="791"/>
                </a:cubicBezTo>
                <a:cubicBezTo>
                  <a:pt x="938" y="794"/>
                  <a:pt x="936" y="797"/>
                  <a:pt x="934" y="800"/>
                </a:cubicBezTo>
                <a:close/>
                <a:moveTo>
                  <a:pt x="949" y="805"/>
                </a:moveTo>
                <a:cubicBezTo>
                  <a:pt x="948" y="804"/>
                  <a:pt x="946" y="804"/>
                  <a:pt x="945" y="803"/>
                </a:cubicBezTo>
                <a:cubicBezTo>
                  <a:pt x="949" y="801"/>
                  <a:pt x="953" y="799"/>
                  <a:pt x="957" y="796"/>
                </a:cubicBezTo>
                <a:cubicBezTo>
                  <a:pt x="954" y="799"/>
                  <a:pt x="952" y="802"/>
                  <a:pt x="949" y="805"/>
                </a:cubicBezTo>
                <a:close/>
                <a:moveTo>
                  <a:pt x="949" y="792"/>
                </a:moveTo>
                <a:cubicBezTo>
                  <a:pt x="952" y="786"/>
                  <a:pt x="956" y="780"/>
                  <a:pt x="960" y="775"/>
                </a:cubicBezTo>
                <a:cubicBezTo>
                  <a:pt x="965" y="771"/>
                  <a:pt x="968" y="767"/>
                  <a:pt x="968" y="761"/>
                </a:cubicBezTo>
                <a:cubicBezTo>
                  <a:pt x="971" y="763"/>
                  <a:pt x="975" y="765"/>
                  <a:pt x="978" y="766"/>
                </a:cubicBezTo>
                <a:cubicBezTo>
                  <a:pt x="970" y="775"/>
                  <a:pt x="959" y="784"/>
                  <a:pt x="949" y="792"/>
                </a:cubicBezTo>
                <a:close/>
                <a:moveTo>
                  <a:pt x="987" y="770"/>
                </a:moveTo>
                <a:cubicBezTo>
                  <a:pt x="987" y="770"/>
                  <a:pt x="988" y="771"/>
                  <a:pt x="989" y="771"/>
                </a:cubicBezTo>
                <a:cubicBezTo>
                  <a:pt x="981" y="775"/>
                  <a:pt x="974" y="789"/>
                  <a:pt x="968" y="795"/>
                </a:cubicBezTo>
                <a:cubicBezTo>
                  <a:pt x="974" y="787"/>
                  <a:pt x="981" y="779"/>
                  <a:pt x="987" y="770"/>
                </a:cubicBezTo>
                <a:close/>
                <a:moveTo>
                  <a:pt x="980" y="816"/>
                </a:moveTo>
                <a:cubicBezTo>
                  <a:pt x="979" y="816"/>
                  <a:pt x="978" y="815"/>
                  <a:pt x="977" y="815"/>
                </a:cubicBezTo>
                <a:cubicBezTo>
                  <a:pt x="980" y="813"/>
                  <a:pt x="983" y="811"/>
                  <a:pt x="987" y="809"/>
                </a:cubicBezTo>
                <a:cubicBezTo>
                  <a:pt x="985" y="811"/>
                  <a:pt x="983" y="814"/>
                  <a:pt x="980" y="816"/>
                </a:cubicBezTo>
                <a:close/>
                <a:moveTo>
                  <a:pt x="969" y="810"/>
                </a:moveTo>
                <a:cubicBezTo>
                  <a:pt x="972" y="804"/>
                  <a:pt x="977" y="798"/>
                  <a:pt x="981" y="792"/>
                </a:cubicBezTo>
                <a:cubicBezTo>
                  <a:pt x="984" y="789"/>
                  <a:pt x="996" y="779"/>
                  <a:pt x="995" y="774"/>
                </a:cubicBezTo>
                <a:cubicBezTo>
                  <a:pt x="999" y="775"/>
                  <a:pt x="1003" y="777"/>
                  <a:pt x="1007" y="779"/>
                </a:cubicBezTo>
                <a:cubicBezTo>
                  <a:pt x="997" y="791"/>
                  <a:pt x="982" y="804"/>
                  <a:pt x="969" y="810"/>
                </a:cubicBezTo>
                <a:close/>
                <a:moveTo>
                  <a:pt x="1003" y="825"/>
                </a:moveTo>
                <a:cubicBezTo>
                  <a:pt x="1001" y="824"/>
                  <a:pt x="999" y="823"/>
                  <a:pt x="996" y="822"/>
                </a:cubicBezTo>
                <a:cubicBezTo>
                  <a:pt x="999" y="821"/>
                  <a:pt x="1012" y="815"/>
                  <a:pt x="1008" y="810"/>
                </a:cubicBezTo>
                <a:cubicBezTo>
                  <a:pt x="1005" y="804"/>
                  <a:pt x="992" y="816"/>
                  <a:pt x="990" y="817"/>
                </a:cubicBezTo>
                <a:cubicBezTo>
                  <a:pt x="999" y="806"/>
                  <a:pt x="1009" y="795"/>
                  <a:pt x="1014" y="782"/>
                </a:cubicBezTo>
                <a:cubicBezTo>
                  <a:pt x="1021" y="785"/>
                  <a:pt x="1027" y="787"/>
                  <a:pt x="1033" y="789"/>
                </a:cubicBezTo>
                <a:cubicBezTo>
                  <a:pt x="1026" y="803"/>
                  <a:pt x="1011" y="812"/>
                  <a:pt x="1003" y="825"/>
                </a:cubicBezTo>
                <a:close/>
                <a:moveTo>
                  <a:pt x="1041" y="792"/>
                </a:moveTo>
                <a:cubicBezTo>
                  <a:pt x="1045" y="793"/>
                  <a:pt x="1049" y="795"/>
                  <a:pt x="1053" y="796"/>
                </a:cubicBezTo>
                <a:cubicBezTo>
                  <a:pt x="1040" y="804"/>
                  <a:pt x="1029" y="815"/>
                  <a:pt x="1015" y="822"/>
                </a:cubicBezTo>
                <a:cubicBezTo>
                  <a:pt x="1023" y="813"/>
                  <a:pt x="1036" y="803"/>
                  <a:pt x="1041" y="792"/>
                </a:cubicBezTo>
                <a:close/>
                <a:moveTo>
                  <a:pt x="1059" y="798"/>
                </a:moveTo>
                <a:cubicBezTo>
                  <a:pt x="1063" y="799"/>
                  <a:pt x="1068" y="800"/>
                  <a:pt x="1072" y="801"/>
                </a:cubicBezTo>
                <a:cubicBezTo>
                  <a:pt x="1061" y="813"/>
                  <a:pt x="1048" y="820"/>
                  <a:pt x="1033" y="827"/>
                </a:cubicBezTo>
                <a:cubicBezTo>
                  <a:pt x="1037" y="822"/>
                  <a:pt x="1042" y="818"/>
                  <a:pt x="1046" y="814"/>
                </a:cubicBezTo>
                <a:cubicBezTo>
                  <a:pt x="1049" y="811"/>
                  <a:pt x="1061" y="803"/>
                  <a:pt x="1059" y="798"/>
                </a:cubicBezTo>
                <a:close/>
                <a:moveTo>
                  <a:pt x="1078" y="816"/>
                </a:moveTo>
                <a:cubicBezTo>
                  <a:pt x="1072" y="820"/>
                  <a:pt x="1067" y="824"/>
                  <a:pt x="1061" y="828"/>
                </a:cubicBezTo>
                <a:cubicBezTo>
                  <a:pt x="1065" y="823"/>
                  <a:pt x="1080" y="810"/>
                  <a:pt x="1080" y="803"/>
                </a:cubicBezTo>
                <a:cubicBezTo>
                  <a:pt x="1083" y="804"/>
                  <a:pt x="1086" y="805"/>
                  <a:pt x="1089" y="806"/>
                </a:cubicBezTo>
                <a:cubicBezTo>
                  <a:pt x="1085" y="809"/>
                  <a:pt x="1081" y="812"/>
                  <a:pt x="1078" y="816"/>
                </a:cubicBezTo>
                <a:close/>
                <a:moveTo>
                  <a:pt x="1099" y="808"/>
                </a:moveTo>
                <a:cubicBezTo>
                  <a:pt x="1104" y="809"/>
                  <a:pt x="1109" y="810"/>
                  <a:pt x="1114" y="810"/>
                </a:cubicBezTo>
                <a:cubicBezTo>
                  <a:pt x="1101" y="820"/>
                  <a:pt x="1086" y="831"/>
                  <a:pt x="1070" y="837"/>
                </a:cubicBezTo>
                <a:cubicBezTo>
                  <a:pt x="1074" y="832"/>
                  <a:pt x="1078" y="827"/>
                  <a:pt x="1083" y="822"/>
                </a:cubicBezTo>
                <a:cubicBezTo>
                  <a:pt x="1089" y="817"/>
                  <a:pt x="1094" y="813"/>
                  <a:pt x="1099" y="808"/>
                </a:cubicBezTo>
                <a:close/>
                <a:moveTo>
                  <a:pt x="1020" y="831"/>
                </a:moveTo>
                <a:cubicBezTo>
                  <a:pt x="1019" y="831"/>
                  <a:pt x="1018" y="831"/>
                  <a:pt x="1017" y="830"/>
                </a:cubicBezTo>
                <a:cubicBezTo>
                  <a:pt x="1019" y="829"/>
                  <a:pt x="1021" y="828"/>
                  <a:pt x="1023" y="827"/>
                </a:cubicBezTo>
                <a:cubicBezTo>
                  <a:pt x="1022" y="828"/>
                  <a:pt x="1021" y="830"/>
                  <a:pt x="1020" y="831"/>
                </a:cubicBezTo>
                <a:close/>
                <a:moveTo>
                  <a:pt x="1033" y="836"/>
                </a:moveTo>
                <a:cubicBezTo>
                  <a:pt x="1034" y="836"/>
                  <a:pt x="1035" y="835"/>
                  <a:pt x="1036" y="835"/>
                </a:cubicBezTo>
                <a:cubicBezTo>
                  <a:pt x="1041" y="832"/>
                  <a:pt x="1047" y="829"/>
                  <a:pt x="1052" y="826"/>
                </a:cubicBezTo>
                <a:cubicBezTo>
                  <a:pt x="1050" y="829"/>
                  <a:pt x="1044" y="835"/>
                  <a:pt x="1043" y="839"/>
                </a:cubicBezTo>
                <a:cubicBezTo>
                  <a:pt x="1040" y="838"/>
                  <a:pt x="1036" y="837"/>
                  <a:pt x="1033" y="836"/>
                </a:cubicBezTo>
                <a:close/>
                <a:moveTo>
                  <a:pt x="1058" y="844"/>
                </a:moveTo>
                <a:cubicBezTo>
                  <a:pt x="1056" y="844"/>
                  <a:pt x="1054" y="843"/>
                  <a:pt x="1052" y="842"/>
                </a:cubicBezTo>
                <a:cubicBezTo>
                  <a:pt x="1055" y="841"/>
                  <a:pt x="1058" y="839"/>
                  <a:pt x="1062" y="837"/>
                </a:cubicBezTo>
                <a:cubicBezTo>
                  <a:pt x="1060" y="839"/>
                  <a:pt x="1059" y="842"/>
                  <a:pt x="1058" y="844"/>
                </a:cubicBezTo>
                <a:close/>
                <a:moveTo>
                  <a:pt x="1082" y="850"/>
                </a:moveTo>
                <a:cubicBezTo>
                  <a:pt x="1078" y="849"/>
                  <a:pt x="1073" y="848"/>
                  <a:pt x="1068" y="847"/>
                </a:cubicBezTo>
                <a:cubicBezTo>
                  <a:pt x="1077" y="844"/>
                  <a:pt x="1086" y="839"/>
                  <a:pt x="1094" y="834"/>
                </a:cubicBezTo>
                <a:cubicBezTo>
                  <a:pt x="1092" y="837"/>
                  <a:pt x="1084" y="846"/>
                  <a:pt x="1082" y="850"/>
                </a:cubicBezTo>
                <a:close/>
                <a:moveTo>
                  <a:pt x="1120" y="816"/>
                </a:moveTo>
                <a:cubicBezTo>
                  <a:pt x="1121" y="815"/>
                  <a:pt x="1121" y="813"/>
                  <a:pt x="1120" y="811"/>
                </a:cubicBezTo>
                <a:cubicBezTo>
                  <a:pt x="1127" y="812"/>
                  <a:pt x="1134" y="813"/>
                  <a:pt x="1141" y="813"/>
                </a:cubicBezTo>
                <a:cubicBezTo>
                  <a:pt x="1127" y="824"/>
                  <a:pt x="1113" y="838"/>
                  <a:pt x="1096" y="844"/>
                </a:cubicBezTo>
                <a:cubicBezTo>
                  <a:pt x="1104" y="834"/>
                  <a:pt x="1113" y="823"/>
                  <a:pt x="1120" y="816"/>
                </a:cubicBezTo>
                <a:close/>
                <a:moveTo>
                  <a:pt x="1124" y="843"/>
                </a:moveTo>
                <a:cubicBezTo>
                  <a:pt x="1129" y="837"/>
                  <a:pt x="1134" y="832"/>
                  <a:pt x="1139" y="827"/>
                </a:cubicBezTo>
                <a:cubicBezTo>
                  <a:pt x="1145" y="824"/>
                  <a:pt x="1149" y="820"/>
                  <a:pt x="1149" y="814"/>
                </a:cubicBezTo>
                <a:cubicBezTo>
                  <a:pt x="1154" y="814"/>
                  <a:pt x="1158" y="814"/>
                  <a:pt x="1162" y="814"/>
                </a:cubicBezTo>
                <a:cubicBezTo>
                  <a:pt x="1150" y="825"/>
                  <a:pt x="1137" y="835"/>
                  <a:pt x="1124" y="843"/>
                </a:cubicBezTo>
                <a:close/>
                <a:moveTo>
                  <a:pt x="1175" y="813"/>
                </a:moveTo>
                <a:cubicBezTo>
                  <a:pt x="1182" y="813"/>
                  <a:pt x="1190" y="812"/>
                  <a:pt x="1197" y="810"/>
                </a:cubicBezTo>
                <a:cubicBezTo>
                  <a:pt x="1192" y="815"/>
                  <a:pt x="1186" y="820"/>
                  <a:pt x="1181" y="825"/>
                </a:cubicBezTo>
                <a:cubicBezTo>
                  <a:pt x="1169" y="833"/>
                  <a:pt x="1157" y="840"/>
                  <a:pt x="1147" y="844"/>
                </a:cubicBezTo>
                <a:cubicBezTo>
                  <a:pt x="1151" y="840"/>
                  <a:pt x="1155" y="835"/>
                  <a:pt x="1159" y="831"/>
                </a:cubicBezTo>
                <a:cubicBezTo>
                  <a:pt x="1164" y="825"/>
                  <a:pt x="1170" y="819"/>
                  <a:pt x="1175" y="813"/>
                </a:cubicBezTo>
                <a:close/>
                <a:moveTo>
                  <a:pt x="1106" y="854"/>
                </a:moveTo>
                <a:cubicBezTo>
                  <a:pt x="1103" y="854"/>
                  <a:pt x="1100" y="853"/>
                  <a:pt x="1097" y="853"/>
                </a:cubicBezTo>
                <a:cubicBezTo>
                  <a:pt x="1102" y="851"/>
                  <a:pt x="1107" y="848"/>
                  <a:pt x="1111" y="846"/>
                </a:cubicBezTo>
                <a:cubicBezTo>
                  <a:pt x="1109" y="848"/>
                  <a:pt x="1107" y="851"/>
                  <a:pt x="1106" y="854"/>
                </a:cubicBezTo>
                <a:close/>
                <a:moveTo>
                  <a:pt x="1130" y="855"/>
                </a:moveTo>
                <a:cubicBezTo>
                  <a:pt x="1126" y="855"/>
                  <a:pt x="1123" y="855"/>
                  <a:pt x="1119" y="855"/>
                </a:cubicBezTo>
                <a:cubicBezTo>
                  <a:pt x="1125" y="852"/>
                  <a:pt x="1130" y="848"/>
                  <a:pt x="1136" y="844"/>
                </a:cubicBezTo>
                <a:cubicBezTo>
                  <a:pt x="1133" y="847"/>
                  <a:pt x="1131" y="851"/>
                  <a:pt x="1130" y="855"/>
                </a:cubicBezTo>
                <a:close/>
                <a:moveTo>
                  <a:pt x="1160" y="849"/>
                </a:moveTo>
                <a:cubicBezTo>
                  <a:pt x="1159" y="850"/>
                  <a:pt x="1159" y="851"/>
                  <a:pt x="1159" y="852"/>
                </a:cubicBezTo>
                <a:cubicBezTo>
                  <a:pt x="1154" y="853"/>
                  <a:pt x="1150" y="853"/>
                  <a:pt x="1145" y="854"/>
                </a:cubicBezTo>
                <a:cubicBezTo>
                  <a:pt x="1150" y="851"/>
                  <a:pt x="1156" y="849"/>
                  <a:pt x="1163" y="845"/>
                </a:cubicBezTo>
                <a:cubicBezTo>
                  <a:pt x="1162" y="846"/>
                  <a:pt x="1161" y="848"/>
                  <a:pt x="1160" y="849"/>
                </a:cubicBezTo>
                <a:close/>
                <a:moveTo>
                  <a:pt x="1177" y="841"/>
                </a:moveTo>
                <a:cubicBezTo>
                  <a:pt x="1180" y="838"/>
                  <a:pt x="1183" y="834"/>
                  <a:pt x="1186" y="831"/>
                </a:cubicBezTo>
                <a:cubicBezTo>
                  <a:pt x="1190" y="828"/>
                  <a:pt x="1212" y="815"/>
                  <a:pt x="1208" y="808"/>
                </a:cubicBezTo>
                <a:cubicBezTo>
                  <a:pt x="1215" y="807"/>
                  <a:pt x="1222" y="805"/>
                  <a:pt x="1229" y="802"/>
                </a:cubicBezTo>
                <a:cubicBezTo>
                  <a:pt x="1229" y="803"/>
                  <a:pt x="1228" y="803"/>
                  <a:pt x="1228" y="804"/>
                </a:cubicBezTo>
                <a:cubicBezTo>
                  <a:pt x="1215" y="818"/>
                  <a:pt x="1196" y="832"/>
                  <a:pt x="1177" y="841"/>
                </a:cubicBezTo>
                <a:close/>
                <a:moveTo>
                  <a:pt x="1190" y="844"/>
                </a:moveTo>
                <a:cubicBezTo>
                  <a:pt x="1189" y="845"/>
                  <a:pt x="1187" y="845"/>
                  <a:pt x="1186" y="846"/>
                </a:cubicBezTo>
                <a:cubicBezTo>
                  <a:pt x="1187" y="845"/>
                  <a:pt x="1189" y="844"/>
                  <a:pt x="1191" y="843"/>
                </a:cubicBezTo>
                <a:cubicBezTo>
                  <a:pt x="1191" y="843"/>
                  <a:pt x="1190" y="844"/>
                  <a:pt x="1190" y="844"/>
                </a:cubicBezTo>
                <a:close/>
                <a:moveTo>
                  <a:pt x="1235" y="800"/>
                </a:moveTo>
                <a:cubicBezTo>
                  <a:pt x="1240" y="798"/>
                  <a:pt x="1246" y="796"/>
                  <a:pt x="1250" y="793"/>
                </a:cubicBezTo>
                <a:cubicBezTo>
                  <a:pt x="1242" y="804"/>
                  <a:pt x="1233" y="814"/>
                  <a:pt x="1222" y="822"/>
                </a:cubicBezTo>
                <a:cubicBezTo>
                  <a:pt x="1224" y="820"/>
                  <a:pt x="1243" y="804"/>
                  <a:pt x="1235" y="800"/>
                </a:cubicBezTo>
                <a:close/>
                <a:moveTo>
                  <a:pt x="1264" y="792"/>
                </a:moveTo>
                <a:cubicBezTo>
                  <a:pt x="1255" y="802"/>
                  <a:pt x="1246" y="813"/>
                  <a:pt x="1235" y="821"/>
                </a:cubicBezTo>
                <a:cubicBezTo>
                  <a:pt x="1247" y="811"/>
                  <a:pt x="1257" y="799"/>
                  <a:pt x="1265" y="786"/>
                </a:cubicBezTo>
                <a:cubicBezTo>
                  <a:pt x="1268" y="784"/>
                  <a:pt x="1272" y="782"/>
                  <a:pt x="1275" y="780"/>
                </a:cubicBezTo>
                <a:cubicBezTo>
                  <a:pt x="1271" y="784"/>
                  <a:pt x="1268" y="788"/>
                  <a:pt x="1264" y="792"/>
                </a:cubicBezTo>
                <a:close/>
                <a:moveTo>
                  <a:pt x="1329" y="476"/>
                </a:moveTo>
                <a:cubicBezTo>
                  <a:pt x="1326" y="482"/>
                  <a:pt x="1322" y="488"/>
                  <a:pt x="1318" y="492"/>
                </a:cubicBezTo>
                <a:cubicBezTo>
                  <a:pt x="1320" y="484"/>
                  <a:pt x="1325" y="477"/>
                  <a:pt x="1330" y="469"/>
                </a:cubicBezTo>
                <a:cubicBezTo>
                  <a:pt x="1330" y="472"/>
                  <a:pt x="1329" y="474"/>
                  <a:pt x="1329" y="476"/>
                </a:cubicBezTo>
                <a:close/>
                <a:moveTo>
                  <a:pt x="697" y="122"/>
                </a:moveTo>
                <a:cubicBezTo>
                  <a:pt x="701" y="120"/>
                  <a:pt x="706" y="117"/>
                  <a:pt x="711" y="114"/>
                </a:cubicBezTo>
                <a:cubicBezTo>
                  <a:pt x="697" y="125"/>
                  <a:pt x="682" y="132"/>
                  <a:pt x="667" y="140"/>
                </a:cubicBezTo>
                <a:cubicBezTo>
                  <a:pt x="676" y="134"/>
                  <a:pt x="686" y="128"/>
                  <a:pt x="697" y="122"/>
                </a:cubicBezTo>
                <a:close/>
                <a:moveTo>
                  <a:pt x="679" y="156"/>
                </a:moveTo>
                <a:cubicBezTo>
                  <a:pt x="682" y="154"/>
                  <a:pt x="691" y="146"/>
                  <a:pt x="688" y="141"/>
                </a:cubicBezTo>
                <a:cubicBezTo>
                  <a:pt x="693" y="139"/>
                  <a:pt x="697" y="137"/>
                  <a:pt x="702" y="134"/>
                </a:cubicBezTo>
                <a:cubicBezTo>
                  <a:pt x="698" y="140"/>
                  <a:pt x="695" y="147"/>
                  <a:pt x="692" y="153"/>
                </a:cubicBezTo>
                <a:cubicBezTo>
                  <a:pt x="687" y="152"/>
                  <a:pt x="683" y="153"/>
                  <a:pt x="679" y="156"/>
                </a:cubicBezTo>
                <a:close/>
                <a:moveTo>
                  <a:pt x="688" y="162"/>
                </a:moveTo>
                <a:cubicBezTo>
                  <a:pt x="687" y="165"/>
                  <a:pt x="686" y="168"/>
                  <a:pt x="685" y="171"/>
                </a:cubicBezTo>
                <a:cubicBezTo>
                  <a:pt x="684" y="168"/>
                  <a:pt x="679" y="169"/>
                  <a:pt x="674" y="171"/>
                </a:cubicBezTo>
                <a:cubicBezTo>
                  <a:pt x="679" y="168"/>
                  <a:pt x="684" y="165"/>
                  <a:pt x="688" y="162"/>
                </a:cubicBezTo>
                <a:close/>
                <a:moveTo>
                  <a:pt x="684" y="176"/>
                </a:moveTo>
                <a:cubicBezTo>
                  <a:pt x="684" y="177"/>
                  <a:pt x="683" y="178"/>
                  <a:pt x="683" y="179"/>
                </a:cubicBezTo>
                <a:cubicBezTo>
                  <a:pt x="683" y="181"/>
                  <a:pt x="682" y="183"/>
                  <a:pt x="682" y="185"/>
                </a:cubicBezTo>
                <a:cubicBezTo>
                  <a:pt x="671" y="190"/>
                  <a:pt x="657" y="195"/>
                  <a:pt x="644" y="201"/>
                </a:cubicBezTo>
                <a:cubicBezTo>
                  <a:pt x="657" y="192"/>
                  <a:pt x="671" y="185"/>
                  <a:pt x="684" y="176"/>
                </a:cubicBezTo>
                <a:close/>
                <a:moveTo>
                  <a:pt x="673" y="229"/>
                </a:moveTo>
                <a:cubicBezTo>
                  <a:pt x="675" y="227"/>
                  <a:pt x="677" y="226"/>
                  <a:pt x="678" y="224"/>
                </a:cubicBezTo>
                <a:cubicBezTo>
                  <a:pt x="678" y="226"/>
                  <a:pt x="678" y="228"/>
                  <a:pt x="678" y="230"/>
                </a:cubicBezTo>
                <a:cubicBezTo>
                  <a:pt x="676" y="229"/>
                  <a:pt x="675" y="229"/>
                  <a:pt x="673" y="229"/>
                </a:cubicBezTo>
                <a:close/>
                <a:moveTo>
                  <a:pt x="676" y="242"/>
                </a:moveTo>
                <a:cubicBezTo>
                  <a:pt x="676" y="243"/>
                  <a:pt x="676" y="244"/>
                  <a:pt x="676" y="245"/>
                </a:cubicBezTo>
                <a:cubicBezTo>
                  <a:pt x="673" y="242"/>
                  <a:pt x="670" y="240"/>
                  <a:pt x="667" y="238"/>
                </a:cubicBezTo>
                <a:cubicBezTo>
                  <a:pt x="668" y="238"/>
                  <a:pt x="669" y="238"/>
                  <a:pt x="670" y="238"/>
                </a:cubicBezTo>
                <a:cubicBezTo>
                  <a:pt x="670" y="241"/>
                  <a:pt x="673" y="243"/>
                  <a:pt x="676" y="242"/>
                </a:cubicBezTo>
                <a:close/>
                <a:moveTo>
                  <a:pt x="668" y="219"/>
                </a:moveTo>
                <a:cubicBezTo>
                  <a:pt x="672" y="217"/>
                  <a:pt x="676" y="215"/>
                  <a:pt x="679" y="212"/>
                </a:cubicBezTo>
                <a:cubicBezTo>
                  <a:pt x="679" y="214"/>
                  <a:pt x="679" y="215"/>
                  <a:pt x="679" y="217"/>
                </a:cubicBezTo>
                <a:cubicBezTo>
                  <a:pt x="675" y="216"/>
                  <a:pt x="672" y="216"/>
                  <a:pt x="668" y="219"/>
                </a:cubicBezTo>
                <a:close/>
                <a:moveTo>
                  <a:pt x="659" y="210"/>
                </a:moveTo>
                <a:cubicBezTo>
                  <a:pt x="666" y="206"/>
                  <a:pt x="673" y="201"/>
                  <a:pt x="680" y="196"/>
                </a:cubicBezTo>
                <a:cubicBezTo>
                  <a:pt x="680" y="198"/>
                  <a:pt x="680" y="200"/>
                  <a:pt x="680" y="201"/>
                </a:cubicBezTo>
                <a:cubicBezTo>
                  <a:pt x="673" y="204"/>
                  <a:pt x="666" y="207"/>
                  <a:pt x="659" y="210"/>
                </a:cubicBezTo>
                <a:close/>
                <a:moveTo>
                  <a:pt x="660" y="230"/>
                </a:moveTo>
                <a:cubicBezTo>
                  <a:pt x="659" y="231"/>
                  <a:pt x="659" y="231"/>
                  <a:pt x="658" y="232"/>
                </a:cubicBezTo>
                <a:cubicBezTo>
                  <a:pt x="658" y="232"/>
                  <a:pt x="657" y="232"/>
                  <a:pt x="657" y="231"/>
                </a:cubicBezTo>
                <a:cubicBezTo>
                  <a:pt x="658" y="231"/>
                  <a:pt x="659" y="231"/>
                  <a:pt x="660" y="230"/>
                </a:cubicBezTo>
                <a:close/>
                <a:moveTo>
                  <a:pt x="653" y="220"/>
                </a:moveTo>
                <a:cubicBezTo>
                  <a:pt x="651" y="221"/>
                  <a:pt x="649" y="223"/>
                  <a:pt x="648" y="225"/>
                </a:cubicBezTo>
                <a:cubicBezTo>
                  <a:pt x="646" y="224"/>
                  <a:pt x="645" y="223"/>
                  <a:pt x="644" y="222"/>
                </a:cubicBezTo>
                <a:cubicBezTo>
                  <a:pt x="647" y="222"/>
                  <a:pt x="650" y="221"/>
                  <a:pt x="653" y="220"/>
                </a:cubicBezTo>
                <a:close/>
                <a:moveTo>
                  <a:pt x="666" y="177"/>
                </a:moveTo>
                <a:cubicBezTo>
                  <a:pt x="665" y="177"/>
                  <a:pt x="664" y="178"/>
                  <a:pt x="664" y="178"/>
                </a:cubicBezTo>
                <a:cubicBezTo>
                  <a:pt x="665" y="177"/>
                  <a:pt x="665" y="177"/>
                  <a:pt x="666" y="177"/>
                </a:cubicBezTo>
                <a:close/>
                <a:moveTo>
                  <a:pt x="662" y="154"/>
                </a:moveTo>
                <a:cubicBezTo>
                  <a:pt x="656" y="158"/>
                  <a:pt x="649" y="162"/>
                  <a:pt x="642" y="165"/>
                </a:cubicBezTo>
                <a:cubicBezTo>
                  <a:pt x="649" y="161"/>
                  <a:pt x="655" y="158"/>
                  <a:pt x="662" y="154"/>
                </a:cubicBezTo>
                <a:close/>
                <a:moveTo>
                  <a:pt x="642" y="210"/>
                </a:moveTo>
                <a:cubicBezTo>
                  <a:pt x="639" y="212"/>
                  <a:pt x="636" y="213"/>
                  <a:pt x="634" y="215"/>
                </a:cubicBezTo>
                <a:cubicBezTo>
                  <a:pt x="633" y="215"/>
                  <a:pt x="632" y="214"/>
                  <a:pt x="631" y="214"/>
                </a:cubicBezTo>
                <a:cubicBezTo>
                  <a:pt x="635" y="213"/>
                  <a:pt x="639" y="211"/>
                  <a:pt x="642" y="210"/>
                </a:cubicBezTo>
                <a:close/>
                <a:moveTo>
                  <a:pt x="626" y="191"/>
                </a:moveTo>
                <a:cubicBezTo>
                  <a:pt x="627" y="191"/>
                  <a:pt x="627" y="191"/>
                  <a:pt x="628" y="191"/>
                </a:cubicBezTo>
                <a:cubicBezTo>
                  <a:pt x="627" y="191"/>
                  <a:pt x="627" y="192"/>
                  <a:pt x="626" y="192"/>
                </a:cubicBezTo>
                <a:cubicBezTo>
                  <a:pt x="626" y="192"/>
                  <a:pt x="626" y="191"/>
                  <a:pt x="626" y="191"/>
                </a:cubicBezTo>
                <a:close/>
                <a:moveTo>
                  <a:pt x="625" y="199"/>
                </a:moveTo>
                <a:cubicBezTo>
                  <a:pt x="627" y="200"/>
                  <a:pt x="630" y="200"/>
                  <a:pt x="633" y="199"/>
                </a:cubicBezTo>
                <a:cubicBezTo>
                  <a:pt x="630" y="201"/>
                  <a:pt x="626" y="203"/>
                  <a:pt x="623" y="205"/>
                </a:cubicBezTo>
                <a:cubicBezTo>
                  <a:pt x="624" y="203"/>
                  <a:pt x="624" y="201"/>
                  <a:pt x="625" y="199"/>
                </a:cubicBezTo>
                <a:close/>
                <a:moveTo>
                  <a:pt x="267" y="253"/>
                </a:moveTo>
                <a:cubicBezTo>
                  <a:pt x="266" y="257"/>
                  <a:pt x="264" y="261"/>
                  <a:pt x="263" y="265"/>
                </a:cubicBezTo>
                <a:cubicBezTo>
                  <a:pt x="261" y="267"/>
                  <a:pt x="258" y="269"/>
                  <a:pt x="256" y="270"/>
                </a:cubicBezTo>
                <a:cubicBezTo>
                  <a:pt x="252" y="266"/>
                  <a:pt x="239" y="276"/>
                  <a:pt x="236" y="278"/>
                </a:cubicBezTo>
                <a:cubicBezTo>
                  <a:pt x="246" y="269"/>
                  <a:pt x="257" y="261"/>
                  <a:pt x="267" y="253"/>
                </a:cubicBezTo>
                <a:close/>
                <a:moveTo>
                  <a:pt x="253" y="342"/>
                </a:moveTo>
                <a:cubicBezTo>
                  <a:pt x="253" y="345"/>
                  <a:pt x="253" y="348"/>
                  <a:pt x="254" y="352"/>
                </a:cubicBezTo>
                <a:cubicBezTo>
                  <a:pt x="241" y="355"/>
                  <a:pt x="228" y="370"/>
                  <a:pt x="216" y="376"/>
                </a:cubicBezTo>
                <a:cubicBezTo>
                  <a:pt x="228" y="364"/>
                  <a:pt x="241" y="354"/>
                  <a:pt x="253" y="342"/>
                </a:cubicBezTo>
                <a:close/>
                <a:moveTo>
                  <a:pt x="202" y="377"/>
                </a:moveTo>
                <a:cubicBezTo>
                  <a:pt x="202" y="376"/>
                  <a:pt x="202" y="374"/>
                  <a:pt x="201" y="372"/>
                </a:cubicBezTo>
                <a:cubicBezTo>
                  <a:pt x="207" y="369"/>
                  <a:pt x="212" y="366"/>
                  <a:pt x="218" y="363"/>
                </a:cubicBezTo>
                <a:cubicBezTo>
                  <a:pt x="213" y="368"/>
                  <a:pt x="207" y="372"/>
                  <a:pt x="202" y="377"/>
                </a:cubicBezTo>
                <a:close/>
                <a:moveTo>
                  <a:pt x="255" y="360"/>
                </a:moveTo>
                <a:cubicBezTo>
                  <a:pt x="256" y="365"/>
                  <a:pt x="257" y="369"/>
                  <a:pt x="258" y="373"/>
                </a:cubicBezTo>
                <a:cubicBezTo>
                  <a:pt x="258" y="373"/>
                  <a:pt x="257" y="373"/>
                  <a:pt x="257" y="373"/>
                </a:cubicBezTo>
                <a:cubicBezTo>
                  <a:pt x="257" y="372"/>
                  <a:pt x="255" y="371"/>
                  <a:pt x="254" y="370"/>
                </a:cubicBezTo>
                <a:cubicBezTo>
                  <a:pt x="251" y="370"/>
                  <a:pt x="246" y="371"/>
                  <a:pt x="241" y="372"/>
                </a:cubicBezTo>
                <a:cubicBezTo>
                  <a:pt x="245" y="368"/>
                  <a:pt x="250" y="365"/>
                  <a:pt x="255" y="360"/>
                </a:cubicBezTo>
                <a:close/>
                <a:moveTo>
                  <a:pt x="253" y="299"/>
                </a:moveTo>
                <a:cubicBezTo>
                  <a:pt x="250" y="300"/>
                  <a:pt x="247" y="302"/>
                  <a:pt x="244" y="304"/>
                </a:cubicBezTo>
                <a:cubicBezTo>
                  <a:pt x="248" y="301"/>
                  <a:pt x="252" y="298"/>
                  <a:pt x="255" y="294"/>
                </a:cubicBezTo>
                <a:cubicBezTo>
                  <a:pt x="255" y="296"/>
                  <a:pt x="255" y="297"/>
                  <a:pt x="255" y="298"/>
                </a:cubicBezTo>
                <a:cubicBezTo>
                  <a:pt x="254" y="298"/>
                  <a:pt x="254" y="298"/>
                  <a:pt x="253" y="299"/>
                </a:cubicBezTo>
                <a:close/>
                <a:moveTo>
                  <a:pt x="254" y="308"/>
                </a:moveTo>
                <a:cubicBezTo>
                  <a:pt x="253" y="309"/>
                  <a:pt x="253" y="310"/>
                  <a:pt x="253" y="312"/>
                </a:cubicBezTo>
                <a:cubicBezTo>
                  <a:pt x="250" y="312"/>
                  <a:pt x="247" y="314"/>
                  <a:pt x="245" y="317"/>
                </a:cubicBezTo>
                <a:cubicBezTo>
                  <a:pt x="245" y="317"/>
                  <a:pt x="244" y="317"/>
                  <a:pt x="243" y="318"/>
                </a:cubicBezTo>
                <a:cubicBezTo>
                  <a:pt x="240" y="319"/>
                  <a:pt x="237" y="321"/>
                  <a:pt x="235" y="322"/>
                </a:cubicBezTo>
                <a:cubicBezTo>
                  <a:pt x="241" y="317"/>
                  <a:pt x="247" y="312"/>
                  <a:pt x="254" y="308"/>
                </a:cubicBezTo>
                <a:close/>
                <a:moveTo>
                  <a:pt x="253" y="321"/>
                </a:moveTo>
                <a:cubicBezTo>
                  <a:pt x="253" y="325"/>
                  <a:pt x="253" y="329"/>
                  <a:pt x="253" y="333"/>
                </a:cubicBezTo>
                <a:cubicBezTo>
                  <a:pt x="243" y="332"/>
                  <a:pt x="221" y="352"/>
                  <a:pt x="214" y="356"/>
                </a:cubicBezTo>
                <a:cubicBezTo>
                  <a:pt x="225" y="345"/>
                  <a:pt x="238" y="334"/>
                  <a:pt x="253" y="321"/>
                </a:cubicBezTo>
                <a:close/>
                <a:moveTo>
                  <a:pt x="212" y="299"/>
                </a:moveTo>
                <a:cubicBezTo>
                  <a:pt x="214" y="298"/>
                  <a:pt x="216" y="297"/>
                  <a:pt x="218" y="296"/>
                </a:cubicBezTo>
                <a:cubicBezTo>
                  <a:pt x="215" y="298"/>
                  <a:pt x="213" y="299"/>
                  <a:pt x="211" y="301"/>
                </a:cubicBezTo>
                <a:cubicBezTo>
                  <a:pt x="211" y="300"/>
                  <a:pt x="212" y="299"/>
                  <a:pt x="212" y="299"/>
                </a:cubicBezTo>
                <a:close/>
                <a:moveTo>
                  <a:pt x="204" y="320"/>
                </a:moveTo>
                <a:cubicBezTo>
                  <a:pt x="206" y="318"/>
                  <a:pt x="209" y="317"/>
                  <a:pt x="211" y="316"/>
                </a:cubicBezTo>
                <a:cubicBezTo>
                  <a:pt x="208" y="318"/>
                  <a:pt x="206" y="320"/>
                  <a:pt x="203" y="321"/>
                </a:cubicBezTo>
                <a:cubicBezTo>
                  <a:pt x="204" y="321"/>
                  <a:pt x="204" y="320"/>
                  <a:pt x="204" y="320"/>
                </a:cubicBezTo>
                <a:close/>
                <a:moveTo>
                  <a:pt x="201" y="334"/>
                </a:moveTo>
                <a:cubicBezTo>
                  <a:pt x="205" y="333"/>
                  <a:pt x="209" y="332"/>
                  <a:pt x="213" y="330"/>
                </a:cubicBezTo>
                <a:cubicBezTo>
                  <a:pt x="209" y="333"/>
                  <a:pt x="205" y="336"/>
                  <a:pt x="201" y="339"/>
                </a:cubicBezTo>
                <a:cubicBezTo>
                  <a:pt x="201" y="338"/>
                  <a:pt x="201" y="336"/>
                  <a:pt x="201" y="334"/>
                </a:cubicBezTo>
                <a:close/>
                <a:moveTo>
                  <a:pt x="213" y="345"/>
                </a:moveTo>
                <a:cubicBezTo>
                  <a:pt x="209" y="350"/>
                  <a:pt x="204" y="354"/>
                  <a:pt x="200" y="358"/>
                </a:cubicBezTo>
                <a:cubicBezTo>
                  <a:pt x="200" y="356"/>
                  <a:pt x="200" y="353"/>
                  <a:pt x="200" y="351"/>
                </a:cubicBezTo>
                <a:cubicBezTo>
                  <a:pt x="205" y="349"/>
                  <a:pt x="209" y="348"/>
                  <a:pt x="213" y="345"/>
                </a:cubicBezTo>
                <a:close/>
                <a:moveTo>
                  <a:pt x="160" y="421"/>
                </a:moveTo>
                <a:cubicBezTo>
                  <a:pt x="160" y="421"/>
                  <a:pt x="161" y="421"/>
                  <a:pt x="161" y="421"/>
                </a:cubicBezTo>
                <a:cubicBezTo>
                  <a:pt x="162" y="420"/>
                  <a:pt x="163" y="419"/>
                  <a:pt x="164" y="418"/>
                </a:cubicBezTo>
                <a:cubicBezTo>
                  <a:pt x="191" y="398"/>
                  <a:pt x="227" y="378"/>
                  <a:pt x="263" y="387"/>
                </a:cubicBezTo>
                <a:cubicBezTo>
                  <a:pt x="265" y="391"/>
                  <a:pt x="277" y="400"/>
                  <a:pt x="273" y="390"/>
                </a:cubicBezTo>
                <a:cubicBezTo>
                  <a:pt x="274" y="391"/>
                  <a:pt x="288" y="396"/>
                  <a:pt x="283" y="387"/>
                </a:cubicBezTo>
                <a:cubicBezTo>
                  <a:pt x="287" y="381"/>
                  <a:pt x="272" y="377"/>
                  <a:pt x="269" y="376"/>
                </a:cubicBezTo>
                <a:cubicBezTo>
                  <a:pt x="256" y="341"/>
                  <a:pt x="260" y="303"/>
                  <a:pt x="272" y="268"/>
                </a:cubicBezTo>
                <a:cubicBezTo>
                  <a:pt x="273" y="267"/>
                  <a:pt x="273" y="266"/>
                  <a:pt x="273" y="264"/>
                </a:cubicBezTo>
                <a:cubicBezTo>
                  <a:pt x="296" y="204"/>
                  <a:pt x="352" y="174"/>
                  <a:pt x="413" y="164"/>
                </a:cubicBezTo>
                <a:cubicBezTo>
                  <a:pt x="484" y="152"/>
                  <a:pt x="552" y="178"/>
                  <a:pt x="612" y="215"/>
                </a:cubicBezTo>
                <a:cubicBezTo>
                  <a:pt x="612" y="218"/>
                  <a:pt x="615" y="220"/>
                  <a:pt x="618" y="219"/>
                </a:cubicBezTo>
                <a:cubicBezTo>
                  <a:pt x="637" y="231"/>
                  <a:pt x="655" y="243"/>
                  <a:pt x="673" y="257"/>
                </a:cubicBezTo>
                <a:cubicBezTo>
                  <a:pt x="672" y="261"/>
                  <a:pt x="677" y="264"/>
                  <a:pt x="680" y="261"/>
                </a:cubicBezTo>
                <a:cubicBezTo>
                  <a:pt x="683" y="264"/>
                  <a:pt x="688" y="261"/>
                  <a:pt x="686" y="256"/>
                </a:cubicBezTo>
                <a:cubicBezTo>
                  <a:pt x="687" y="253"/>
                  <a:pt x="686" y="251"/>
                  <a:pt x="684" y="250"/>
                </a:cubicBezTo>
                <a:cubicBezTo>
                  <a:pt x="688" y="229"/>
                  <a:pt x="686" y="206"/>
                  <a:pt x="691" y="185"/>
                </a:cubicBezTo>
                <a:cubicBezTo>
                  <a:pt x="697" y="159"/>
                  <a:pt x="710" y="136"/>
                  <a:pt x="727" y="116"/>
                </a:cubicBezTo>
                <a:cubicBezTo>
                  <a:pt x="764" y="74"/>
                  <a:pt x="812" y="50"/>
                  <a:pt x="868" y="51"/>
                </a:cubicBezTo>
                <a:cubicBezTo>
                  <a:pt x="925" y="51"/>
                  <a:pt x="984" y="72"/>
                  <a:pt x="1028" y="108"/>
                </a:cubicBezTo>
                <a:cubicBezTo>
                  <a:pt x="1046" y="123"/>
                  <a:pt x="1062" y="142"/>
                  <a:pt x="1071" y="164"/>
                </a:cubicBezTo>
                <a:cubicBezTo>
                  <a:pt x="1074" y="169"/>
                  <a:pt x="1076" y="187"/>
                  <a:pt x="1080" y="190"/>
                </a:cubicBezTo>
                <a:cubicBezTo>
                  <a:pt x="1085" y="193"/>
                  <a:pt x="1087" y="187"/>
                  <a:pt x="1086" y="184"/>
                </a:cubicBezTo>
                <a:cubicBezTo>
                  <a:pt x="1086" y="184"/>
                  <a:pt x="1086" y="184"/>
                  <a:pt x="1086" y="184"/>
                </a:cubicBezTo>
                <a:cubicBezTo>
                  <a:pt x="1192" y="131"/>
                  <a:pt x="1361" y="223"/>
                  <a:pt x="1362" y="346"/>
                </a:cubicBezTo>
                <a:cubicBezTo>
                  <a:pt x="1361" y="409"/>
                  <a:pt x="1321" y="441"/>
                  <a:pt x="1290" y="490"/>
                </a:cubicBezTo>
                <a:cubicBezTo>
                  <a:pt x="1292" y="493"/>
                  <a:pt x="1268" y="472"/>
                  <a:pt x="1276" y="486"/>
                </a:cubicBezTo>
                <a:cubicBezTo>
                  <a:pt x="1273" y="491"/>
                  <a:pt x="1287" y="503"/>
                  <a:pt x="1290" y="507"/>
                </a:cubicBezTo>
                <a:cubicBezTo>
                  <a:pt x="1281" y="509"/>
                  <a:pt x="1290" y="514"/>
                  <a:pt x="1295" y="514"/>
                </a:cubicBezTo>
                <a:cubicBezTo>
                  <a:pt x="1350" y="591"/>
                  <a:pt x="1359" y="716"/>
                  <a:pt x="1268" y="771"/>
                </a:cubicBezTo>
                <a:cubicBezTo>
                  <a:pt x="1265" y="769"/>
                  <a:pt x="1263" y="772"/>
                  <a:pt x="1262" y="774"/>
                </a:cubicBezTo>
                <a:cubicBezTo>
                  <a:pt x="1206" y="806"/>
                  <a:pt x="1144" y="807"/>
                  <a:pt x="1083" y="792"/>
                </a:cubicBezTo>
                <a:cubicBezTo>
                  <a:pt x="1056" y="785"/>
                  <a:pt x="1029" y="776"/>
                  <a:pt x="1003" y="765"/>
                </a:cubicBezTo>
                <a:cubicBezTo>
                  <a:pt x="994" y="761"/>
                  <a:pt x="951" y="732"/>
                  <a:pt x="942" y="736"/>
                </a:cubicBezTo>
                <a:cubicBezTo>
                  <a:pt x="939" y="724"/>
                  <a:pt x="929" y="746"/>
                  <a:pt x="930" y="744"/>
                </a:cubicBezTo>
                <a:cubicBezTo>
                  <a:pt x="920" y="762"/>
                  <a:pt x="906" y="776"/>
                  <a:pt x="891" y="789"/>
                </a:cubicBezTo>
                <a:cubicBezTo>
                  <a:pt x="888" y="790"/>
                  <a:pt x="886" y="791"/>
                  <a:pt x="887" y="793"/>
                </a:cubicBezTo>
                <a:cubicBezTo>
                  <a:pt x="777" y="886"/>
                  <a:pt x="646" y="901"/>
                  <a:pt x="508" y="883"/>
                </a:cubicBezTo>
                <a:cubicBezTo>
                  <a:pt x="418" y="871"/>
                  <a:pt x="293" y="835"/>
                  <a:pt x="294" y="724"/>
                </a:cubicBezTo>
                <a:cubicBezTo>
                  <a:pt x="298" y="724"/>
                  <a:pt x="301" y="721"/>
                  <a:pt x="299" y="718"/>
                </a:cubicBezTo>
                <a:cubicBezTo>
                  <a:pt x="305" y="709"/>
                  <a:pt x="268" y="710"/>
                  <a:pt x="263" y="709"/>
                </a:cubicBezTo>
                <a:cubicBezTo>
                  <a:pt x="242" y="706"/>
                  <a:pt x="222" y="701"/>
                  <a:pt x="202" y="694"/>
                </a:cubicBezTo>
                <a:cubicBezTo>
                  <a:pt x="164" y="680"/>
                  <a:pt x="128" y="658"/>
                  <a:pt x="105" y="624"/>
                </a:cubicBezTo>
                <a:cubicBezTo>
                  <a:pt x="105" y="623"/>
                  <a:pt x="104" y="623"/>
                  <a:pt x="104" y="622"/>
                </a:cubicBezTo>
                <a:cubicBezTo>
                  <a:pt x="58" y="552"/>
                  <a:pt x="101" y="468"/>
                  <a:pt x="160" y="421"/>
                </a:cubicBezTo>
                <a:close/>
                <a:moveTo>
                  <a:pt x="1303" y="490"/>
                </a:moveTo>
                <a:cubicBezTo>
                  <a:pt x="1301" y="494"/>
                  <a:pt x="1300" y="499"/>
                  <a:pt x="1300" y="503"/>
                </a:cubicBezTo>
                <a:cubicBezTo>
                  <a:pt x="1299" y="501"/>
                  <a:pt x="1298" y="500"/>
                  <a:pt x="1297" y="499"/>
                </a:cubicBezTo>
                <a:cubicBezTo>
                  <a:pt x="1299" y="496"/>
                  <a:pt x="1301" y="493"/>
                  <a:pt x="1303" y="490"/>
                </a:cubicBezTo>
                <a:close/>
                <a:moveTo>
                  <a:pt x="121" y="440"/>
                </a:moveTo>
                <a:cubicBezTo>
                  <a:pt x="123" y="439"/>
                  <a:pt x="126" y="437"/>
                  <a:pt x="128" y="436"/>
                </a:cubicBezTo>
                <a:cubicBezTo>
                  <a:pt x="124" y="441"/>
                  <a:pt x="120" y="445"/>
                  <a:pt x="116" y="449"/>
                </a:cubicBezTo>
                <a:cubicBezTo>
                  <a:pt x="112" y="446"/>
                  <a:pt x="100" y="456"/>
                  <a:pt x="97" y="458"/>
                </a:cubicBezTo>
                <a:cubicBezTo>
                  <a:pt x="105" y="452"/>
                  <a:pt x="113" y="446"/>
                  <a:pt x="121" y="440"/>
                </a:cubicBezTo>
                <a:close/>
                <a:moveTo>
                  <a:pt x="92" y="475"/>
                </a:moveTo>
                <a:cubicBezTo>
                  <a:pt x="92" y="475"/>
                  <a:pt x="92" y="475"/>
                  <a:pt x="92" y="475"/>
                </a:cubicBezTo>
                <a:cubicBezTo>
                  <a:pt x="96" y="472"/>
                  <a:pt x="100" y="468"/>
                  <a:pt x="105" y="465"/>
                </a:cubicBezTo>
                <a:cubicBezTo>
                  <a:pt x="97" y="476"/>
                  <a:pt x="91" y="488"/>
                  <a:pt x="87" y="500"/>
                </a:cubicBezTo>
                <a:cubicBezTo>
                  <a:pt x="85" y="491"/>
                  <a:pt x="62" y="505"/>
                  <a:pt x="59" y="507"/>
                </a:cubicBezTo>
                <a:cubicBezTo>
                  <a:pt x="64" y="503"/>
                  <a:pt x="98" y="482"/>
                  <a:pt x="92" y="475"/>
                </a:cubicBezTo>
                <a:close/>
                <a:moveTo>
                  <a:pt x="59" y="485"/>
                </a:moveTo>
                <a:cubicBezTo>
                  <a:pt x="63" y="485"/>
                  <a:pt x="67" y="484"/>
                  <a:pt x="71" y="481"/>
                </a:cubicBezTo>
                <a:cubicBezTo>
                  <a:pt x="61" y="489"/>
                  <a:pt x="50" y="497"/>
                  <a:pt x="41" y="506"/>
                </a:cubicBezTo>
                <a:cubicBezTo>
                  <a:pt x="46" y="498"/>
                  <a:pt x="52" y="492"/>
                  <a:pt x="59" y="485"/>
                </a:cubicBezTo>
                <a:close/>
                <a:moveTo>
                  <a:pt x="24" y="533"/>
                </a:moveTo>
                <a:cubicBezTo>
                  <a:pt x="34" y="528"/>
                  <a:pt x="45" y="523"/>
                  <a:pt x="55" y="518"/>
                </a:cubicBezTo>
                <a:cubicBezTo>
                  <a:pt x="43" y="526"/>
                  <a:pt x="32" y="534"/>
                  <a:pt x="20" y="542"/>
                </a:cubicBezTo>
                <a:cubicBezTo>
                  <a:pt x="21" y="539"/>
                  <a:pt x="23" y="536"/>
                  <a:pt x="24" y="533"/>
                </a:cubicBezTo>
                <a:close/>
                <a:moveTo>
                  <a:pt x="16" y="554"/>
                </a:moveTo>
                <a:cubicBezTo>
                  <a:pt x="27" y="549"/>
                  <a:pt x="38" y="544"/>
                  <a:pt x="49" y="538"/>
                </a:cubicBezTo>
                <a:cubicBezTo>
                  <a:pt x="37" y="547"/>
                  <a:pt x="25" y="554"/>
                  <a:pt x="13" y="563"/>
                </a:cubicBezTo>
                <a:cubicBezTo>
                  <a:pt x="14" y="560"/>
                  <a:pt x="15" y="557"/>
                  <a:pt x="16" y="554"/>
                </a:cubicBezTo>
                <a:close/>
                <a:moveTo>
                  <a:pt x="11" y="577"/>
                </a:moveTo>
                <a:cubicBezTo>
                  <a:pt x="15" y="576"/>
                  <a:pt x="19" y="574"/>
                  <a:pt x="23" y="572"/>
                </a:cubicBezTo>
                <a:cubicBezTo>
                  <a:pt x="18" y="575"/>
                  <a:pt x="14" y="579"/>
                  <a:pt x="10" y="582"/>
                </a:cubicBezTo>
                <a:cubicBezTo>
                  <a:pt x="10" y="580"/>
                  <a:pt x="10" y="579"/>
                  <a:pt x="11" y="577"/>
                </a:cubicBezTo>
                <a:close/>
                <a:moveTo>
                  <a:pt x="23" y="590"/>
                </a:moveTo>
                <a:cubicBezTo>
                  <a:pt x="21" y="593"/>
                  <a:pt x="7" y="603"/>
                  <a:pt x="10" y="608"/>
                </a:cubicBezTo>
                <a:cubicBezTo>
                  <a:pt x="12" y="612"/>
                  <a:pt x="17" y="609"/>
                  <a:pt x="19" y="608"/>
                </a:cubicBezTo>
                <a:cubicBezTo>
                  <a:pt x="16" y="611"/>
                  <a:pt x="13" y="614"/>
                  <a:pt x="10" y="618"/>
                </a:cubicBezTo>
                <a:cubicBezTo>
                  <a:pt x="9" y="610"/>
                  <a:pt x="9" y="602"/>
                  <a:pt x="9" y="594"/>
                </a:cubicBezTo>
                <a:cubicBezTo>
                  <a:pt x="14" y="593"/>
                  <a:pt x="19" y="592"/>
                  <a:pt x="23" y="59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 bwMode="auto">
          <a:xfrm>
            <a:off x="5335588" y="2749550"/>
            <a:ext cx="1395412" cy="877888"/>
            <a:chOff x="3361" y="1732"/>
            <a:chExt cx="879" cy="553"/>
          </a:xfrm>
        </p:grpSpPr>
        <p:sp>
          <p:nvSpPr>
            <p:cNvPr id="9" name="AutoShape 7"/>
            <p:cNvSpPr>
              <a:spLocks noChangeAspect="1" noChangeArrowheads="1" noTextEdit="1"/>
            </p:cNvSpPr>
            <p:nvPr/>
          </p:nvSpPr>
          <p:spPr bwMode="auto">
            <a:xfrm>
              <a:off x="3361" y="1732"/>
              <a:ext cx="879" cy="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3340" y="1720"/>
              <a:ext cx="905" cy="584"/>
            </a:xfrm>
            <a:custGeom>
              <a:avLst/>
              <a:gdLst>
                <a:gd name="T0" fmla="*/ 282 w 380"/>
                <a:gd name="T1" fmla="*/ 8 h 244"/>
                <a:gd name="T2" fmla="*/ 134 w 380"/>
                <a:gd name="T3" fmla="*/ 38 h 244"/>
                <a:gd name="T4" fmla="*/ 11 w 380"/>
                <a:gd name="T5" fmla="*/ 164 h 244"/>
                <a:gd name="T6" fmla="*/ 55 w 380"/>
                <a:gd name="T7" fmla="*/ 212 h 244"/>
                <a:gd name="T8" fmla="*/ 182 w 380"/>
                <a:gd name="T9" fmla="*/ 227 h 244"/>
                <a:gd name="T10" fmla="*/ 216 w 380"/>
                <a:gd name="T11" fmla="*/ 228 h 244"/>
                <a:gd name="T12" fmla="*/ 116 w 380"/>
                <a:gd name="T13" fmla="*/ 56 h 244"/>
                <a:gd name="T14" fmla="*/ 362 w 380"/>
                <a:gd name="T15" fmla="*/ 83 h 244"/>
                <a:gd name="T16" fmla="*/ 351 w 380"/>
                <a:gd name="T17" fmla="*/ 137 h 244"/>
                <a:gd name="T18" fmla="*/ 73 w 380"/>
                <a:gd name="T19" fmla="*/ 155 h 244"/>
                <a:gd name="T20" fmla="*/ 63 w 380"/>
                <a:gd name="T21" fmla="*/ 146 h 244"/>
                <a:gd name="T22" fmla="*/ 53 w 380"/>
                <a:gd name="T23" fmla="*/ 120 h 244"/>
                <a:gd name="T24" fmla="*/ 257 w 380"/>
                <a:gd name="T25" fmla="*/ 206 h 244"/>
                <a:gd name="T26" fmla="*/ 253 w 380"/>
                <a:gd name="T27" fmla="*/ 183 h 244"/>
                <a:gd name="T28" fmla="*/ 245 w 380"/>
                <a:gd name="T29" fmla="*/ 184 h 244"/>
                <a:gd name="T30" fmla="*/ 151 w 380"/>
                <a:gd name="T31" fmla="*/ 204 h 244"/>
                <a:gd name="T32" fmla="*/ 167 w 380"/>
                <a:gd name="T33" fmla="*/ 189 h 244"/>
                <a:gd name="T34" fmla="*/ 113 w 380"/>
                <a:gd name="T35" fmla="*/ 184 h 244"/>
                <a:gd name="T36" fmla="*/ 66 w 380"/>
                <a:gd name="T37" fmla="*/ 164 h 244"/>
                <a:gd name="T38" fmla="*/ 63 w 380"/>
                <a:gd name="T39" fmla="*/ 168 h 244"/>
                <a:gd name="T40" fmla="*/ 56 w 380"/>
                <a:gd name="T41" fmla="*/ 155 h 244"/>
                <a:gd name="T42" fmla="*/ 45 w 380"/>
                <a:gd name="T43" fmla="*/ 115 h 244"/>
                <a:gd name="T44" fmla="*/ 38 w 380"/>
                <a:gd name="T45" fmla="*/ 124 h 244"/>
                <a:gd name="T46" fmla="*/ 30 w 380"/>
                <a:gd name="T47" fmla="*/ 152 h 244"/>
                <a:gd name="T48" fmla="*/ 24 w 380"/>
                <a:gd name="T49" fmla="*/ 183 h 244"/>
                <a:gd name="T50" fmla="*/ 24 w 380"/>
                <a:gd name="T51" fmla="*/ 183 h 244"/>
                <a:gd name="T52" fmla="*/ 51 w 380"/>
                <a:gd name="T53" fmla="*/ 147 h 244"/>
                <a:gd name="T54" fmla="*/ 47 w 380"/>
                <a:gd name="T55" fmla="*/ 141 h 244"/>
                <a:gd name="T56" fmla="*/ 36 w 380"/>
                <a:gd name="T57" fmla="*/ 195 h 244"/>
                <a:gd name="T58" fmla="*/ 54 w 380"/>
                <a:gd name="T59" fmla="*/ 189 h 244"/>
                <a:gd name="T60" fmla="*/ 54 w 380"/>
                <a:gd name="T61" fmla="*/ 203 h 244"/>
                <a:gd name="T62" fmla="*/ 83 w 380"/>
                <a:gd name="T63" fmla="*/ 175 h 244"/>
                <a:gd name="T64" fmla="*/ 92 w 380"/>
                <a:gd name="T65" fmla="*/ 178 h 244"/>
                <a:gd name="T66" fmla="*/ 77 w 380"/>
                <a:gd name="T67" fmla="*/ 193 h 244"/>
                <a:gd name="T68" fmla="*/ 93 w 380"/>
                <a:gd name="T69" fmla="*/ 198 h 244"/>
                <a:gd name="T70" fmla="*/ 98 w 380"/>
                <a:gd name="T71" fmla="*/ 213 h 244"/>
                <a:gd name="T72" fmla="*/ 136 w 380"/>
                <a:gd name="T73" fmla="*/ 188 h 244"/>
                <a:gd name="T74" fmla="*/ 136 w 380"/>
                <a:gd name="T75" fmla="*/ 188 h 244"/>
                <a:gd name="T76" fmla="*/ 123 w 380"/>
                <a:gd name="T77" fmla="*/ 215 h 244"/>
                <a:gd name="T78" fmla="*/ 157 w 380"/>
                <a:gd name="T79" fmla="*/ 217 h 244"/>
                <a:gd name="T80" fmla="*/ 162 w 380"/>
                <a:gd name="T81" fmla="*/ 206 h 244"/>
                <a:gd name="T82" fmla="*/ 182 w 380"/>
                <a:gd name="T83" fmla="*/ 189 h 244"/>
                <a:gd name="T84" fmla="*/ 177 w 380"/>
                <a:gd name="T85" fmla="*/ 218 h 244"/>
                <a:gd name="T86" fmla="*/ 177 w 380"/>
                <a:gd name="T87" fmla="*/ 218 h 244"/>
                <a:gd name="T88" fmla="*/ 214 w 380"/>
                <a:gd name="T89" fmla="*/ 188 h 244"/>
                <a:gd name="T90" fmla="*/ 212 w 380"/>
                <a:gd name="T91" fmla="*/ 220 h 244"/>
                <a:gd name="T92" fmla="*/ 212 w 380"/>
                <a:gd name="T93" fmla="*/ 220 h 244"/>
                <a:gd name="T94" fmla="*/ 256 w 380"/>
                <a:gd name="T95" fmla="*/ 191 h 244"/>
                <a:gd name="T96" fmla="*/ 252 w 380"/>
                <a:gd name="T97" fmla="*/ 220 h 244"/>
                <a:gd name="T98" fmla="*/ 276 w 380"/>
                <a:gd name="T99" fmla="*/ 218 h 244"/>
                <a:gd name="T100" fmla="*/ 304 w 380"/>
                <a:gd name="T101" fmla="*/ 171 h 244"/>
                <a:gd name="T102" fmla="*/ 287 w 380"/>
                <a:gd name="T103" fmla="*/ 215 h 244"/>
                <a:gd name="T104" fmla="*/ 287 w 380"/>
                <a:gd name="T105" fmla="*/ 215 h 244"/>
                <a:gd name="T106" fmla="*/ 319 w 380"/>
                <a:gd name="T107" fmla="*/ 167 h 244"/>
                <a:gd name="T108" fmla="*/ 297 w 380"/>
                <a:gd name="T109" fmla="*/ 197 h 244"/>
                <a:gd name="T110" fmla="*/ 325 w 380"/>
                <a:gd name="T111" fmla="*/ 192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80" h="244">
                  <a:moveTo>
                    <a:pt x="356" y="147"/>
                  </a:moveTo>
                  <a:cubicBezTo>
                    <a:pt x="368" y="137"/>
                    <a:pt x="378" y="124"/>
                    <a:pt x="377" y="107"/>
                  </a:cubicBezTo>
                  <a:cubicBezTo>
                    <a:pt x="380" y="58"/>
                    <a:pt x="324" y="17"/>
                    <a:pt x="282" y="8"/>
                  </a:cubicBezTo>
                  <a:cubicBezTo>
                    <a:pt x="257" y="3"/>
                    <a:pt x="231" y="4"/>
                    <a:pt x="206" y="8"/>
                  </a:cubicBezTo>
                  <a:cubicBezTo>
                    <a:pt x="197" y="9"/>
                    <a:pt x="126" y="23"/>
                    <a:pt x="131" y="32"/>
                  </a:cubicBezTo>
                  <a:cubicBezTo>
                    <a:pt x="130" y="34"/>
                    <a:pt x="131" y="36"/>
                    <a:pt x="134" y="38"/>
                  </a:cubicBezTo>
                  <a:cubicBezTo>
                    <a:pt x="102" y="47"/>
                    <a:pt x="64" y="64"/>
                    <a:pt x="50" y="95"/>
                  </a:cubicBezTo>
                  <a:cubicBezTo>
                    <a:pt x="42" y="100"/>
                    <a:pt x="34" y="117"/>
                    <a:pt x="29" y="124"/>
                  </a:cubicBezTo>
                  <a:cubicBezTo>
                    <a:pt x="26" y="128"/>
                    <a:pt x="0" y="168"/>
                    <a:pt x="11" y="164"/>
                  </a:cubicBezTo>
                  <a:cubicBezTo>
                    <a:pt x="9" y="185"/>
                    <a:pt x="24" y="199"/>
                    <a:pt x="42" y="207"/>
                  </a:cubicBezTo>
                  <a:cubicBezTo>
                    <a:pt x="41" y="209"/>
                    <a:pt x="40" y="210"/>
                    <a:pt x="39" y="212"/>
                  </a:cubicBezTo>
                  <a:cubicBezTo>
                    <a:pt x="32" y="222"/>
                    <a:pt x="54" y="213"/>
                    <a:pt x="55" y="212"/>
                  </a:cubicBezTo>
                  <a:cubicBezTo>
                    <a:pt x="86" y="222"/>
                    <a:pt x="126" y="224"/>
                    <a:pt x="155" y="225"/>
                  </a:cubicBezTo>
                  <a:cubicBezTo>
                    <a:pt x="154" y="234"/>
                    <a:pt x="165" y="227"/>
                    <a:pt x="167" y="226"/>
                  </a:cubicBezTo>
                  <a:cubicBezTo>
                    <a:pt x="172" y="226"/>
                    <a:pt x="177" y="226"/>
                    <a:pt x="182" y="227"/>
                  </a:cubicBezTo>
                  <a:cubicBezTo>
                    <a:pt x="174" y="244"/>
                    <a:pt x="193" y="231"/>
                    <a:pt x="198" y="228"/>
                  </a:cubicBezTo>
                  <a:cubicBezTo>
                    <a:pt x="201" y="228"/>
                    <a:pt x="205" y="228"/>
                    <a:pt x="208" y="228"/>
                  </a:cubicBezTo>
                  <a:cubicBezTo>
                    <a:pt x="210" y="232"/>
                    <a:pt x="214" y="230"/>
                    <a:pt x="216" y="228"/>
                  </a:cubicBezTo>
                  <a:cubicBezTo>
                    <a:pt x="246" y="229"/>
                    <a:pt x="280" y="230"/>
                    <a:pt x="307" y="217"/>
                  </a:cubicBezTo>
                  <a:cubicBezTo>
                    <a:pt x="334" y="203"/>
                    <a:pt x="346" y="174"/>
                    <a:pt x="356" y="147"/>
                  </a:cubicBezTo>
                  <a:close/>
                  <a:moveTo>
                    <a:pt x="116" y="56"/>
                  </a:moveTo>
                  <a:cubicBezTo>
                    <a:pt x="124" y="53"/>
                    <a:pt x="184" y="39"/>
                    <a:pt x="182" y="36"/>
                  </a:cubicBezTo>
                  <a:cubicBezTo>
                    <a:pt x="188" y="24"/>
                    <a:pt x="145" y="35"/>
                    <a:pt x="142" y="35"/>
                  </a:cubicBezTo>
                  <a:cubicBezTo>
                    <a:pt x="254" y="0"/>
                    <a:pt x="327" y="15"/>
                    <a:pt x="362" y="83"/>
                  </a:cubicBezTo>
                  <a:cubicBezTo>
                    <a:pt x="367" y="91"/>
                    <a:pt x="369" y="99"/>
                    <a:pt x="369" y="106"/>
                  </a:cubicBezTo>
                  <a:cubicBezTo>
                    <a:pt x="369" y="114"/>
                    <a:pt x="366" y="120"/>
                    <a:pt x="362" y="126"/>
                  </a:cubicBezTo>
                  <a:cubicBezTo>
                    <a:pt x="356" y="118"/>
                    <a:pt x="351" y="137"/>
                    <a:pt x="351" y="137"/>
                  </a:cubicBezTo>
                  <a:cubicBezTo>
                    <a:pt x="295" y="181"/>
                    <a:pt x="188" y="185"/>
                    <a:pt x="121" y="173"/>
                  </a:cubicBezTo>
                  <a:cubicBezTo>
                    <a:pt x="127" y="165"/>
                    <a:pt x="114" y="170"/>
                    <a:pt x="112" y="171"/>
                  </a:cubicBezTo>
                  <a:cubicBezTo>
                    <a:pt x="96" y="168"/>
                    <a:pt x="83" y="162"/>
                    <a:pt x="73" y="155"/>
                  </a:cubicBezTo>
                  <a:cubicBezTo>
                    <a:pt x="75" y="152"/>
                    <a:pt x="71" y="145"/>
                    <a:pt x="67" y="150"/>
                  </a:cubicBezTo>
                  <a:cubicBezTo>
                    <a:pt x="66" y="150"/>
                    <a:pt x="66" y="150"/>
                    <a:pt x="66" y="150"/>
                  </a:cubicBezTo>
                  <a:cubicBezTo>
                    <a:pt x="65" y="149"/>
                    <a:pt x="64" y="148"/>
                    <a:pt x="63" y="146"/>
                  </a:cubicBezTo>
                  <a:cubicBezTo>
                    <a:pt x="63" y="144"/>
                    <a:pt x="62" y="143"/>
                    <a:pt x="60" y="142"/>
                  </a:cubicBezTo>
                  <a:cubicBezTo>
                    <a:pt x="58" y="138"/>
                    <a:pt x="56" y="134"/>
                    <a:pt x="54" y="130"/>
                  </a:cubicBezTo>
                  <a:cubicBezTo>
                    <a:pt x="56" y="127"/>
                    <a:pt x="60" y="119"/>
                    <a:pt x="53" y="120"/>
                  </a:cubicBezTo>
                  <a:cubicBezTo>
                    <a:pt x="54" y="87"/>
                    <a:pt x="89" y="67"/>
                    <a:pt x="116" y="56"/>
                  </a:cubicBezTo>
                  <a:close/>
                  <a:moveTo>
                    <a:pt x="286" y="176"/>
                  </a:moveTo>
                  <a:cubicBezTo>
                    <a:pt x="277" y="187"/>
                    <a:pt x="267" y="198"/>
                    <a:pt x="257" y="206"/>
                  </a:cubicBezTo>
                  <a:cubicBezTo>
                    <a:pt x="262" y="198"/>
                    <a:pt x="266" y="189"/>
                    <a:pt x="270" y="180"/>
                  </a:cubicBezTo>
                  <a:cubicBezTo>
                    <a:pt x="275" y="179"/>
                    <a:pt x="281" y="178"/>
                    <a:pt x="286" y="176"/>
                  </a:cubicBezTo>
                  <a:close/>
                  <a:moveTo>
                    <a:pt x="253" y="183"/>
                  </a:moveTo>
                  <a:cubicBezTo>
                    <a:pt x="249" y="187"/>
                    <a:pt x="245" y="190"/>
                    <a:pt x="242" y="194"/>
                  </a:cubicBezTo>
                  <a:cubicBezTo>
                    <a:pt x="243" y="191"/>
                    <a:pt x="244" y="188"/>
                    <a:pt x="245" y="185"/>
                  </a:cubicBezTo>
                  <a:cubicBezTo>
                    <a:pt x="245" y="185"/>
                    <a:pt x="245" y="185"/>
                    <a:pt x="245" y="184"/>
                  </a:cubicBezTo>
                  <a:cubicBezTo>
                    <a:pt x="247" y="184"/>
                    <a:pt x="250" y="183"/>
                    <a:pt x="253" y="183"/>
                  </a:cubicBezTo>
                  <a:close/>
                  <a:moveTo>
                    <a:pt x="167" y="189"/>
                  </a:moveTo>
                  <a:cubicBezTo>
                    <a:pt x="162" y="195"/>
                    <a:pt x="157" y="199"/>
                    <a:pt x="151" y="204"/>
                  </a:cubicBezTo>
                  <a:cubicBezTo>
                    <a:pt x="155" y="199"/>
                    <a:pt x="159" y="195"/>
                    <a:pt x="163" y="191"/>
                  </a:cubicBezTo>
                  <a:cubicBezTo>
                    <a:pt x="163" y="191"/>
                    <a:pt x="164" y="190"/>
                    <a:pt x="165" y="189"/>
                  </a:cubicBezTo>
                  <a:cubicBezTo>
                    <a:pt x="165" y="189"/>
                    <a:pt x="166" y="189"/>
                    <a:pt x="167" y="189"/>
                  </a:cubicBezTo>
                  <a:close/>
                  <a:moveTo>
                    <a:pt x="124" y="186"/>
                  </a:moveTo>
                  <a:cubicBezTo>
                    <a:pt x="116" y="193"/>
                    <a:pt x="108" y="199"/>
                    <a:pt x="99" y="204"/>
                  </a:cubicBezTo>
                  <a:cubicBezTo>
                    <a:pt x="102" y="197"/>
                    <a:pt x="108" y="190"/>
                    <a:pt x="113" y="184"/>
                  </a:cubicBezTo>
                  <a:cubicBezTo>
                    <a:pt x="117" y="185"/>
                    <a:pt x="121" y="185"/>
                    <a:pt x="124" y="186"/>
                  </a:cubicBezTo>
                  <a:close/>
                  <a:moveTo>
                    <a:pt x="63" y="168"/>
                  </a:moveTo>
                  <a:cubicBezTo>
                    <a:pt x="64" y="166"/>
                    <a:pt x="65" y="165"/>
                    <a:pt x="66" y="164"/>
                  </a:cubicBezTo>
                  <a:cubicBezTo>
                    <a:pt x="67" y="165"/>
                    <a:pt x="68" y="166"/>
                    <a:pt x="70" y="167"/>
                  </a:cubicBezTo>
                  <a:cubicBezTo>
                    <a:pt x="65" y="172"/>
                    <a:pt x="59" y="176"/>
                    <a:pt x="52" y="181"/>
                  </a:cubicBezTo>
                  <a:cubicBezTo>
                    <a:pt x="56" y="176"/>
                    <a:pt x="59" y="172"/>
                    <a:pt x="63" y="168"/>
                  </a:cubicBezTo>
                  <a:close/>
                  <a:moveTo>
                    <a:pt x="36" y="177"/>
                  </a:moveTo>
                  <a:cubicBezTo>
                    <a:pt x="39" y="173"/>
                    <a:pt x="41" y="170"/>
                    <a:pt x="44" y="167"/>
                  </a:cubicBezTo>
                  <a:cubicBezTo>
                    <a:pt x="48" y="163"/>
                    <a:pt x="52" y="159"/>
                    <a:pt x="56" y="155"/>
                  </a:cubicBezTo>
                  <a:cubicBezTo>
                    <a:pt x="57" y="156"/>
                    <a:pt x="58" y="157"/>
                    <a:pt x="59" y="158"/>
                  </a:cubicBezTo>
                  <a:cubicBezTo>
                    <a:pt x="52" y="165"/>
                    <a:pt x="44" y="172"/>
                    <a:pt x="36" y="177"/>
                  </a:cubicBezTo>
                  <a:close/>
                  <a:moveTo>
                    <a:pt x="45" y="115"/>
                  </a:moveTo>
                  <a:cubicBezTo>
                    <a:pt x="45" y="119"/>
                    <a:pt x="45" y="123"/>
                    <a:pt x="45" y="127"/>
                  </a:cubicBezTo>
                  <a:cubicBezTo>
                    <a:pt x="44" y="127"/>
                    <a:pt x="43" y="128"/>
                    <a:pt x="42" y="129"/>
                  </a:cubicBezTo>
                  <a:cubicBezTo>
                    <a:pt x="43" y="126"/>
                    <a:pt x="41" y="125"/>
                    <a:pt x="38" y="124"/>
                  </a:cubicBezTo>
                  <a:cubicBezTo>
                    <a:pt x="41" y="121"/>
                    <a:pt x="43" y="118"/>
                    <a:pt x="45" y="115"/>
                  </a:cubicBezTo>
                  <a:close/>
                  <a:moveTo>
                    <a:pt x="21" y="158"/>
                  </a:moveTo>
                  <a:cubicBezTo>
                    <a:pt x="24" y="156"/>
                    <a:pt x="27" y="154"/>
                    <a:pt x="30" y="152"/>
                  </a:cubicBezTo>
                  <a:cubicBezTo>
                    <a:pt x="26" y="157"/>
                    <a:pt x="22" y="163"/>
                    <a:pt x="19" y="169"/>
                  </a:cubicBezTo>
                  <a:cubicBezTo>
                    <a:pt x="19" y="166"/>
                    <a:pt x="20" y="162"/>
                    <a:pt x="21" y="158"/>
                  </a:cubicBezTo>
                  <a:close/>
                  <a:moveTo>
                    <a:pt x="24" y="183"/>
                  </a:moveTo>
                  <a:cubicBezTo>
                    <a:pt x="23" y="182"/>
                    <a:pt x="22" y="181"/>
                    <a:pt x="22" y="180"/>
                  </a:cubicBezTo>
                  <a:cubicBezTo>
                    <a:pt x="23" y="179"/>
                    <a:pt x="25" y="178"/>
                    <a:pt x="27" y="177"/>
                  </a:cubicBezTo>
                  <a:cubicBezTo>
                    <a:pt x="26" y="179"/>
                    <a:pt x="25" y="181"/>
                    <a:pt x="24" y="183"/>
                  </a:cubicBezTo>
                  <a:close/>
                  <a:moveTo>
                    <a:pt x="47" y="141"/>
                  </a:moveTo>
                  <a:cubicBezTo>
                    <a:pt x="47" y="140"/>
                    <a:pt x="47" y="140"/>
                    <a:pt x="48" y="139"/>
                  </a:cubicBezTo>
                  <a:cubicBezTo>
                    <a:pt x="49" y="142"/>
                    <a:pt x="50" y="145"/>
                    <a:pt x="51" y="147"/>
                  </a:cubicBezTo>
                  <a:cubicBezTo>
                    <a:pt x="47" y="151"/>
                    <a:pt x="42" y="155"/>
                    <a:pt x="38" y="161"/>
                  </a:cubicBezTo>
                  <a:cubicBezTo>
                    <a:pt x="35" y="163"/>
                    <a:pt x="32" y="165"/>
                    <a:pt x="30" y="167"/>
                  </a:cubicBezTo>
                  <a:cubicBezTo>
                    <a:pt x="35" y="158"/>
                    <a:pt x="41" y="149"/>
                    <a:pt x="47" y="141"/>
                  </a:cubicBezTo>
                  <a:close/>
                  <a:moveTo>
                    <a:pt x="30" y="190"/>
                  </a:moveTo>
                  <a:cubicBezTo>
                    <a:pt x="33" y="189"/>
                    <a:pt x="36" y="187"/>
                    <a:pt x="39" y="185"/>
                  </a:cubicBezTo>
                  <a:cubicBezTo>
                    <a:pt x="36" y="188"/>
                    <a:pt x="35" y="191"/>
                    <a:pt x="36" y="195"/>
                  </a:cubicBezTo>
                  <a:cubicBezTo>
                    <a:pt x="34" y="193"/>
                    <a:pt x="32" y="192"/>
                    <a:pt x="30" y="190"/>
                  </a:cubicBezTo>
                  <a:close/>
                  <a:moveTo>
                    <a:pt x="39" y="196"/>
                  </a:moveTo>
                  <a:cubicBezTo>
                    <a:pt x="43" y="197"/>
                    <a:pt x="50" y="191"/>
                    <a:pt x="54" y="189"/>
                  </a:cubicBezTo>
                  <a:cubicBezTo>
                    <a:pt x="51" y="193"/>
                    <a:pt x="49" y="196"/>
                    <a:pt x="46" y="200"/>
                  </a:cubicBezTo>
                  <a:cubicBezTo>
                    <a:pt x="44" y="199"/>
                    <a:pt x="41" y="198"/>
                    <a:pt x="39" y="196"/>
                  </a:cubicBezTo>
                  <a:close/>
                  <a:moveTo>
                    <a:pt x="54" y="203"/>
                  </a:moveTo>
                  <a:cubicBezTo>
                    <a:pt x="54" y="203"/>
                    <a:pt x="54" y="203"/>
                    <a:pt x="54" y="203"/>
                  </a:cubicBezTo>
                  <a:cubicBezTo>
                    <a:pt x="61" y="192"/>
                    <a:pt x="69" y="182"/>
                    <a:pt x="77" y="172"/>
                  </a:cubicBezTo>
                  <a:cubicBezTo>
                    <a:pt x="79" y="173"/>
                    <a:pt x="81" y="174"/>
                    <a:pt x="83" y="175"/>
                  </a:cubicBezTo>
                  <a:cubicBezTo>
                    <a:pt x="73" y="184"/>
                    <a:pt x="65" y="195"/>
                    <a:pt x="54" y="203"/>
                  </a:cubicBezTo>
                  <a:close/>
                  <a:moveTo>
                    <a:pt x="77" y="193"/>
                  </a:moveTo>
                  <a:cubicBezTo>
                    <a:pt x="82" y="188"/>
                    <a:pt x="86" y="183"/>
                    <a:pt x="92" y="178"/>
                  </a:cubicBezTo>
                  <a:cubicBezTo>
                    <a:pt x="95" y="179"/>
                    <a:pt x="98" y="180"/>
                    <a:pt x="101" y="181"/>
                  </a:cubicBezTo>
                  <a:cubicBezTo>
                    <a:pt x="92" y="189"/>
                    <a:pt x="81" y="197"/>
                    <a:pt x="71" y="201"/>
                  </a:cubicBezTo>
                  <a:cubicBezTo>
                    <a:pt x="73" y="199"/>
                    <a:pt x="75" y="196"/>
                    <a:pt x="77" y="193"/>
                  </a:cubicBezTo>
                  <a:close/>
                  <a:moveTo>
                    <a:pt x="88" y="211"/>
                  </a:moveTo>
                  <a:cubicBezTo>
                    <a:pt x="83" y="211"/>
                    <a:pt x="79" y="210"/>
                    <a:pt x="74" y="209"/>
                  </a:cubicBezTo>
                  <a:cubicBezTo>
                    <a:pt x="81" y="206"/>
                    <a:pt x="87" y="202"/>
                    <a:pt x="93" y="198"/>
                  </a:cubicBezTo>
                  <a:cubicBezTo>
                    <a:pt x="91" y="201"/>
                    <a:pt x="87" y="207"/>
                    <a:pt x="88" y="211"/>
                  </a:cubicBezTo>
                  <a:close/>
                  <a:moveTo>
                    <a:pt x="105" y="214"/>
                  </a:moveTo>
                  <a:cubicBezTo>
                    <a:pt x="102" y="213"/>
                    <a:pt x="100" y="213"/>
                    <a:pt x="98" y="213"/>
                  </a:cubicBezTo>
                  <a:cubicBezTo>
                    <a:pt x="101" y="211"/>
                    <a:pt x="105" y="210"/>
                    <a:pt x="108" y="208"/>
                  </a:cubicBezTo>
                  <a:cubicBezTo>
                    <a:pt x="107" y="210"/>
                    <a:pt x="106" y="212"/>
                    <a:pt x="105" y="214"/>
                  </a:cubicBezTo>
                  <a:close/>
                  <a:moveTo>
                    <a:pt x="136" y="188"/>
                  </a:moveTo>
                  <a:cubicBezTo>
                    <a:pt x="141" y="188"/>
                    <a:pt x="147" y="189"/>
                    <a:pt x="152" y="189"/>
                  </a:cubicBezTo>
                  <a:cubicBezTo>
                    <a:pt x="142" y="197"/>
                    <a:pt x="129" y="204"/>
                    <a:pt x="117" y="209"/>
                  </a:cubicBezTo>
                  <a:cubicBezTo>
                    <a:pt x="122" y="201"/>
                    <a:pt x="129" y="195"/>
                    <a:pt x="136" y="188"/>
                  </a:cubicBezTo>
                  <a:close/>
                  <a:moveTo>
                    <a:pt x="136" y="216"/>
                  </a:moveTo>
                  <a:cubicBezTo>
                    <a:pt x="136" y="216"/>
                    <a:pt x="136" y="216"/>
                    <a:pt x="136" y="216"/>
                  </a:cubicBezTo>
                  <a:cubicBezTo>
                    <a:pt x="132" y="216"/>
                    <a:pt x="127" y="216"/>
                    <a:pt x="123" y="215"/>
                  </a:cubicBezTo>
                  <a:cubicBezTo>
                    <a:pt x="129" y="213"/>
                    <a:pt x="135" y="210"/>
                    <a:pt x="141" y="206"/>
                  </a:cubicBezTo>
                  <a:cubicBezTo>
                    <a:pt x="139" y="209"/>
                    <a:pt x="137" y="213"/>
                    <a:pt x="136" y="216"/>
                  </a:cubicBezTo>
                  <a:close/>
                  <a:moveTo>
                    <a:pt x="157" y="217"/>
                  </a:moveTo>
                  <a:cubicBezTo>
                    <a:pt x="156" y="217"/>
                    <a:pt x="156" y="217"/>
                    <a:pt x="156" y="217"/>
                  </a:cubicBezTo>
                  <a:cubicBezTo>
                    <a:pt x="154" y="217"/>
                    <a:pt x="151" y="217"/>
                    <a:pt x="149" y="217"/>
                  </a:cubicBezTo>
                  <a:cubicBezTo>
                    <a:pt x="153" y="214"/>
                    <a:pt x="158" y="210"/>
                    <a:pt x="162" y="206"/>
                  </a:cubicBezTo>
                  <a:cubicBezTo>
                    <a:pt x="160" y="210"/>
                    <a:pt x="158" y="213"/>
                    <a:pt x="157" y="217"/>
                  </a:cubicBezTo>
                  <a:close/>
                  <a:moveTo>
                    <a:pt x="165" y="217"/>
                  </a:moveTo>
                  <a:cubicBezTo>
                    <a:pt x="169" y="207"/>
                    <a:pt x="176" y="198"/>
                    <a:pt x="182" y="189"/>
                  </a:cubicBezTo>
                  <a:cubicBezTo>
                    <a:pt x="187" y="189"/>
                    <a:pt x="192" y="189"/>
                    <a:pt x="197" y="189"/>
                  </a:cubicBezTo>
                  <a:cubicBezTo>
                    <a:pt x="187" y="198"/>
                    <a:pt x="177" y="209"/>
                    <a:pt x="165" y="217"/>
                  </a:cubicBezTo>
                  <a:close/>
                  <a:moveTo>
                    <a:pt x="177" y="218"/>
                  </a:moveTo>
                  <a:cubicBezTo>
                    <a:pt x="184" y="212"/>
                    <a:pt x="191" y="205"/>
                    <a:pt x="198" y="199"/>
                  </a:cubicBezTo>
                  <a:cubicBezTo>
                    <a:pt x="194" y="205"/>
                    <a:pt x="190" y="212"/>
                    <a:pt x="186" y="219"/>
                  </a:cubicBezTo>
                  <a:cubicBezTo>
                    <a:pt x="183" y="219"/>
                    <a:pt x="180" y="219"/>
                    <a:pt x="177" y="218"/>
                  </a:cubicBezTo>
                  <a:close/>
                  <a:moveTo>
                    <a:pt x="195" y="219"/>
                  </a:moveTo>
                  <a:cubicBezTo>
                    <a:pt x="195" y="219"/>
                    <a:pt x="195" y="219"/>
                    <a:pt x="195" y="219"/>
                  </a:cubicBezTo>
                  <a:cubicBezTo>
                    <a:pt x="201" y="209"/>
                    <a:pt x="208" y="199"/>
                    <a:pt x="214" y="188"/>
                  </a:cubicBezTo>
                  <a:cubicBezTo>
                    <a:pt x="223" y="187"/>
                    <a:pt x="229" y="186"/>
                    <a:pt x="233" y="186"/>
                  </a:cubicBezTo>
                  <a:cubicBezTo>
                    <a:pt x="220" y="197"/>
                    <a:pt x="209" y="209"/>
                    <a:pt x="195" y="219"/>
                  </a:cubicBezTo>
                  <a:close/>
                  <a:moveTo>
                    <a:pt x="212" y="220"/>
                  </a:moveTo>
                  <a:cubicBezTo>
                    <a:pt x="210" y="220"/>
                    <a:pt x="209" y="220"/>
                    <a:pt x="207" y="220"/>
                  </a:cubicBezTo>
                  <a:cubicBezTo>
                    <a:pt x="213" y="215"/>
                    <a:pt x="219" y="210"/>
                    <a:pt x="225" y="204"/>
                  </a:cubicBezTo>
                  <a:cubicBezTo>
                    <a:pt x="220" y="210"/>
                    <a:pt x="216" y="215"/>
                    <a:pt x="212" y="220"/>
                  </a:cubicBezTo>
                  <a:close/>
                  <a:moveTo>
                    <a:pt x="238" y="220"/>
                  </a:moveTo>
                  <a:cubicBezTo>
                    <a:pt x="234" y="220"/>
                    <a:pt x="230" y="220"/>
                    <a:pt x="225" y="220"/>
                  </a:cubicBezTo>
                  <a:cubicBezTo>
                    <a:pt x="236" y="211"/>
                    <a:pt x="246" y="201"/>
                    <a:pt x="256" y="191"/>
                  </a:cubicBezTo>
                  <a:cubicBezTo>
                    <a:pt x="252" y="200"/>
                    <a:pt x="240" y="211"/>
                    <a:pt x="238" y="220"/>
                  </a:cubicBezTo>
                  <a:close/>
                  <a:moveTo>
                    <a:pt x="276" y="218"/>
                  </a:moveTo>
                  <a:cubicBezTo>
                    <a:pt x="268" y="219"/>
                    <a:pt x="260" y="219"/>
                    <a:pt x="252" y="220"/>
                  </a:cubicBezTo>
                  <a:cubicBezTo>
                    <a:pt x="255" y="218"/>
                    <a:pt x="259" y="215"/>
                    <a:pt x="262" y="212"/>
                  </a:cubicBezTo>
                  <a:cubicBezTo>
                    <a:pt x="259" y="223"/>
                    <a:pt x="277" y="212"/>
                    <a:pt x="277" y="213"/>
                  </a:cubicBezTo>
                  <a:cubicBezTo>
                    <a:pt x="276" y="214"/>
                    <a:pt x="275" y="216"/>
                    <a:pt x="276" y="218"/>
                  </a:cubicBezTo>
                  <a:close/>
                  <a:moveTo>
                    <a:pt x="275" y="204"/>
                  </a:moveTo>
                  <a:cubicBezTo>
                    <a:pt x="281" y="194"/>
                    <a:pt x="294" y="185"/>
                    <a:pt x="298" y="173"/>
                  </a:cubicBezTo>
                  <a:cubicBezTo>
                    <a:pt x="300" y="173"/>
                    <a:pt x="302" y="172"/>
                    <a:pt x="304" y="171"/>
                  </a:cubicBezTo>
                  <a:cubicBezTo>
                    <a:pt x="303" y="174"/>
                    <a:pt x="301" y="176"/>
                    <a:pt x="300" y="178"/>
                  </a:cubicBezTo>
                  <a:cubicBezTo>
                    <a:pt x="292" y="188"/>
                    <a:pt x="284" y="198"/>
                    <a:pt x="275" y="204"/>
                  </a:cubicBezTo>
                  <a:close/>
                  <a:moveTo>
                    <a:pt x="287" y="215"/>
                  </a:moveTo>
                  <a:cubicBezTo>
                    <a:pt x="292" y="211"/>
                    <a:pt x="297" y="207"/>
                    <a:pt x="302" y="203"/>
                  </a:cubicBezTo>
                  <a:cubicBezTo>
                    <a:pt x="301" y="205"/>
                    <a:pt x="301" y="208"/>
                    <a:pt x="304" y="209"/>
                  </a:cubicBezTo>
                  <a:cubicBezTo>
                    <a:pt x="299" y="212"/>
                    <a:pt x="294" y="214"/>
                    <a:pt x="287" y="215"/>
                  </a:cubicBezTo>
                  <a:close/>
                  <a:moveTo>
                    <a:pt x="297" y="197"/>
                  </a:moveTo>
                  <a:cubicBezTo>
                    <a:pt x="300" y="192"/>
                    <a:pt x="303" y="187"/>
                    <a:pt x="306" y="183"/>
                  </a:cubicBezTo>
                  <a:cubicBezTo>
                    <a:pt x="310" y="177"/>
                    <a:pt x="314" y="172"/>
                    <a:pt x="319" y="167"/>
                  </a:cubicBezTo>
                  <a:cubicBezTo>
                    <a:pt x="320" y="166"/>
                    <a:pt x="322" y="166"/>
                    <a:pt x="323" y="165"/>
                  </a:cubicBezTo>
                  <a:cubicBezTo>
                    <a:pt x="320" y="169"/>
                    <a:pt x="318" y="172"/>
                    <a:pt x="316" y="176"/>
                  </a:cubicBezTo>
                  <a:cubicBezTo>
                    <a:pt x="309" y="184"/>
                    <a:pt x="303" y="190"/>
                    <a:pt x="297" y="197"/>
                  </a:cubicBezTo>
                  <a:close/>
                  <a:moveTo>
                    <a:pt x="338" y="158"/>
                  </a:moveTo>
                  <a:cubicBezTo>
                    <a:pt x="340" y="157"/>
                    <a:pt x="342" y="156"/>
                    <a:pt x="344" y="155"/>
                  </a:cubicBezTo>
                  <a:cubicBezTo>
                    <a:pt x="339" y="169"/>
                    <a:pt x="333" y="181"/>
                    <a:pt x="325" y="192"/>
                  </a:cubicBezTo>
                  <a:cubicBezTo>
                    <a:pt x="326" y="190"/>
                    <a:pt x="331" y="177"/>
                    <a:pt x="322" y="180"/>
                  </a:cubicBezTo>
                  <a:cubicBezTo>
                    <a:pt x="326" y="176"/>
                    <a:pt x="338" y="165"/>
                    <a:pt x="338" y="1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Group 12"/>
          <p:cNvGrpSpPr>
            <a:grpSpLocks noChangeAspect="1"/>
          </p:cNvGrpSpPr>
          <p:nvPr/>
        </p:nvGrpSpPr>
        <p:grpSpPr bwMode="auto">
          <a:xfrm>
            <a:off x="4318000" y="3484563"/>
            <a:ext cx="596900" cy="495300"/>
            <a:chOff x="2720" y="2195"/>
            <a:chExt cx="376" cy="312"/>
          </a:xfrm>
        </p:grpSpPr>
        <p:sp>
          <p:nvSpPr>
            <p:cNvPr id="12" name="AutoShape 11"/>
            <p:cNvSpPr>
              <a:spLocks noChangeAspect="1" noChangeArrowheads="1" noTextEdit="1"/>
            </p:cNvSpPr>
            <p:nvPr/>
          </p:nvSpPr>
          <p:spPr bwMode="auto">
            <a:xfrm>
              <a:off x="2720" y="2195"/>
              <a:ext cx="37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13"/>
            <p:cNvSpPr>
              <a:spLocks noEditPoints="1"/>
            </p:cNvSpPr>
            <p:nvPr/>
          </p:nvSpPr>
          <p:spPr bwMode="auto">
            <a:xfrm>
              <a:off x="2701" y="2188"/>
              <a:ext cx="397" cy="336"/>
            </a:xfrm>
            <a:custGeom>
              <a:avLst/>
              <a:gdLst>
                <a:gd name="T0" fmla="*/ 144 w 165"/>
                <a:gd name="T1" fmla="*/ 27 h 139"/>
                <a:gd name="T2" fmla="*/ 48 w 165"/>
                <a:gd name="T3" fmla="*/ 13 h 139"/>
                <a:gd name="T4" fmla="*/ 27 w 165"/>
                <a:gd name="T5" fmla="*/ 49 h 139"/>
                <a:gd name="T6" fmla="*/ 14 w 165"/>
                <a:gd name="T7" fmla="*/ 94 h 139"/>
                <a:gd name="T8" fmla="*/ 24 w 165"/>
                <a:gd name="T9" fmla="*/ 105 h 139"/>
                <a:gd name="T10" fmla="*/ 32 w 165"/>
                <a:gd name="T11" fmla="*/ 111 h 139"/>
                <a:gd name="T12" fmla="*/ 58 w 165"/>
                <a:gd name="T13" fmla="*/ 123 h 139"/>
                <a:gd name="T14" fmla="*/ 157 w 165"/>
                <a:gd name="T15" fmla="*/ 91 h 139"/>
                <a:gd name="T16" fmla="*/ 164 w 165"/>
                <a:gd name="T17" fmla="*/ 65 h 139"/>
                <a:gd name="T18" fmla="*/ 29 w 165"/>
                <a:gd name="T19" fmla="*/ 71 h 139"/>
                <a:gd name="T20" fmla="*/ 28 w 165"/>
                <a:gd name="T21" fmla="*/ 71 h 139"/>
                <a:gd name="T22" fmla="*/ 34 w 165"/>
                <a:gd name="T23" fmla="*/ 80 h 139"/>
                <a:gd name="T24" fmla="*/ 27 w 165"/>
                <a:gd name="T25" fmla="*/ 93 h 139"/>
                <a:gd name="T26" fmla="*/ 43 w 165"/>
                <a:gd name="T27" fmla="*/ 108 h 139"/>
                <a:gd name="T28" fmla="*/ 45 w 165"/>
                <a:gd name="T29" fmla="*/ 109 h 139"/>
                <a:gd name="T30" fmla="*/ 37 w 165"/>
                <a:gd name="T31" fmla="*/ 101 h 139"/>
                <a:gd name="T32" fmla="*/ 50 w 165"/>
                <a:gd name="T33" fmla="*/ 94 h 139"/>
                <a:gd name="T34" fmla="*/ 61 w 165"/>
                <a:gd name="T35" fmla="*/ 102 h 139"/>
                <a:gd name="T36" fmla="*/ 58 w 165"/>
                <a:gd name="T37" fmla="*/ 98 h 139"/>
                <a:gd name="T38" fmla="*/ 61 w 165"/>
                <a:gd name="T39" fmla="*/ 102 h 139"/>
                <a:gd name="T40" fmla="*/ 68 w 165"/>
                <a:gd name="T41" fmla="*/ 118 h 139"/>
                <a:gd name="T42" fmla="*/ 69 w 165"/>
                <a:gd name="T43" fmla="*/ 118 h 139"/>
                <a:gd name="T44" fmla="*/ 74 w 165"/>
                <a:gd name="T45" fmla="*/ 106 h 139"/>
                <a:gd name="T46" fmla="*/ 67 w 165"/>
                <a:gd name="T47" fmla="*/ 107 h 139"/>
                <a:gd name="T48" fmla="*/ 76 w 165"/>
                <a:gd name="T49" fmla="*/ 104 h 139"/>
                <a:gd name="T50" fmla="*/ 85 w 165"/>
                <a:gd name="T51" fmla="*/ 122 h 139"/>
                <a:gd name="T52" fmla="*/ 86 w 165"/>
                <a:gd name="T53" fmla="*/ 118 h 139"/>
                <a:gd name="T54" fmla="*/ 88 w 165"/>
                <a:gd name="T55" fmla="*/ 116 h 139"/>
                <a:gd name="T56" fmla="*/ 80 w 165"/>
                <a:gd name="T57" fmla="*/ 113 h 139"/>
                <a:gd name="T58" fmla="*/ 96 w 165"/>
                <a:gd name="T59" fmla="*/ 108 h 139"/>
                <a:gd name="T60" fmla="*/ 99 w 165"/>
                <a:gd name="T61" fmla="*/ 123 h 139"/>
                <a:gd name="T62" fmla="*/ 99 w 165"/>
                <a:gd name="T63" fmla="*/ 123 h 139"/>
                <a:gd name="T64" fmla="*/ 104 w 165"/>
                <a:gd name="T65" fmla="*/ 108 h 139"/>
                <a:gd name="T66" fmla="*/ 105 w 165"/>
                <a:gd name="T67" fmla="*/ 108 h 139"/>
                <a:gd name="T68" fmla="*/ 112 w 165"/>
                <a:gd name="T69" fmla="*/ 123 h 139"/>
                <a:gd name="T70" fmla="*/ 113 w 165"/>
                <a:gd name="T71" fmla="*/ 123 h 139"/>
                <a:gd name="T72" fmla="*/ 117 w 165"/>
                <a:gd name="T73" fmla="*/ 109 h 139"/>
                <a:gd name="T74" fmla="*/ 119 w 165"/>
                <a:gd name="T75" fmla="*/ 106 h 139"/>
                <a:gd name="T76" fmla="*/ 117 w 165"/>
                <a:gd name="T77" fmla="*/ 109 h 139"/>
                <a:gd name="T78" fmla="*/ 128 w 165"/>
                <a:gd name="T79" fmla="*/ 111 h 139"/>
                <a:gd name="T80" fmla="*/ 146 w 165"/>
                <a:gd name="T81" fmla="*/ 96 h 139"/>
                <a:gd name="T82" fmla="*/ 155 w 165"/>
                <a:gd name="T83" fmla="*/ 69 h 139"/>
                <a:gd name="T84" fmla="*/ 96 w 165"/>
                <a:gd name="T85" fmla="*/ 15 h 139"/>
                <a:gd name="T86" fmla="*/ 155 w 165"/>
                <a:gd name="T87" fmla="*/ 6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5" h="139">
                  <a:moveTo>
                    <a:pt x="164" y="65"/>
                  </a:moveTo>
                  <a:cubicBezTo>
                    <a:pt x="165" y="53"/>
                    <a:pt x="158" y="39"/>
                    <a:pt x="144" y="27"/>
                  </a:cubicBezTo>
                  <a:cubicBezTo>
                    <a:pt x="135" y="18"/>
                    <a:pt x="109" y="0"/>
                    <a:pt x="96" y="3"/>
                  </a:cubicBezTo>
                  <a:cubicBezTo>
                    <a:pt x="91" y="2"/>
                    <a:pt x="40" y="0"/>
                    <a:pt x="48" y="13"/>
                  </a:cubicBezTo>
                  <a:cubicBezTo>
                    <a:pt x="43" y="20"/>
                    <a:pt x="54" y="18"/>
                    <a:pt x="57" y="17"/>
                  </a:cubicBezTo>
                  <a:cubicBezTo>
                    <a:pt x="43" y="24"/>
                    <a:pt x="30" y="33"/>
                    <a:pt x="27" y="49"/>
                  </a:cubicBezTo>
                  <a:cubicBezTo>
                    <a:pt x="16" y="59"/>
                    <a:pt x="6" y="73"/>
                    <a:pt x="12" y="89"/>
                  </a:cubicBezTo>
                  <a:cubicBezTo>
                    <a:pt x="0" y="89"/>
                    <a:pt x="16" y="94"/>
                    <a:pt x="14" y="94"/>
                  </a:cubicBezTo>
                  <a:cubicBezTo>
                    <a:pt x="15" y="95"/>
                    <a:pt x="16" y="96"/>
                    <a:pt x="17" y="97"/>
                  </a:cubicBezTo>
                  <a:cubicBezTo>
                    <a:pt x="14" y="105"/>
                    <a:pt x="16" y="110"/>
                    <a:pt x="24" y="105"/>
                  </a:cubicBezTo>
                  <a:cubicBezTo>
                    <a:pt x="25" y="106"/>
                    <a:pt x="26" y="107"/>
                    <a:pt x="27" y="108"/>
                  </a:cubicBezTo>
                  <a:cubicBezTo>
                    <a:pt x="28" y="110"/>
                    <a:pt x="30" y="111"/>
                    <a:pt x="32" y="111"/>
                  </a:cubicBezTo>
                  <a:cubicBezTo>
                    <a:pt x="38" y="115"/>
                    <a:pt x="45" y="118"/>
                    <a:pt x="52" y="121"/>
                  </a:cubicBezTo>
                  <a:cubicBezTo>
                    <a:pt x="52" y="124"/>
                    <a:pt x="56" y="124"/>
                    <a:pt x="58" y="123"/>
                  </a:cubicBezTo>
                  <a:cubicBezTo>
                    <a:pt x="91" y="134"/>
                    <a:pt x="129" y="139"/>
                    <a:pt x="150" y="105"/>
                  </a:cubicBezTo>
                  <a:cubicBezTo>
                    <a:pt x="152" y="103"/>
                    <a:pt x="160" y="95"/>
                    <a:pt x="157" y="91"/>
                  </a:cubicBezTo>
                  <a:cubicBezTo>
                    <a:pt x="158" y="89"/>
                    <a:pt x="158" y="88"/>
                    <a:pt x="157" y="86"/>
                  </a:cubicBezTo>
                  <a:cubicBezTo>
                    <a:pt x="162" y="80"/>
                    <a:pt x="164" y="73"/>
                    <a:pt x="164" y="65"/>
                  </a:cubicBezTo>
                  <a:close/>
                  <a:moveTo>
                    <a:pt x="28" y="71"/>
                  </a:moveTo>
                  <a:cubicBezTo>
                    <a:pt x="28" y="71"/>
                    <a:pt x="28" y="71"/>
                    <a:pt x="29" y="71"/>
                  </a:cubicBezTo>
                  <a:cubicBezTo>
                    <a:pt x="28" y="71"/>
                    <a:pt x="28" y="72"/>
                    <a:pt x="27" y="72"/>
                  </a:cubicBezTo>
                  <a:cubicBezTo>
                    <a:pt x="27" y="72"/>
                    <a:pt x="27" y="72"/>
                    <a:pt x="28" y="71"/>
                  </a:cubicBezTo>
                  <a:close/>
                  <a:moveTo>
                    <a:pt x="27" y="93"/>
                  </a:moveTo>
                  <a:cubicBezTo>
                    <a:pt x="29" y="89"/>
                    <a:pt x="31" y="84"/>
                    <a:pt x="34" y="80"/>
                  </a:cubicBezTo>
                  <a:cubicBezTo>
                    <a:pt x="34" y="81"/>
                    <a:pt x="35" y="82"/>
                    <a:pt x="36" y="83"/>
                  </a:cubicBezTo>
                  <a:cubicBezTo>
                    <a:pt x="33" y="86"/>
                    <a:pt x="30" y="90"/>
                    <a:pt x="27" y="93"/>
                  </a:cubicBezTo>
                  <a:close/>
                  <a:moveTo>
                    <a:pt x="45" y="109"/>
                  </a:moveTo>
                  <a:cubicBezTo>
                    <a:pt x="44" y="109"/>
                    <a:pt x="44" y="109"/>
                    <a:pt x="43" y="108"/>
                  </a:cubicBezTo>
                  <a:cubicBezTo>
                    <a:pt x="44" y="108"/>
                    <a:pt x="45" y="107"/>
                    <a:pt x="46" y="107"/>
                  </a:cubicBezTo>
                  <a:cubicBezTo>
                    <a:pt x="46" y="108"/>
                    <a:pt x="45" y="108"/>
                    <a:pt x="45" y="109"/>
                  </a:cubicBezTo>
                  <a:close/>
                  <a:moveTo>
                    <a:pt x="37" y="102"/>
                  </a:moveTo>
                  <a:cubicBezTo>
                    <a:pt x="37" y="102"/>
                    <a:pt x="37" y="101"/>
                    <a:pt x="37" y="101"/>
                  </a:cubicBezTo>
                  <a:cubicBezTo>
                    <a:pt x="38" y="96"/>
                    <a:pt x="40" y="92"/>
                    <a:pt x="42" y="89"/>
                  </a:cubicBezTo>
                  <a:cubicBezTo>
                    <a:pt x="44" y="91"/>
                    <a:pt x="47" y="92"/>
                    <a:pt x="50" y="94"/>
                  </a:cubicBezTo>
                  <a:cubicBezTo>
                    <a:pt x="45" y="98"/>
                    <a:pt x="41" y="101"/>
                    <a:pt x="37" y="102"/>
                  </a:cubicBezTo>
                  <a:close/>
                  <a:moveTo>
                    <a:pt x="61" y="102"/>
                  </a:moveTo>
                  <a:cubicBezTo>
                    <a:pt x="59" y="104"/>
                    <a:pt x="57" y="105"/>
                    <a:pt x="55" y="106"/>
                  </a:cubicBezTo>
                  <a:cubicBezTo>
                    <a:pt x="56" y="103"/>
                    <a:pt x="57" y="101"/>
                    <a:pt x="58" y="98"/>
                  </a:cubicBezTo>
                  <a:cubicBezTo>
                    <a:pt x="60" y="99"/>
                    <a:pt x="61" y="100"/>
                    <a:pt x="62" y="100"/>
                  </a:cubicBezTo>
                  <a:cubicBezTo>
                    <a:pt x="62" y="101"/>
                    <a:pt x="61" y="101"/>
                    <a:pt x="61" y="102"/>
                  </a:cubicBezTo>
                  <a:close/>
                  <a:moveTo>
                    <a:pt x="69" y="118"/>
                  </a:move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9" y="117"/>
                    <a:pt x="69" y="117"/>
                  </a:cubicBezTo>
                  <a:cubicBezTo>
                    <a:pt x="69" y="117"/>
                    <a:pt x="69" y="118"/>
                    <a:pt x="69" y="118"/>
                  </a:cubicBezTo>
                  <a:close/>
                  <a:moveTo>
                    <a:pt x="74" y="107"/>
                  </a:moveTo>
                  <a:cubicBezTo>
                    <a:pt x="74" y="107"/>
                    <a:pt x="74" y="107"/>
                    <a:pt x="74" y="106"/>
                  </a:cubicBezTo>
                  <a:cubicBezTo>
                    <a:pt x="70" y="105"/>
                    <a:pt x="67" y="106"/>
                    <a:pt x="66" y="109"/>
                  </a:cubicBezTo>
                  <a:cubicBezTo>
                    <a:pt x="66" y="109"/>
                    <a:pt x="66" y="108"/>
                    <a:pt x="67" y="107"/>
                  </a:cubicBezTo>
                  <a:cubicBezTo>
                    <a:pt x="69" y="106"/>
                    <a:pt x="70" y="105"/>
                    <a:pt x="71" y="103"/>
                  </a:cubicBezTo>
                  <a:cubicBezTo>
                    <a:pt x="72" y="104"/>
                    <a:pt x="74" y="104"/>
                    <a:pt x="76" y="104"/>
                  </a:cubicBezTo>
                  <a:cubicBezTo>
                    <a:pt x="75" y="105"/>
                    <a:pt x="75" y="106"/>
                    <a:pt x="74" y="107"/>
                  </a:cubicBezTo>
                  <a:close/>
                  <a:moveTo>
                    <a:pt x="85" y="122"/>
                  </a:moveTo>
                  <a:cubicBezTo>
                    <a:pt x="84" y="121"/>
                    <a:pt x="83" y="121"/>
                    <a:pt x="82" y="121"/>
                  </a:cubicBezTo>
                  <a:cubicBezTo>
                    <a:pt x="84" y="120"/>
                    <a:pt x="85" y="119"/>
                    <a:pt x="86" y="118"/>
                  </a:cubicBezTo>
                  <a:cubicBezTo>
                    <a:pt x="86" y="119"/>
                    <a:pt x="85" y="120"/>
                    <a:pt x="85" y="122"/>
                  </a:cubicBezTo>
                  <a:close/>
                  <a:moveTo>
                    <a:pt x="88" y="116"/>
                  </a:moveTo>
                  <a:cubicBezTo>
                    <a:pt x="88" y="114"/>
                    <a:pt x="88" y="113"/>
                    <a:pt x="87" y="112"/>
                  </a:cubicBezTo>
                  <a:cubicBezTo>
                    <a:pt x="84" y="111"/>
                    <a:pt x="82" y="111"/>
                    <a:pt x="80" y="113"/>
                  </a:cubicBezTo>
                  <a:cubicBezTo>
                    <a:pt x="82" y="111"/>
                    <a:pt x="83" y="109"/>
                    <a:pt x="85" y="106"/>
                  </a:cubicBezTo>
                  <a:cubicBezTo>
                    <a:pt x="89" y="107"/>
                    <a:pt x="92" y="107"/>
                    <a:pt x="96" y="108"/>
                  </a:cubicBezTo>
                  <a:cubicBezTo>
                    <a:pt x="93" y="110"/>
                    <a:pt x="91" y="112"/>
                    <a:pt x="88" y="116"/>
                  </a:cubicBezTo>
                  <a:close/>
                  <a:moveTo>
                    <a:pt x="99" y="123"/>
                  </a:moveTo>
                  <a:cubicBezTo>
                    <a:pt x="99" y="123"/>
                    <a:pt x="98" y="123"/>
                    <a:pt x="98" y="123"/>
                  </a:cubicBezTo>
                  <a:cubicBezTo>
                    <a:pt x="98" y="123"/>
                    <a:pt x="99" y="123"/>
                    <a:pt x="99" y="123"/>
                  </a:cubicBezTo>
                  <a:cubicBezTo>
                    <a:pt x="99" y="123"/>
                    <a:pt x="99" y="123"/>
                    <a:pt x="99" y="123"/>
                  </a:cubicBezTo>
                  <a:close/>
                  <a:moveTo>
                    <a:pt x="104" y="108"/>
                  </a:moveTo>
                  <a:cubicBezTo>
                    <a:pt x="104" y="108"/>
                    <a:pt x="104" y="108"/>
                    <a:pt x="104" y="108"/>
                  </a:cubicBezTo>
                  <a:cubicBezTo>
                    <a:pt x="104" y="108"/>
                    <a:pt x="105" y="108"/>
                    <a:pt x="105" y="108"/>
                  </a:cubicBezTo>
                  <a:cubicBezTo>
                    <a:pt x="105" y="108"/>
                    <a:pt x="105" y="108"/>
                    <a:pt x="104" y="108"/>
                  </a:cubicBezTo>
                  <a:close/>
                  <a:moveTo>
                    <a:pt x="112" y="123"/>
                  </a:moveTo>
                  <a:cubicBezTo>
                    <a:pt x="112" y="123"/>
                    <a:pt x="113" y="123"/>
                    <a:pt x="113" y="122"/>
                  </a:cubicBezTo>
                  <a:cubicBezTo>
                    <a:pt x="113" y="123"/>
                    <a:pt x="113" y="123"/>
                    <a:pt x="113" y="123"/>
                  </a:cubicBezTo>
                  <a:cubicBezTo>
                    <a:pt x="113" y="123"/>
                    <a:pt x="112" y="123"/>
                    <a:pt x="112" y="123"/>
                  </a:cubicBezTo>
                  <a:close/>
                  <a:moveTo>
                    <a:pt x="117" y="109"/>
                  </a:moveTo>
                  <a:cubicBezTo>
                    <a:pt x="118" y="108"/>
                    <a:pt x="118" y="108"/>
                    <a:pt x="118" y="108"/>
                  </a:cubicBezTo>
                  <a:cubicBezTo>
                    <a:pt x="119" y="107"/>
                    <a:pt x="119" y="107"/>
                    <a:pt x="119" y="106"/>
                  </a:cubicBezTo>
                  <a:cubicBezTo>
                    <a:pt x="120" y="106"/>
                    <a:pt x="120" y="106"/>
                    <a:pt x="121" y="106"/>
                  </a:cubicBezTo>
                  <a:cubicBezTo>
                    <a:pt x="120" y="107"/>
                    <a:pt x="118" y="108"/>
                    <a:pt x="117" y="109"/>
                  </a:cubicBezTo>
                  <a:close/>
                  <a:moveTo>
                    <a:pt x="143" y="100"/>
                  </a:moveTo>
                  <a:cubicBezTo>
                    <a:pt x="139" y="105"/>
                    <a:pt x="134" y="108"/>
                    <a:pt x="128" y="111"/>
                  </a:cubicBezTo>
                  <a:cubicBezTo>
                    <a:pt x="131" y="109"/>
                    <a:pt x="133" y="106"/>
                    <a:pt x="134" y="102"/>
                  </a:cubicBezTo>
                  <a:cubicBezTo>
                    <a:pt x="138" y="100"/>
                    <a:pt x="142" y="98"/>
                    <a:pt x="146" y="96"/>
                  </a:cubicBezTo>
                  <a:cubicBezTo>
                    <a:pt x="145" y="97"/>
                    <a:pt x="144" y="99"/>
                    <a:pt x="143" y="100"/>
                  </a:cubicBezTo>
                  <a:close/>
                  <a:moveTo>
                    <a:pt x="155" y="69"/>
                  </a:moveTo>
                  <a:cubicBezTo>
                    <a:pt x="143" y="113"/>
                    <a:pt x="38" y="102"/>
                    <a:pt x="35" y="57"/>
                  </a:cubicBezTo>
                  <a:cubicBezTo>
                    <a:pt x="37" y="30"/>
                    <a:pt x="76" y="21"/>
                    <a:pt x="96" y="15"/>
                  </a:cubicBezTo>
                  <a:cubicBezTo>
                    <a:pt x="120" y="20"/>
                    <a:pt x="153" y="38"/>
                    <a:pt x="156" y="65"/>
                  </a:cubicBezTo>
                  <a:cubicBezTo>
                    <a:pt x="156" y="67"/>
                    <a:pt x="155" y="68"/>
                    <a:pt x="155" y="6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17042" y="3107572"/>
            <a:ext cx="3561908" cy="360157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092025">
            <a:off x="6902773" y="3336717"/>
            <a:ext cx="3569174" cy="370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35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push dir="u"/>
      </p:transition>
    </mc:Choice>
    <mc:Fallback xmlns:a14="http://schemas.microsoft.com/office/drawing/2010/main"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520396" y="1988201"/>
            <a:ext cx="1107492" cy="727887"/>
            <a:chOff x="3445717" y="1790962"/>
            <a:chExt cx="1107492" cy="727887"/>
          </a:xfrm>
        </p:grpSpPr>
        <p:cxnSp>
          <p:nvCxnSpPr>
            <p:cNvPr id="3" name="直接连接符 2"/>
            <p:cNvCxnSpPr/>
            <p:nvPr/>
          </p:nvCxnSpPr>
          <p:spPr>
            <a:xfrm flipH="1" flipV="1">
              <a:off x="3969548" y="1790962"/>
              <a:ext cx="583661" cy="727887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 flipH="1">
              <a:off x="3445717" y="1790962"/>
              <a:ext cx="523831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 flipH="1">
            <a:off x="625541" y="1769509"/>
            <a:ext cx="2830945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zh-CN" altLang="en-US" sz="3200" spc="300" dirty="0">
                <a:solidFill>
                  <a:srgbClr val="EEA336"/>
                </a:solidFill>
                <a:cs typeface="+mn-ea"/>
                <a:sym typeface="+mn-lt"/>
              </a:rPr>
              <a:t>Your title</a:t>
            </a:r>
            <a:endParaRPr lang="en-US" altLang="zh-CN" sz="3200" spc="300" dirty="0">
              <a:solidFill>
                <a:srgbClr val="EEA336"/>
              </a:solidFill>
              <a:cs typeface="+mn-ea"/>
              <a:sym typeface="+mn-lt"/>
            </a:endParaRPr>
          </a:p>
          <a:p>
            <a:pPr algn="r">
              <a:spcBef>
                <a:spcPts val="600"/>
              </a:spcBef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This one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power point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is a multipurpose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power point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templates, perfect for your business reporting or personal use.</a:t>
            </a:r>
          </a:p>
        </p:txBody>
      </p:sp>
      <p:sp>
        <p:nvSpPr>
          <p:cNvPr id="6" name="文本框 5"/>
          <p:cNvSpPr txBox="1"/>
          <p:nvPr/>
        </p:nvSpPr>
        <p:spPr>
          <a:xfrm flipH="1">
            <a:off x="625540" y="4344871"/>
            <a:ext cx="2830945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zh-CN" altLang="en-US" sz="3200" spc="300" dirty="0">
                <a:solidFill>
                  <a:srgbClr val="EEA336"/>
                </a:solidFill>
                <a:cs typeface="+mn-ea"/>
                <a:sym typeface="+mn-lt"/>
              </a:rPr>
              <a:t>Your title</a:t>
            </a:r>
            <a:endParaRPr lang="en-US" altLang="zh-CN" sz="3200" spc="300" dirty="0">
              <a:solidFill>
                <a:srgbClr val="EEA336"/>
              </a:solidFill>
              <a:cs typeface="+mn-ea"/>
              <a:sym typeface="+mn-lt"/>
            </a:endParaRPr>
          </a:p>
          <a:p>
            <a:pPr algn="r">
              <a:spcBef>
                <a:spcPts val="600"/>
              </a:spcBef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This one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power point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is a multipurpose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power point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templates, perfect for your business reporting or personal use.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587499" y="3946595"/>
            <a:ext cx="1493268" cy="599508"/>
            <a:chOff x="3512820" y="3749356"/>
            <a:chExt cx="1493268" cy="599508"/>
          </a:xfrm>
        </p:grpSpPr>
        <p:cxnSp>
          <p:nvCxnSpPr>
            <p:cNvPr id="8" name="直接连接符 7"/>
            <p:cNvCxnSpPr/>
            <p:nvPr/>
          </p:nvCxnSpPr>
          <p:spPr>
            <a:xfrm flipH="1">
              <a:off x="4100329" y="3749356"/>
              <a:ext cx="905759" cy="599508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3512820" y="4348864"/>
              <a:ext cx="587509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合 9"/>
          <p:cNvGrpSpPr/>
          <p:nvPr/>
        </p:nvGrpSpPr>
        <p:grpSpPr>
          <a:xfrm flipH="1">
            <a:off x="7760178" y="1988201"/>
            <a:ext cx="1107492" cy="727887"/>
            <a:chOff x="3445717" y="1790962"/>
            <a:chExt cx="1107492" cy="727887"/>
          </a:xfrm>
        </p:grpSpPr>
        <p:cxnSp>
          <p:nvCxnSpPr>
            <p:cNvPr id="11" name="直接连接符 10"/>
            <p:cNvCxnSpPr/>
            <p:nvPr/>
          </p:nvCxnSpPr>
          <p:spPr>
            <a:xfrm flipH="1" flipV="1">
              <a:off x="3969548" y="1790962"/>
              <a:ext cx="583661" cy="727887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3445717" y="1790962"/>
              <a:ext cx="523831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本框 12"/>
          <p:cNvSpPr txBox="1"/>
          <p:nvPr/>
        </p:nvSpPr>
        <p:spPr>
          <a:xfrm>
            <a:off x="8931580" y="1769509"/>
            <a:ext cx="2830945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3200" spc="300" dirty="0">
                <a:solidFill>
                  <a:srgbClr val="EEA336"/>
                </a:solidFill>
                <a:cs typeface="+mn-ea"/>
                <a:sym typeface="+mn-lt"/>
              </a:rPr>
              <a:t>Your title</a:t>
            </a:r>
            <a:endParaRPr lang="en-US" altLang="zh-CN" sz="3200" spc="300" dirty="0">
              <a:solidFill>
                <a:srgbClr val="EEA336"/>
              </a:solidFill>
              <a:cs typeface="+mn-ea"/>
              <a:sym typeface="+mn-lt"/>
            </a:endParaRPr>
          </a:p>
          <a:p>
            <a:pPr>
              <a:spcBef>
                <a:spcPts val="600"/>
              </a:spcBef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This one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power point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is a multipurpose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power point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templates, perfect for your business reporting or personal use.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931581" y="4344871"/>
            <a:ext cx="2830945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3200" spc="300" dirty="0">
                <a:solidFill>
                  <a:srgbClr val="EEA336"/>
                </a:solidFill>
                <a:cs typeface="+mn-ea"/>
                <a:sym typeface="+mn-lt"/>
              </a:rPr>
              <a:t>Your title</a:t>
            </a:r>
            <a:endParaRPr lang="en-US" altLang="zh-CN" sz="3200" spc="300" dirty="0">
              <a:solidFill>
                <a:srgbClr val="EEA336"/>
              </a:solidFill>
              <a:cs typeface="+mn-ea"/>
              <a:sym typeface="+mn-lt"/>
            </a:endParaRPr>
          </a:p>
          <a:p>
            <a:pPr>
              <a:spcBef>
                <a:spcPts val="600"/>
              </a:spcBef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This one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power point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is a multipurpose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power point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templates, perfect for your business reporting or personal use.</a:t>
            </a:r>
          </a:p>
        </p:txBody>
      </p:sp>
      <p:grpSp>
        <p:nvGrpSpPr>
          <p:cNvPr id="15" name="组合 14"/>
          <p:cNvGrpSpPr/>
          <p:nvPr/>
        </p:nvGrpSpPr>
        <p:grpSpPr>
          <a:xfrm flipH="1">
            <a:off x="7307299" y="3946595"/>
            <a:ext cx="1493268" cy="599508"/>
            <a:chOff x="3512820" y="3749356"/>
            <a:chExt cx="1493268" cy="599508"/>
          </a:xfrm>
        </p:grpSpPr>
        <p:cxnSp>
          <p:nvCxnSpPr>
            <p:cNvPr id="16" name="直接连接符 15"/>
            <p:cNvCxnSpPr/>
            <p:nvPr/>
          </p:nvCxnSpPr>
          <p:spPr>
            <a:xfrm flipH="1">
              <a:off x="4100329" y="3749356"/>
              <a:ext cx="905759" cy="599508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3512820" y="4348864"/>
              <a:ext cx="587509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9986" y="719160"/>
            <a:ext cx="3501759" cy="534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0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push dir="u"/>
      </p:transition>
    </mc:Choice>
    <mc:Fallback xmlns:a14="http://schemas.microsoft.com/office/drawing/2010/main"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"/>
                            </p:stCondLst>
                            <p:childTnLst>
                              <p:par>
                                <p:cTn id="1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"/>
                            </p:stCondLst>
                            <p:childTnLst>
                              <p:par>
                                <p:cTn id="2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3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6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_文本框 95"/>
          <p:cNvSpPr txBox="1"/>
          <p:nvPr>
            <p:custDataLst>
              <p:tags r:id="rId1"/>
            </p:custDataLst>
          </p:nvPr>
        </p:nvSpPr>
        <p:spPr>
          <a:xfrm>
            <a:off x="1192705" y="597828"/>
            <a:ext cx="5162902" cy="741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spc="300" dirty="0">
                <a:solidFill>
                  <a:srgbClr val="EEA336"/>
                </a:solidFill>
                <a:cs typeface="+mn-ea"/>
                <a:sym typeface="+mn-lt"/>
              </a:rPr>
              <a:t>Your title</a:t>
            </a:r>
            <a:endParaRPr lang="en-US" altLang="zh-CN" sz="3200" spc="300" dirty="0">
              <a:solidFill>
                <a:srgbClr val="EEA336"/>
              </a:solidFill>
              <a:cs typeface="+mn-ea"/>
              <a:sym typeface="+mn-lt"/>
            </a:endParaRPr>
          </a:p>
        </p:txBody>
      </p:sp>
      <p:sp>
        <p:nvSpPr>
          <p:cNvPr id="4" name="PA_文本框 95"/>
          <p:cNvSpPr txBox="1"/>
          <p:nvPr>
            <p:custDataLst>
              <p:tags r:id="rId2"/>
            </p:custDataLst>
          </p:nvPr>
        </p:nvSpPr>
        <p:spPr>
          <a:xfrm>
            <a:off x="1354798" y="1593516"/>
            <a:ext cx="5162902" cy="416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300" dirty="0">
                <a:solidFill>
                  <a:schemeClr val="bg1"/>
                </a:solidFill>
                <a:cs typeface="+mn-ea"/>
                <a:sym typeface="+mn-lt"/>
              </a:rPr>
              <a:t>Enter the text here</a:t>
            </a:r>
          </a:p>
        </p:txBody>
      </p:sp>
      <p:sp useBgFill="1">
        <p:nvSpPr>
          <p:cNvPr id="5" name="矩形 4"/>
          <p:cNvSpPr/>
          <p:nvPr/>
        </p:nvSpPr>
        <p:spPr>
          <a:xfrm>
            <a:off x="1280369" y="2428200"/>
            <a:ext cx="32386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A wonderful universe, a wonderful universe, a wonderful universe,</a:t>
            </a:r>
          </a:p>
        </p:txBody>
      </p:sp>
      <p:sp useBgFill="1">
        <p:nvSpPr>
          <p:cNvPr id="6" name="矩形 5"/>
          <p:cNvSpPr/>
          <p:nvPr/>
        </p:nvSpPr>
        <p:spPr>
          <a:xfrm>
            <a:off x="1280370" y="4423489"/>
            <a:ext cx="18747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Wonderful universe, wonderful universe, wonderful universe, wonderful universe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830" y="1032129"/>
            <a:ext cx="870110" cy="8701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5564" y="0"/>
            <a:ext cx="6163590" cy="411515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452344" y="4212969"/>
            <a:ext cx="2296632" cy="28683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4265" y="4494207"/>
            <a:ext cx="1766777" cy="176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02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push dir="u"/>
      </p:transition>
    </mc:Choice>
    <mc:Fallback xmlns:a14="http://schemas.microsoft.com/office/drawing/2010/main"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9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45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9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051" y="68748"/>
            <a:ext cx="6362700" cy="6362700"/>
          </a:xfrm>
          <a:prstGeom prst="rect">
            <a:avLst/>
          </a:prstGeom>
        </p:spPr>
      </p:pic>
      <p:sp>
        <p:nvSpPr>
          <p:cNvPr id="3" name="PA_文本框 41"/>
          <p:cNvSpPr txBox="1"/>
          <p:nvPr>
            <p:custDataLst>
              <p:tags r:id="rId1"/>
            </p:custDataLst>
          </p:nvPr>
        </p:nvSpPr>
        <p:spPr>
          <a:xfrm>
            <a:off x="5138383" y="2988488"/>
            <a:ext cx="2220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3398D9"/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11237" y="2081504"/>
            <a:ext cx="258127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300" dirty="0">
                <a:solidFill>
                  <a:schemeClr val="bg1"/>
                </a:solidFill>
                <a:cs typeface="+mn-ea"/>
                <a:sym typeface="+mn-lt"/>
              </a:rPr>
              <a:t>Enter the title</a:t>
            </a:r>
            <a:endParaRPr lang="en-US" altLang="zh-CN" sz="2000" b="1" spc="3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endParaRPr lang="en-US" altLang="zh-CN" sz="1400" b="1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11236" y="5007718"/>
            <a:ext cx="2581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300" dirty="0">
                <a:solidFill>
                  <a:schemeClr val="bg1"/>
                </a:solidFill>
                <a:cs typeface="+mn-ea"/>
                <a:sym typeface="+mn-lt"/>
              </a:rPr>
              <a:t>Enter the title</a:t>
            </a:r>
            <a:endParaRPr lang="en-US" altLang="zh-CN" sz="2000" b="1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908051" y="2142760"/>
            <a:ext cx="2581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300" dirty="0">
                <a:solidFill>
                  <a:schemeClr val="bg1"/>
                </a:solidFill>
                <a:cs typeface="+mn-ea"/>
                <a:sym typeface="+mn-lt"/>
              </a:rPr>
              <a:t>Enter the title</a:t>
            </a:r>
            <a:endParaRPr lang="en-US" altLang="zh-CN" sz="2000" b="1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908051" y="5399487"/>
            <a:ext cx="2581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300" dirty="0">
                <a:solidFill>
                  <a:schemeClr val="bg1"/>
                </a:solidFill>
                <a:cs typeface="+mn-ea"/>
                <a:sym typeface="+mn-lt"/>
              </a:rPr>
              <a:t>Enter the title</a:t>
            </a:r>
            <a:endParaRPr lang="en-US" altLang="zh-CN" sz="2000" b="1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1150" y="1380924"/>
            <a:ext cx="517965" cy="53675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3452" y="1552804"/>
            <a:ext cx="512598" cy="5287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047" y="4336115"/>
            <a:ext cx="534068" cy="5394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2985" y="4590378"/>
            <a:ext cx="517965" cy="53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4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push dir="u"/>
      </p:transition>
    </mc:Choice>
    <mc:Fallback xmlns:a14="http://schemas.microsoft.com/office/drawing/2010/main"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图片 7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951535">
            <a:off x="8931202" y="4509114"/>
            <a:ext cx="1967018" cy="1050630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961639">
            <a:off x="4970805" y="3434608"/>
            <a:ext cx="2513669" cy="228941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061274" y="2880056"/>
            <a:ext cx="324000" cy="3144434"/>
          </a:xfrm>
          <a:prstGeom prst="rect">
            <a:avLst/>
          </a:prstGeom>
          <a:solidFill>
            <a:srgbClr val="F8B9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033099" y="4064375"/>
            <a:ext cx="324000" cy="1925167"/>
          </a:xfrm>
          <a:prstGeom prst="rect">
            <a:avLst/>
          </a:prstGeom>
          <a:solidFill>
            <a:srgbClr val="D9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871100" y="6023787"/>
            <a:ext cx="7315200" cy="0"/>
          </a:xfrm>
          <a:prstGeom prst="line">
            <a:avLst/>
          </a:prstGeom>
          <a:ln w="76200">
            <a:solidFill>
              <a:srgbClr val="EEA3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矩形 65"/>
          <p:cNvSpPr/>
          <p:nvPr/>
        </p:nvSpPr>
        <p:spPr>
          <a:xfrm>
            <a:off x="218054" y="2792984"/>
            <a:ext cx="3088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This one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power point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is a multipurpose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power point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templates, perfect for your business reporting.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  <a:p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4969933" y="2616711"/>
            <a:ext cx="5066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90%</a:t>
            </a:r>
            <a:endParaRPr lang="zh-CN" altLang="en-US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8947997" y="3747011"/>
            <a:ext cx="5066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60%</a:t>
            </a:r>
            <a:endParaRPr lang="zh-CN" altLang="en-US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4026496" y="1437188"/>
            <a:ext cx="3780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Enter the text here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3034748" y="389032"/>
            <a:ext cx="5738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EEA336"/>
                </a:solidFill>
                <a:cs typeface="+mn-ea"/>
                <a:sym typeface="+mn-lt"/>
              </a:rPr>
              <a:t>Please enter your title</a:t>
            </a:r>
          </a:p>
        </p:txBody>
      </p:sp>
    </p:spTree>
    <p:extLst>
      <p:ext uri="{BB962C8B-B14F-4D97-AF65-F5344CB8AC3E}">
        <p14:creationId xmlns:p14="http://schemas.microsoft.com/office/powerpoint/2010/main" val="99217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push dir="u"/>
      </p:transition>
    </mc:Choice>
    <mc:Fallback xmlns:a14="http://schemas.microsoft.com/office/drawing/2010/main"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6" grpId="0"/>
      <p:bldP spid="67" grpId="0"/>
      <p:bldP spid="69" grpId="0"/>
      <p:bldP spid="70" grpId="0"/>
      <p:bldP spid="7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文本框 42"/>
          <p:cNvSpPr txBox="1"/>
          <p:nvPr/>
        </p:nvSpPr>
        <p:spPr>
          <a:xfrm>
            <a:off x="4374931" y="756760"/>
            <a:ext cx="4536374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Please enter your title</a:t>
            </a:r>
            <a:endParaRPr lang="en-US" altLang="zh-CN" sz="3200" dirty="0">
              <a:solidFill>
                <a:schemeClr val="bg1"/>
              </a:solidFill>
              <a:cs typeface="+mn-ea"/>
              <a:sym typeface="+mn-lt"/>
            </a:endParaRPr>
          </a:p>
          <a:p>
            <a:endParaRPr lang="en-US" altLang="zh-CN" sz="2400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      </a:t>
            </a: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Enter the text here</a:t>
            </a:r>
          </a:p>
        </p:txBody>
      </p:sp>
      <p:sp useBgFill="1">
        <p:nvSpPr>
          <p:cNvPr id="44" name="文本框 43"/>
          <p:cNvSpPr txBox="1"/>
          <p:nvPr/>
        </p:nvSpPr>
        <p:spPr>
          <a:xfrm>
            <a:off x="6577589" y="2692020"/>
            <a:ext cx="3754501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Our friends, our friends, our friends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12375"/>
            <a:ext cx="9429750" cy="34671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1600"/>
            <a:ext cx="3942608" cy="415011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6581" y="360037"/>
            <a:ext cx="773409" cy="79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4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push dir="u"/>
      </p:transition>
    </mc:Choice>
    <mc:Fallback xmlns:a14="http://schemas.microsoft.com/office/drawing/2010/main"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12633" y="586412"/>
            <a:ext cx="10511311" cy="3073688"/>
            <a:chOff x="1181676" y="393412"/>
            <a:chExt cx="10511311" cy="3073688"/>
          </a:xfrm>
        </p:grpSpPr>
        <p:sp>
          <p:nvSpPr>
            <p:cNvPr id="4" name="文本框 3"/>
            <p:cNvSpPr txBox="1"/>
            <p:nvPr/>
          </p:nvSpPr>
          <p:spPr>
            <a:xfrm>
              <a:off x="1181676" y="393412"/>
              <a:ext cx="4886688" cy="58477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EEA336"/>
                  </a:solidFill>
                  <a:cs typeface="+mn-ea"/>
                  <a:sym typeface="+mn-lt"/>
                </a:rPr>
                <a:t>Enter your title here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6439158" y="685800"/>
              <a:ext cx="5253829" cy="2781300"/>
            </a:xfrm>
            <a:prstGeom prst="rect">
              <a:avLst/>
            </a:prstGeom>
            <a:noFill/>
            <a:ln w="3810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510729" y="1576606"/>
            <a:ext cx="4550370" cy="160043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Wonderful universe, wonderful universe, wonderful universe, wonderful universe, wonderful universe, wonderful universe, wonderful universe, wonderful universe, wonderful universe, wonderful universe, wonderful universe,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  <a:p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  <a:p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  <a:p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Wonderful universe, wonderful universe, wonderful universe, wonderful universe, wonderful universe, wonderful universe, wonderful universe,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6573" y="-36512"/>
            <a:ext cx="6895373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1334" y="3957812"/>
            <a:ext cx="3040545" cy="304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47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push dir="u"/>
      </p:transition>
    </mc:Choice>
    <mc:Fallback xmlns:a14="http://schemas.microsoft.com/office/drawing/2010/main"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_文本框 95"/>
          <p:cNvSpPr txBox="1"/>
          <p:nvPr>
            <p:custDataLst>
              <p:tags r:id="rId1"/>
            </p:custDataLst>
          </p:nvPr>
        </p:nvSpPr>
        <p:spPr>
          <a:xfrm>
            <a:off x="1370681" y="371147"/>
            <a:ext cx="5162902" cy="741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spc="300" dirty="0">
                <a:solidFill>
                  <a:srgbClr val="EEA336"/>
                </a:solidFill>
                <a:cs typeface="+mn-ea"/>
                <a:sym typeface="+mn-lt"/>
              </a:rPr>
              <a:t>Your title</a:t>
            </a:r>
            <a:endParaRPr lang="en-US" altLang="zh-CN" sz="3200" spc="300" dirty="0">
              <a:solidFill>
                <a:srgbClr val="EEA336"/>
              </a:solidFill>
              <a:cs typeface="+mn-ea"/>
              <a:sym typeface="+mn-lt"/>
            </a:endParaRPr>
          </a:p>
        </p:txBody>
      </p:sp>
      <p:sp>
        <p:nvSpPr>
          <p:cNvPr id="17" name="PA_文本框 95"/>
          <p:cNvSpPr txBox="1"/>
          <p:nvPr>
            <p:custDataLst>
              <p:tags r:id="rId2"/>
            </p:custDataLst>
          </p:nvPr>
        </p:nvSpPr>
        <p:spPr>
          <a:xfrm>
            <a:off x="1370681" y="1322929"/>
            <a:ext cx="5162902" cy="416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300" dirty="0">
                <a:solidFill>
                  <a:srgbClr val="EEA336"/>
                </a:solidFill>
                <a:cs typeface="+mn-ea"/>
                <a:sym typeface="+mn-lt"/>
              </a:rPr>
              <a:t>Enter the text here</a:t>
            </a:r>
          </a:p>
        </p:txBody>
      </p:sp>
      <p:sp>
        <p:nvSpPr>
          <p:cNvPr id="18" name="矩形 17"/>
          <p:cNvSpPr/>
          <p:nvPr/>
        </p:nvSpPr>
        <p:spPr>
          <a:xfrm>
            <a:off x="1370681" y="1948661"/>
            <a:ext cx="34883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Wonderful universe, wonderful universe, wonderful universe, wonderful universe, wonderful universe, wonderful universe, wonderful universe,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861" y="722019"/>
            <a:ext cx="1201820" cy="12018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93332"/>
            <a:ext cx="6533583" cy="491325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8428" y="1739903"/>
            <a:ext cx="1913572" cy="553507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084752">
            <a:off x="5800189" y="1343916"/>
            <a:ext cx="4566463" cy="249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85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push dir="u"/>
      </p:transition>
    </mc:Choice>
    <mc:Fallback xmlns:a14="http://schemas.microsoft.com/office/drawing/2010/main"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9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4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187386" y="518209"/>
            <a:ext cx="5213702" cy="1791667"/>
            <a:chOff x="177800" y="899463"/>
            <a:chExt cx="5213702" cy="1791667"/>
          </a:xfrm>
        </p:grpSpPr>
        <p:sp>
          <p:nvSpPr>
            <p:cNvPr id="4" name="PA_文本框 95"/>
            <p:cNvSpPr txBox="1"/>
            <p:nvPr>
              <p:custDataLst>
                <p:tags r:id="rId3"/>
              </p:custDataLst>
            </p:nvPr>
          </p:nvSpPr>
          <p:spPr>
            <a:xfrm>
              <a:off x="177800" y="899463"/>
              <a:ext cx="5162902" cy="741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200" spc="300" dirty="0">
                  <a:solidFill>
                    <a:srgbClr val="EEA336"/>
                  </a:solidFill>
                  <a:cs typeface="+mn-ea"/>
                  <a:sym typeface="+mn-lt"/>
                </a:rPr>
                <a:t>Your title</a:t>
              </a:r>
              <a:endParaRPr lang="en-US" altLang="zh-CN" sz="3200" spc="300" dirty="0">
                <a:solidFill>
                  <a:srgbClr val="EEA336"/>
                </a:solidFill>
                <a:cs typeface="+mn-ea"/>
                <a:sym typeface="+mn-lt"/>
              </a:endParaRPr>
            </a:p>
          </p:txBody>
        </p:sp>
        <p:sp>
          <p:nvSpPr>
            <p:cNvPr id="5" name="PA_文本框 95"/>
            <p:cNvSpPr txBox="1"/>
            <p:nvPr>
              <p:custDataLst>
                <p:tags r:id="rId4"/>
              </p:custDataLst>
            </p:nvPr>
          </p:nvSpPr>
          <p:spPr>
            <a:xfrm>
              <a:off x="228600" y="1642701"/>
              <a:ext cx="5162902" cy="416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spc="300" dirty="0">
                  <a:solidFill>
                    <a:schemeClr val="bg1"/>
                  </a:solidFill>
                  <a:cs typeface="+mn-ea"/>
                  <a:sym typeface="+mn-lt"/>
                </a:rPr>
                <a:t>Enter the text here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228600" y="2167910"/>
              <a:ext cx="342950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Wonderful universe, wonderful universe, wonderful universe, wonderful universe, wonderful universe, wonderful universe, wonderful universe,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87386" y="3481106"/>
            <a:ext cx="5213702" cy="1854008"/>
            <a:chOff x="751958" y="845560"/>
            <a:chExt cx="5213702" cy="1854008"/>
          </a:xfrm>
        </p:grpSpPr>
        <p:sp>
          <p:nvSpPr>
            <p:cNvPr id="11" name="PA_文本框 95"/>
            <p:cNvSpPr txBox="1"/>
            <p:nvPr>
              <p:custDataLst>
                <p:tags r:id="rId1"/>
              </p:custDataLst>
            </p:nvPr>
          </p:nvSpPr>
          <p:spPr>
            <a:xfrm>
              <a:off x="751958" y="845560"/>
              <a:ext cx="5162902" cy="741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200" spc="300" dirty="0">
                  <a:solidFill>
                    <a:srgbClr val="EEA336"/>
                  </a:solidFill>
                  <a:cs typeface="+mn-ea"/>
                  <a:sym typeface="+mn-lt"/>
                </a:rPr>
                <a:t>Your title</a:t>
              </a:r>
              <a:endParaRPr lang="en-US" altLang="zh-CN" sz="3200" spc="300" dirty="0">
                <a:solidFill>
                  <a:srgbClr val="EEA336"/>
                </a:solidFill>
                <a:cs typeface="+mn-ea"/>
                <a:sym typeface="+mn-lt"/>
              </a:endParaRPr>
            </a:p>
          </p:txBody>
        </p:sp>
        <p:sp>
          <p:nvSpPr>
            <p:cNvPr id="12" name="PA_文本框 95"/>
            <p:cNvSpPr txBox="1"/>
            <p:nvPr>
              <p:custDataLst>
                <p:tags r:id="rId2"/>
              </p:custDataLst>
            </p:nvPr>
          </p:nvSpPr>
          <p:spPr>
            <a:xfrm>
              <a:off x="802758" y="1640867"/>
              <a:ext cx="5162902" cy="416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spc="300" dirty="0">
                  <a:solidFill>
                    <a:schemeClr val="bg1"/>
                  </a:solidFill>
                  <a:cs typeface="+mn-ea"/>
                  <a:sym typeface="+mn-lt"/>
                </a:rPr>
                <a:t>Enter the text here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751958" y="2176348"/>
              <a:ext cx="348030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Wonderful universe, wonderful universe, wonderful universe, wonderful universe, wonderful universe, wonderful universe, wonderful universe,</a:t>
              </a: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489" y="927101"/>
            <a:ext cx="793785" cy="112116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489" y="3952339"/>
            <a:ext cx="793785" cy="112116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521039" y="-2168765"/>
            <a:ext cx="2502196" cy="683972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6716" y="3216314"/>
            <a:ext cx="1354568" cy="391813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4549" y="3216314"/>
            <a:ext cx="1354568" cy="391813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3389" y="2150297"/>
            <a:ext cx="1758383" cy="508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68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push dir="u"/>
      </p:transition>
    </mc:Choice>
    <mc:Fallback xmlns:a14="http://schemas.microsoft.com/office/drawing/2010/main"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_文本框 95"/>
          <p:cNvSpPr txBox="1"/>
          <p:nvPr>
            <p:custDataLst>
              <p:tags r:id="rId1"/>
            </p:custDataLst>
          </p:nvPr>
        </p:nvSpPr>
        <p:spPr>
          <a:xfrm>
            <a:off x="-1212116" y="387605"/>
            <a:ext cx="5162902" cy="741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3200" spc="300" dirty="0">
                <a:solidFill>
                  <a:srgbClr val="EEA336"/>
                </a:solidFill>
                <a:cs typeface="+mn-ea"/>
                <a:sym typeface="+mn-lt"/>
              </a:rPr>
              <a:t>Your title</a:t>
            </a:r>
            <a:endParaRPr lang="en-US" altLang="zh-CN" sz="3200" spc="300" dirty="0">
              <a:solidFill>
                <a:srgbClr val="EEA336"/>
              </a:solidFill>
              <a:cs typeface="+mn-ea"/>
              <a:sym typeface="+mn-lt"/>
            </a:endParaRPr>
          </a:p>
        </p:txBody>
      </p:sp>
      <p:sp>
        <p:nvSpPr>
          <p:cNvPr id="6" name="PA_文本框 95"/>
          <p:cNvSpPr txBox="1"/>
          <p:nvPr>
            <p:custDataLst>
              <p:tags r:id="rId2"/>
            </p:custDataLst>
          </p:nvPr>
        </p:nvSpPr>
        <p:spPr>
          <a:xfrm>
            <a:off x="1531531" y="3850077"/>
            <a:ext cx="5162902" cy="741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spc="300" dirty="0">
                <a:solidFill>
                  <a:srgbClr val="EEA336"/>
                </a:solidFill>
                <a:cs typeface="+mn-ea"/>
                <a:sym typeface="+mn-lt"/>
              </a:rPr>
              <a:t>Your title</a:t>
            </a:r>
            <a:endParaRPr lang="en-US" altLang="zh-CN" sz="3200" spc="300" dirty="0">
              <a:solidFill>
                <a:srgbClr val="EEA336"/>
              </a:solidFill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613854" y="4654922"/>
            <a:ext cx="5162902" cy="1466118"/>
            <a:chOff x="-1030472" y="1172763"/>
            <a:chExt cx="5162902" cy="1466118"/>
          </a:xfrm>
        </p:grpSpPr>
        <p:sp>
          <p:nvSpPr>
            <p:cNvPr id="8" name="PA_文本框 95"/>
            <p:cNvSpPr txBox="1"/>
            <p:nvPr>
              <p:custDataLst>
                <p:tags r:id="rId4"/>
              </p:custDataLst>
            </p:nvPr>
          </p:nvSpPr>
          <p:spPr>
            <a:xfrm>
              <a:off x="-1030472" y="1172763"/>
              <a:ext cx="5162902" cy="416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spc="300" dirty="0">
                  <a:solidFill>
                    <a:schemeClr val="bg1"/>
                  </a:solidFill>
                  <a:cs typeface="+mn-ea"/>
                  <a:sym typeface="+mn-lt"/>
                </a:rPr>
                <a:t>Enter the text here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-1030472" y="1900217"/>
              <a:ext cx="3425979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1400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Wonderful universe, wonderful universe, wonderful universe, wonderful universe, wonderful universe, wonderful universe, wonderful universe,</a:t>
              </a:r>
              <a:endParaRPr lang="en-US" altLang="zh-CN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endParaRPr lang="en-US" altLang="zh-CN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-814551" y="1117325"/>
            <a:ext cx="5748058" cy="1420257"/>
            <a:chOff x="-909801" y="2238613"/>
            <a:chExt cx="5748058" cy="1420257"/>
          </a:xfrm>
        </p:grpSpPr>
        <p:sp>
          <p:nvSpPr>
            <p:cNvPr id="12" name="PA_文本框 95"/>
            <p:cNvSpPr txBox="1"/>
            <p:nvPr>
              <p:custDataLst>
                <p:tags r:id="rId3"/>
              </p:custDataLst>
            </p:nvPr>
          </p:nvSpPr>
          <p:spPr>
            <a:xfrm>
              <a:off x="-909801" y="2238613"/>
              <a:ext cx="5162902" cy="416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600" spc="300" dirty="0">
                  <a:solidFill>
                    <a:schemeClr val="bg1"/>
                  </a:solidFill>
                  <a:cs typeface="+mn-ea"/>
                  <a:sym typeface="+mn-lt"/>
                </a:rPr>
                <a:t>Enter the text here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436281" y="2920206"/>
              <a:ext cx="3401976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1400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algn="r"/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Wonderful universe, wonderful universe, wonderful universe, wonderful universe, wonderful universe, wonderful universe, wonderful universe,</a:t>
              </a:r>
              <a:endParaRPr lang="en-US" altLang="zh-CN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r"/>
              <a:endParaRPr lang="en-US" altLang="zh-CN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924" y="652417"/>
            <a:ext cx="853686" cy="85247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649" y="4320730"/>
            <a:ext cx="853686" cy="85247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4940" y="-20983"/>
            <a:ext cx="4427060" cy="308704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6010" y="2335213"/>
            <a:ext cx="2114550" cy="21145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0332" y="1117325"/>
            <a:ext cx="3499586" cy="245124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512555">
            <a:off x="6868868" y="4072700"/>
            <a:ext cx="2672257" cy="277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51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push dir="u"/>
      </p:transition>
    </mc:Choice>
    <mc:Fallback xmlns:a14="http://schemas.microsoft.com/office/drawing/2010/main"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714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8101"/>
            <a:ext cx="12325350" cy="6896099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4652" y="4186988"/>
            <a:ext cx="7122696" cy="2671011"/>
          </a:xfrm>
          <a:prstGeom prst="rect">
            <a:avLst/>
          </a:prstGeom>
        </p:spPr>
      </p:pic>
      <p:sp>
        <p:nvSpPr>
          <p:cNvPr id="4" name="PA_文本框 41"/>
          <p:cNvSpPr txBox="1"/>
          <p:nvPr>
            <p:custDataLst>
              <p:tags r:id="rId1"/>
            </p:custDataLst>
          </p:nvPr>
        </p:nvSpPr>
        <p:spPr>
          <a:xfrm>
            <a:off x="2874893" y="2323423"/>
            <a:ext cx="7139378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spc="600" dirty="0">
                <a:solidFill>
                  <a:prstClr val="white"/>
                </a:solidFill>
                <a:latin typeface="方正卡通简体"/>
                <a:cs typeface="+mn-ea"/>
                <a:sym typeface="+mn-lt"/>
              </a:rPr>
              <a:t>Thank you</a:t>
            </a:r>
            <a:r>
              <a:rPr lang="en-US" altLang="zh-CN" sz="8800" spc="600" dirty="0">
                <a:solidFill>
                  <a:prstClr val="white"/>
                </a:solidFill>
                <a:latin typeface="方正卡通简体"/>
                <a:cs typeface="+mn-ea"/>
                <a:sym typeface="+mn-lt"/>
              </a:rPr>
              <a:t>!</a:t>
            </a:r>
            <a:endParaRPr lang="zh-CN" altLang="en-US" sz="8800" spc="600" dirty="0">
              <a:solidFill>
                <a:prstClr val="white"/>
              </a:solidFill>
              <a:latin typeface="方正卡通简体"/>
              <a:cs typeface="+mn-ea"/>
              <a:sym typeface="+mn-lt"/>
            </a:endParaRP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F4AAB327-9573-4CBD-9351-BE633AB5F0D7}"/>
              </a:ext>
            </a:extLst>
          </p:cNvPr>
          <p:cNvSpPr/>
          <p:nvPr/>
        </p:nvSpPr>
        <p:spPr>
          <a:xfrm>
            <a:off x="850053" y="395412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9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extBox 3">
            <a:hlinkClick r:id="rId6"/>
            <a:extLst>
              <a:ext uri="{FF2B5EF4-FFF2-40B4-BE49-F238E27FC236}">
                <a16:creationId xmlns:a16="http://schemas.microsoft.com/office/drawing/2014/main" id="{DD67AEC6-295F-493F-AB7D-835DE98D106D}"/>
              </a:ext>
            </a:extLst>
          </p:cNvPr>
          <p:cNvSpPr txBox="1"/>
          <p:nvPr/>
        </p:nvSpPr>
        <p:spPr>
          <a:xfrm>
            <a:off x="6582440" y="646756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bg1">
                    <a:lumMod val="75000"/>
                  </a:schemeClr>
                </a:solidFill>
                <a:cs typeface="Arial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7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83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push dir="u"/>
      </p:transition>
    </mc:Choice>
    <mc:Fallback xmlns:a14="http://schemas.microsoft.com/office/drawing/2010/main" xmlns:ahyp="http://schemas.microsoft.com/office/drawing/2018/hyperlinkcolor" xmlns:a16="http://schemas.microsoft.com/office/drawing/2014/main"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文本框 42"/>
          <p:cNvSpPr txBox="1"/>
          <p:nvPr/>
        </p:nvSpPr>
        <p:spPr>
          <a:xfrm>
            <a:off x="4374930" y="756760"/>
            <a:ext cx="5957159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Please enter the question</a:t>
            </a:r>
            <a:endParaRPr lang="en-US" altLang="zh-CN" sz="3200" dirty="0">
              <a:solidFill>
                <a:schemeClr val="bg1"/>
              </a:solidFill>
              <a:cs typeface="+mn-ea"/>
              <a:sym typeface="+mn-lt"/>
            </a:endParaRPr>
          </a:p>
          <a:p>
            <a:endParaRPr lang="en-US" altLang="zh-CN" sz="2400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      </a:t>
            </a: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Enter the text here</a:t>
            </a:r>
          </a:p>
        </p:txBody>
      </p:sp>
      <p:sp useBgFill="1">
        <p:nvSpPr>
          <p:cNvPr id="44" name="文本框 43"/>
          <p:cNvSpPr txBox="1"/>
          <p:nvPr/>
        </p:nvSpPr>
        <p:spPr>
          <a:xfrm>
            <a:off x="6577589" y="2692020"/>
            <a:ext cx="3754501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Enter the text here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Enter the text here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12375"/>
            <a:ext cx="9429750" cy="34671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1600"/>
            <a:ext cx="3942608" cy="415011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0510" y="349739"/>
            <a:ext cx="785552" cy="81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25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push dir="u"/>
      </p:transition>
    </mc:Choice>
    <mc:Fallback xmlns:a14="http://schemas.microsoft.com/office/drawing/2010/main"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979596" y="-770539"/>
            <a:ext cx="4496724" cy="528498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622823" y="2043426"/>
            <a:ext cx="6650651" cy="498939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 rot="20460578">
            <a:off x="8781899" y="601601"/>
            <a:ext cx="308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spc="300" dirty="0">
                <a:solidFill>
                  <a:srgbClr val="EEA336"/>
                </a:solidFill>
                <a:cs typeface="+mn-ea"/>
                <a:sym typeface="+mn-lt"/>
              </a:rPr>
              <a:t>HI</a:t>
            </a:r>
            <a:r>
              <a:rPr lang="zh-CN" altLang="en-US" sz="5400" spc="300" dirty="0">
                <a:solidFill>
                  <a:srgbClr val="EEA336"/>
                </a:solidFill>
                <a:cs typeface="+mn-ea"/>
                <a:sym typeface="+mn-lt"/>
              </a:rPr>
              <a:t>！</a:t>
            </a:r>
          </a:p>
        </p:txBody>
      </p:sp>
      <p:sp>
        <p:nvSpPr>
          <p:cNvPr id="4" name="Freeform 5"/>
          <p:cNvSpPr>
            <a:spLocks noEditPoints="1"/>
          </p:cNvSpPr>
          <p:nvPr/>
        </p:nvSpPr>
        <p:spPr bwMode="auto">
          <a:xfrm>
            <a:off x="6506455" y="-11681"/>
            <a:ext cx="5275263" cy="3575050"/>
          </a:xfrm>
          <a:custGeom>
            <a:avLst/>
            <a:gdLst>
              <a:gd name="T0" fmla="*/ 236 w 1404"/>
              <a:gd name="T1" fmla="*/ 756 h 950"/>
              <a:gd name="T2" fmla="*/ 283 w 1404"/>
              <a:gd name="T3" fmla="*/ 857 h 950"/>
              <a:gd name="T4" fmla="*/ 501 w 1404"/>
              <a:gd name="T5" fmla="*/ 940 h 950"/>
              <a:gd name="T6" fmla="*/ 1018 w 1404"/>
              <a:gd name="T7" fmla="*/ 839 h 950"/>
              <a:gd name="T8" fmla="*/ 622 w 1404"/>
              <a:gd name="T9" fmla="*/ 180 h 950"/>
              <a:gd name="T10" fmla="*/ 146 w 1404"/>
              <a:gd name="T11" fmla="*/ 419 h 950"/>
              <a:gd name="T12" fmla="*/ 18 w 1404"/>
              <a:gd name="T13" fmla="*/ 651 h 950"/>
              <a:gd name="T14" fmla="*/ 185 w 1404"/>
              <a:gd name="T15" fmla="*/ 700 h 950"/>
              <a:gd name="T16" fmla="*/ 172 w 1404"/>
              <a:gd name="T17" fmla="*/ 694 h 950"/>
              <a:gd name="T18" fmla="*/ 110 w 1404"/>
              <a:gd name="T19" fmla="*/ 650 h 950"/>
              <a:gd name="T20" fmla="*/ 92 w 1404"/>
              <a:gd name="T21" fmla="*/ 627 h 950"/>
              <a:gd name="T22" fmla="*/ 59 w 1404"/>
              <a:gd name="T23" fmla="*/ 578 h 950"/>
              <a:gd name="T24" fmla="*/ 63 w 1404"/>
              <a:gd name="T25" fmla="*/ 715 h 950"/>
              <a:gd name="T26" fmla="*/ 150 w 1404"/>
              <a:gd name="T27" fmla="*/ 720 h 950"/>
              <a:gd name="T28" fmla="*/ 201 w 1404"/>
              <a:gd name="T29" fmla="*/ 753 h 950"/>
              <a:gd name="T30" fmla="*/ 267 w 1404"/>
              <a:gd name="T31" fmla="*/ 746 h 950"/>
              <a:gd name="T32" fmla="*/ 241 w 1404"/>
              <a:gd name="T33" fmla="*/ 743 h 950"/>
              <a:gd name="T34" fmla="*/ 259 w 1404"/>
              <a:gd name="T35" fmla="*/ 771 h 950"/>
              <a:gd name="T36" fmla="*/ 289 w 1404"/>
              <a:gd name="T37" fmla="*/ 790 h 950"/>
              <a:gd name="T38" fmla="*/ 278 w 1404"/>
              <a:gd name="T39" fmla="*/ 840 h 950"/>
              <a:gd name="T40" fmla="*/ 291 w 1404"/>
              <a:gd name="T41" fmla="*/ 821 h 950"/>
              <a:gd name="T42" fmla="*/ 305 w 1404"/>
              <a:gd name="T43" fmla="*/ 865 h 950"/>
              <a:gd name="T44" fmla="*/ 352 w 1404"/>
              <a:gd name="T45" fmla="*/ 846 h 950"/>
              <a:gd name="T46" fmla="*/ 386 w 1404"/>
              <a:gd name="T47" fmla="*/ 884 h 950"/>
              <a:gd name="T48" fmla="*/ 347 w 1404"/>
              <a:gd name="T49" fmla="*/ 888 h 950"/>
              <a:gd name="T50" fmla="*/ 405 w 1404"/>
              <a:gd name="T51" fmla="*/ 897 h 950"/>
              <a:gd name="T52" fmla="*/ 436 w 1404"/>
              <a:gd name="T53" fmla="*/ 898 h 950"/>
              <a:gd name="T54" fmla="*/ 493 w 1404"/>
              <a:gd name="T55" fmla="*/ 893 h 950"/>
              <a:gd name="T56" fmla="*/ 534 w 1404"/>
              <a:gd name="T57" fmla="*/ 898 h 950"/>
              <a:gd name="T58" fmla="*/ 514 w 1404"/>
              <a:gd name="T59" fmla="*/ 928 h 950"/>
              <a:gd name="T60" fmla="*/ 553 w 1404"/>
              <a:gd name="T61" fmla="*/ 921 h 950"/>
              <a:gd name="T62" fmla="*/ 605 w 1404"/>
              <a:gd name="T63" fmla="*/ 922 h 950"/>
              <a:gd name="T64" fmla="*/ 621 w 1404"/>
              <a:gd name="T65" fmla="*/ 916 h 950"/>
              <a:gd name="T66" fmla="*/ 690 w 1404"/>
              <a:gd name="T67" fmla="*/ 917 h 950"/>
              <a:gd name="T68" fmla="*/ 721 w 1404"/>
              <a:gd name="T69" fmla="*/ 906 h 950"/>
              <a:gd name="T70" fmla="*/ 732 w 1404"/>
              <a:gd name="T71" fmla="*/ 905 h 950"/>
              <a:gd name="T72" fmla="*/ 832 w 1404"/>
              <a:gd name="T73" fmla="*/ 847 h 950"/>
              <a:gd name="T74" fmla="*/ 898 w 1404"/>
              <a:gd name="T75" fmla="*/ 799 h 950"/>
              <a:gd name="T76" fmla="*/ 924 w 1404"/>
              <a:gd name="T77" fmla="*/ 793 h 950"/>
              <a:gd name="T78" fmla="*/ 949 w 1404"/>
              <a:gd name="T79" fmla="*/ 792 h 950"/>
              <a:gd name="T80" fmla="*/ 1003 w 1404"/>
              <a:gd name="T81" fmla="*/ 825 h 950"/>
              <a:gd name="T82" fmla="*/ 1046 w 1404"/>
              <a:gd name="T83" fmla="*/ 814 h 950"/>
              <a:gd name="T84" fmla="*/ 1023 w 1404"/>
              <a:gd name="T85" fmla="*/ 827 h 950"/>
              <a:gd name="T86" fmla="*/ 1082 w 1404"/>
              <a:gd name="T87" fmla="*/ 850 h 950"/>
              <a:gd name="T88" fmla="*/ 1147 w 1404"/>
              <a:gd name="T89" fmla="*/ 844 h 950"/>
              <a:gd name="T90" fmla="*/ 1163 w 1404"/>
              <a:gd name="T91" fmla="*/ 845 h 950"/>
              <a:gd name="T92" fmla="*/ 1222 w 1404"/>
              <a:gd name="T93" fmla="*/ 822 h 950"/>
              <a:gd name="T94" fmla="*/ 697 w 1404"/>
              <a:gd name="T95" fmla="*/ 122 h 950"/>
              <a:gd name="T96" fmla="*/ 684 w 1404"/>
              <a:gd name="T97" fmla="*/ 176 h 950"/>
              <a:gd name="T98" fmla="*/ 659 w 1404"/>
              <a:gd name="T99" fmla="*/ 210 h 950"/>
              <a:gd name="T100" fmla="*/ 666 w 1404"/>
              <a:gd name="T101" fmla="*/ 177 h 950"/>
              <a:gd name="T102" fmla="*/ 623 w 1404"/>
              <a:gd name="T103" fmla="*/ 205 h 950"/>
              <a:gd name="T104" fmla="*/ 202 w 1404"/>
              <a:gd name="T105" fmla="*/ 377 h 950"/>
              <a:gd name="T106" fmla="*/ 245 w 1404"/>
              <a:gd name="T107" fmla="*/ 317 h 950"/>
              <a:gd name="T108" fmla="*/ 203 w 1404"/>
              <a:gd name="T109" fmla="*/ 321 h 950"/>
              <a:gd name="T110" fmla="*/ 273 w 1404"/>
              <a:gd name="T111" fmla="*/ 390 h 950"/>
              <a:gd name="T112" fmla="*/ 868 w 1404"/>
              <a:gd name="T113" fmla="*/ 51 h 950"/>
              <a:gd name="T114" fmla="*/ 1003 w 1404"/>
              <a:gd name="T115" fmla="*/ 765 h 950"/>
              <a:gd name="T116" fmla="*/ 1300 w 1404"/>
              <a:gd name="T117" fmla="*/ 503 h 950"/>
              <a:gd name="T118" fmla="*/ 59 w 1404"/>
              <a:gd name="T119" fmla="*/ 485 h 950"/>
              <a:gd name="T120" fmla="*/ 10 w 1404"/>
              <a:gd name="T121" fmla="*/ 582 h 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04" h="950">
                <a:moveTo>
                  <a:pt x="5" y="635"/>
                </a:moveTo>
                <a:cubicBezTo>
                  <a:pt x="4" y="638"/>
                  <a:pt x="5" y="640"/>
                  <a:pt x="6" y="641"/>
                </a:cubicBezTo>
                <a:cubicBezTo>
                  <a:pt x="7" y="642"/>
                  <a:pt x="7" y="644"/>
                  <a:pt x="8" y="645"/>
                </a:cubicBezTo>
                <a:cubicBezTo>
                  <a:pt x="2" y="650"/>
                  <a:pt x="1" y="659"/>
                  <a:pt x="11" y="654"/>
                </a:cubicBezTo>
                <a:cubicBezTo>
                  <a:pt x="15" y="665"/>
                  <a:pt x="20" y="675"/>
                  <a:pt x="26" y="685"/>
                </a:cubicBezTo>
                <a:cubicBezTo>
                  <a:pt x="20" y="689"/>
                  <a:pt x="25" y="693"/>
                  <a:pt x="30" y="692"/>
                </a:cubicBezTo>
                <a:cubicBezTo>
                  <a:pt x="32" y="694"/>
                  <a:pt x="34" y="697"/>
                  <a:pt x="36" y="699"/>
                </a:cubicBezTo>
                <a:cubicBezTo>
                  <a:pt x="31" y="706"/>
                  <a:pt x="36" y="709"/>
                  <a:pt x="42" y="706"/>
                </a:cubicBezTo>
                <a:cubicBezTo>
                  <a:pt x="60" y="726"/>
                  <a:pt x="83" y="741"/>
                  <a:pt x="110" y="750"/>
                </a:cubicBezTo>
                <a:cubicBezTo>
                  <a:pt x="100" y="760"/>
                  <a:pt x="124" y="754"/>
                  <a:pt x="122" y="754"/>
                </a:cubicBezTo>
                <a:cubicBezTo>
                  <a:pt x="125" y="755"/>
                  <a:pt x="129" y="756"/>
                  <a:pt x="132" y="757"/>
                </a:cubicBezTo>
                <a:cubicBezTo>
                  <a:pt x="131" y="764"/>
                  <a:pt x="140" y="760"/>
                  <a:pt x="142" y="759"/>
                </a:cubicBezTo>
                <a:cubicBezTo>
                  <a:pt x="174" y="765"/>
                  <a:pt x="206" y="764"/>
                  <a:pt x="237" y="754"/>
                </a:cubicBezTo>
                <a:cubicBezTo>
                  <a:pt x="236" y="754"/>
                  <a:pt x="236" y="755"/>
                  <a:pt x="236" y="756"/>
                </a:cubicBezTo>
                <a:cubicBezTo>
                  <a:pt x="236" y="756"/>
                  <a:pt x="236" y="757"/>
                  <a:pt x="236" y="757"/>
                </a:cubicBezTo>
                <a:cubicBezTo>
                  <a:pt x="236" y="759"/>
                  <a:pt x="236" y="761"/>
                  <a:pt x="238" y="762"/>
                </a:cubicBezTo>
                <a:cubicBezTo>
                  <a:pt x="240" y="770"/>
                  <a:pt x="242" y="778"/>
                  <a:pt x="244" y="786"/>
                </a:cubicBezTo>
                <a:cubicBezTo>
                  <a:pt x="242" y="789"/>
                  <a:pt x="240" y="798"/>
                  <a:pt x="247" y="797"/>
                </a:cubicBezTo>
                <a:cubicBezTo>
                  <a:pt x="248" y="799"/>
                  <a:pt x="249" y="801"/>
                  <a:pt x="249" y="803"/>
                </a:cubicBezTo>
                <a:cubicBezTo>
                  <a:pt x="248" y="806"/>
                  <a:pt x="249" y="808"/>
                  <a:pt x="251" y="809"/>
                </a:cubicBezTo>
                <a:cubicBezTo>
                  <a:pt x="253" y="814"/>
                  <a:pt x="255" y="818"/>
                  <a:pt x="257" y="822"/>
                </a:cubicBezTo>
                <a:cubicBezTo>
                  <a:pt x="253" y="825"/>
                  <a:pt x="255" y="832"/>
                  <a:pt x="261" y="829"/>
                </a:cubicBezTo>
                <a:cubicBezTo>
                  <a:pt x="262" y="831"/>
                  <a:pt x="263" y="832"/>
                  <a:pt x="264" y="834"/>
                </a:cubicBezTo>
                <a:cubicBezTo>
                  <a:pt x="258" y="839"/>
                  <a:pt x="263" y="844"/>
                  <a:pt x="269" y="841"/>
                </a:cubicBezTo>
                <a:cubicBezTo>
                  <a:pt x="270" y="843"/>
                  <a:pt x="271" y="844"/>
                  <a:pt x="273" y="846"/>
                </a:cubicBezTo>
                <a:cubicBezTo>
                  <a:pt x="273" y="845"/>
                  <a:pt x="259" y="864"/>
                  <a:pt x="272" y="858"/>
                </a:cubicBezTo>
                <a:cubicBezTo>
                  <a:pt x="274" y="857"/>
                  <a:pt x="277" y="855"/>
                  <a:pt x="280" y="854"/>
                </a:cubicBezTo>
                <a:cubicBezTo>
                  <a:pt x="281" y="855"/>
                  <a:pt x="282" y="856"/>
                  <a:pt x="283" y="857"/>
                </a:cubicBezTo>
                <a:cubicBezTo>
                  <a:pt x="279" y="862"/>
                  <a:pt x="285" y="864"/>
                  <a:pt x="289" y="862"/>
                </a:cubicBezTo>
                <a:cubicBezTo>
                  <a:pt x="296" y="869"/>
                  <a:pt x="303" y="874"/>
                  <a:pt x="311" y="879"/>
                </a:cubicBezTo>
                <a:cubicBezTo>
                  <a:pt x="306" y="887"/>
                  <a:pt x="315" y="886"/>
                  <a:pt x="320" y="884"/>
                </a:cubicBezTo>
                <a:cubicBezTo>
                  <a:pt x="322" y="885"/>
                  <a:pt x="325" y="887"/>
                  <a:pt x="327" y="888"/>
                </a:cubicBezTo>
                <a:cubicBezTo>
                  <a:pt x="326" y="893"/>
                  <a:pt x="331" y="893"/>
                  <a:pt x="334" y="891"/>
                </a:cubicBezTo>
                <a:cubicBezTo>
                  <a:pt x="359" y="903"/>
                  <a:pt x="386" y="911"/>
                  <a:pt x="413" y="919"/>
                </a:cubicBezTo>
                <a:cubicBezTo>
                  <a:pt x="413" y="922"/>
                  <a:pt x="416" y="923"/>
                  <a:pt x="419" y="921"/>
                </a:cubicBezTo>
                <a:cubicBezTo>
                  <a:pt x="420" y="922"/>
                  <a:pt x="422" y="922"/>
                  <a:pt x="424" y="923"/>
                </a:cubicBezTo>
                <a:cubicBezTo>
                  <a:pt x="416" y="936"/>
                  <a:pt x="429" y="931"/>
                  <a:pt x="436" y="926"/>
                </a:cubicBezTo>
                <a:cubicBezTo>
                  <a:pt x="439" y="927"/>
                  <a:pt x="443" y="928"/>
                  <a:pt x="446" y="929"/>
                </a:cubicBezTo>
                <a:cubicBezTo>
                  <a:pt x="447" y="932"/>
                  <a:pt x="449" y="933"/>
                  <a:pt x="453" y="931"/>
                </a:cubicBezTo>
                <a:cubicBezTo>
                  <a:pt x="454" y="931"/>
                  <a:pt x="454" y="931"/>
                  <a:pt x="454" y="931"/>
                </a:cubicBezTo>
                <a:cubicBezTo>
                  <a:pt x="466" y="934"/>
                  <a:pt x="479" y="936"/>
                  <a:pt x="491" y="939"/>
                </a:cubicBezTo>
                <a:cubicBezTo>
                  <a:pt x="483" y="946"/>
                  <a:pt x="496" y="945"/>
                  <a:pt x="501" y="940"/>
                </a:cubicBezTo>
                <a:cubicBezTo>
                  <a:pt x="543" y="947"/>
                  <a:pt x="587" y="950"/>
                  <a:pt x="630" y="941"/>
                </a:cubicBezTo>
                <a:cubicBezTo>
                  <a:pt x="683" y="936"/>
                  <a:pt x="739" y="923"/>
                  <a:pt x="788" y="899"/>
                </a:cubicBezTo>
                <a:cubicBezTo>
                  <a:pt x="835" y="876"/>
                  <a:pt x="868" y="834"/>
                  <a:pt x="908" y="801"/>
                </a:cubicBezTo>
                <a:cubicBezTo>
                  <a:pt x="909" y="801"/>
                  <a:pt x="910" y="801"/>
                  <a:pt x="911" y="802"/>
                </a:cubicBezTo>
                <a:cubicBezTo>
                  <a:pt x="909" y="809"/>
                  <a:pt x="918" y="806"/>
                  <a:pt x="921" y="804"/>
                </a:cubicBezTo>
                <a:cubicBezTo>
                  <a:pt x="929" y="807"/>
                  <a:pt x="937" y="809"/>
                  <a:pt x="946" y="812"/>
                </a:cubicBezTo>
                <a:cubicBezTo>
                  <a:pt x="946" y="815"/>
                  <a:pt x="950" y="815"/>
                  <a:pt x="952" y="814"/>
                </a:cubicBezTo>
                <a:cubicBezTo>
                  <a:pt x="954" y="815"/>
                  <a:pt x="956" y="816"/>
                  <a:pt x="957" y="816"/>
                </a:cubicBezTo>
                <a:cubicBezTo>
                  <a:pt x="955" y="823"/>
                  <a:pt x="964" y="821"/>
                  <a:pt x="967" y="820"/>
                </a:cubicBezTo>
                <a:cubicBezTo>
                  <a:pt x="970" y="821"/>
                  <a:pt x="972" y="822"/>
                  <a:pt x="975" y="823"/>
                </a:cubicBezTo>
                <a:cubicBezTo>
                  <a:pt x="967" y="835"/>
                  <a:pt x="983" y="830"/>
                  <a:pt x="988" y="828"/>
                </a:cubicBezTo>
                <a:cubicBezTo>
                  <a:pt x="991" y="829"/>
                  <a:pt x="995" y="831"/>
                  <a:pt x="999" y="832"/>
                </a:cubicBezTo>
                <a:cubicBezTo>
                  <a:pt x="998" y="838"/>
                  <a:pt x="1004" y="836"/>
                  <a:pt x="1007" y="835"/>
                </a:cubicBezTo>
                <a:cubicBezTo>
                  <a:pt x="1011" y="836"/>
                  <a:pt x="1014" y="838"/>
                  <a:pt x="1018" y="839"/>
                </a:cubicBezTo>
                <a:cubicBezTo>
                  <a:pt x="1023" y="851"/>
                  <a:pt x="1085" y="859"/>
                  <a:pt x="1098" y="861"/>
                </a:cubicBezTo>
                <a:cubicBezTo>
                  <a:pt x="1127" y="865"/>
                  <a:pt x="1156" y="862"/>
                  <a:pt x="1184" y="855"/>
                </a:cubicBezTo>
                <a:cubicBezTo>
                  <a:pt x="1213" y="846"/>
                  <a:pt x="1237" y="833"/>
                  <a:pt x="1257" y="811"/>
                </a:cubicBezTo>
                <a:cubicBezTo>
                  <a:pt x="1263" y="805"/>
                  <a:pt x="1307" y="760"/>
                  <a:pt x="1303" y="758"/>
                </a:cubicBezTo>
                <a:cubicBezTo>
                  <a:pt x="1367" y="694"/>
                  <a:pt x="1352" y="580"/>
                  <a:pt x="1306" y="512"/>
                </a:cubicBezTo>
                <a:cubicBezTo>
                  <a:pt x="1306" y="511"/>
                  <a:pt x="1306" y="511"/>
                  <a:pt x="1306" y="510"/>
                </a:cubicBezTo>
                <a:cubicBezTo>
                  <a:pt x="1318" y="505"/>
                  <a:pt x="1326" y="497"/>
                  <a:pt x="1332" y="487"/>
                </a:cubicBezTo>
                <a:cubicBezTo>
                  <a:pt x="1339" y="488"/>
                  <a:pt x="1339" y="475"/>
                  <a:pt x="1339" y="474"/>
                </a:cubicBezTo>
                <a:cubicBezTo>
                  <a:pt x="1342" y="466"/>
                  <a:pt x="1368" y="391"/>
                  <a:pt x="1364" y="389"/>
                </a:cubicBezTo>
                <a:cubicBezTo>
                  <a:pt x="1404" y="243"/>
                  <a:pt x="1215" y="108"/>
                  <a:pt x="1084" y="172"/>
                </a:cubicBezTo>
                <a:cubicBezTo>
                  <a:pt x="1046" y="38"/>
                  <a:pt x="840" y="0"/>
                  <a:pt x="743" y="85"/>
                </a:cubicBezTo>
                <a:cubicBezTo>
                  <a:pt x="734" y="82"/>
                  <a:pt x="677" y="124"/>
                  <a:pt x="667" y="130"/>
                </a:cubicBezTo>
                <a:cubicBezTo>
                  <a:pt x="653" y="139"/>
                  <a:pt x="641" y="149"/>
                  <a:pt x="631" y="163"/>
                </a:cubicBezTo>
                <a:cubicBezTo>
                  <a:pt x="629" y="164"/>
                  <a:pt x="605" y="183"/>
                  <a:pt x="622" y="180"/>
                </a:cubicBezTo>
                <a:cubicBezTo>
                  <a:pt x="622" y="181"/>
                  <a:pt x="621" y="181"/>
                  <a:pt x="621" y="182"/>
                </a:cubicBezTo>
                <a:cubicBezTo>
                  <a:pt x="614" y="186"/>
                  <a:pt x="598" y="200"/>
                  <a:pt x="617" y="194"/>
                </a:cubicBezTo>
                <a:cubicBezTo>
                  <a:pt x="617" y="197"/>
                  <a:pt x="616" y="200"/>
                  <a:pt x="615" y="204"/>
                </a:cubicBezTo>
                <a:cubicBezTo>
                  <a:pt x="520" y="145"/>
                  <a:pt x="364" y="113"/>
                  <a:pt x="286" y="219"/>
                </a:cubicBezTo>
                <a:cubicBezTo>
                  <a:pt x="281" y="218"/>
                  <a:pt x="273" y="229"/>
                  <a:pt x="273" y="234"/>
                </a:cubicBezTo>
                <a:cubicBezTo>
                  <a:pt x="254" y="256"/>
                  <a:pt x="224" y="265"/>
                  <a:pt x="207" y="291"/>
                </a:cubicBezTo>
                <a:cubicBezTo>
                  <a:pt x="205" y="293"/>
                  <a:pt x="200" y="295"/>
                  <a:pt x="203" y="299"/>
                </a:cubicBezTo>
                <a:cubicBezTo>
                  <a:pt x="201" y="303"/>
                  <a:pt x="199" y="307"/>
                  <a:pt x="198" y="311"/>
                </a:cubicBezTo>
                <a:cubicBezTo>
                  <a:pt x="197" y="312"/>
                  <a:pt x="185" y="322"/>
                  <a:pt x="195" y="323"/>
                </a:cubicBezTo>
                <a:cubicBezTo>
                  <a:pt x="194" y="328"/>
                  <a:pt x="189" y="346"/>
                  <a:pt x="192" y="350"/>
                </a:cubicBezTo>
                <a:cubicBezTo>
                  <a:pt x="192" y="356"/>
                  <a:pt x="192" y="361"/>
                  <a:pt x="193" y="366"/>
                </a:cubicBezTo>
                <a:cubicBezTo>
                  <a:pt x="191" y="369"/>
                  <a:pt x="187" y="376"/>
                  <a:pt x="194" y="375"/>
                </a:cubicBezTo>
                <a:cubicBezTo>
                  <a:pt x="194" y="379"/>
                  <a:pt x="195" y="382"/>
                  <a:pt x="195" y="385"/>
                </a:cubicBezTo>
                <a:cubicBezTo>
                  <a:pt x="178" y="394"/>
                  <a:pt x="161" y="405"/>
                  <a:pt x="146" y="419"/>
                </a:cubicBezTo>
                <a:cubicBezTo>
                  <a:pt x="137" y="423"/>
                  <a:pt x="125" y="427"/>
                  <a:pt x="116" y="433"/>
                </a:cubicBezTo>
                <a:cubicBezTo>
                  <a:pt x="64" y="462"/>
                  <a:pt x="15" y="506"/>
                  <a:pt x="3" y="571"/>
                </a:cubicBezTo>
                <a:cubicBezTo>
                  <a:pt x="2" y="572"/>
                  <a:pt x="2" y="575"/>
                  <a:pt x="3" y="576"/>
                </a:cubicBezTo>
                <a:cubicBezTo>
                  <a:pt x="0" y="596"/>
                  <a:pt x="1" y="616"/>
                  <a:pt x="5" y="635"/>
                </a:cubicBezTo>
                <a:close/>
                <a:moveTo>
                  <a:pt x="12" y="628"/>
                </a:moveTo>
                <a:cubicBezTo>
                  <a:pt x="15" y="627"/>
                  <a:pt x="18" y="625"/>
                  <a:pt x="22" y="623"/>
                </a:cubicBezTo>
                <a:cubicBezTo>
                  <a:pt x="18" y="625"/>
                  <a:pt x="15" y="627"/>
                  <a:pt x="12" y="630"/>
                </a:cubicBezTo>
                <a:cubicBezTo>
                  <a:pt x="12" y="629"/>
                  <a:pt x="12" y="629"/>
                  <a:pt x="12" y="628"/>
                </a:cubicBezTo>
                <a:close/>
                <a:moveTo>
                  <a:pt x="15" y="640"/>
                </a:moveTo>
                <a:cubicBezTo>
                  <a:pt x="15" y="640"/>
                  <a:pt x="15" y="640"/>
                  <a:pt x="14" y="640"/>
                </a:cubicBezTo>
                <a:cubicBezTo>
                  <a:pt x="15" y="639"/>
                  <a:pt x="15" y="639"/>
                  <a:pt x="16" y="639"/>
                </a:cubicBezTo>
                <a:cubicBezTo>
                  <a:pt x="15" y="639"/>
                  <a:pt x="15" y="640"/>
                  <a:pt x="15" y="640"/>
                </a:cubicBezTo>
                <a:close/>
                <a:moveTo>
                  <a:pt x="26" y="670"/>
                </a:moveTo>
                <a:cubicBezTo>
                  <a:pt x="23" y="664"/>
                  <a:pt x="20" y="657"/>
                  <a:pt x="18" y="651"/>
                </a:cubicBezTo>
                <a:cubicBezTo>
                  <a:pt x="25" y="647"/>
                  <a:pt x="33" y="644"/>
                  <a:pt x="41" y="641"/>
                </a:cubicBezTo>
                <a:cubicBezTo>
                  <a:pt x="40" y="642"/>
                  <a:pt x="14" y="661"/>
                  <a:pt x="27" y="661"/>
                </a:cubicBezTo>
                <a:cubicBezTo>
                  <a:pt x="40" y="661"/>
                  <a:pt x="60" y="645"/>
                  <a:pt x="72" y="641"/>
                </a:cubicBezTo>
                <a:cubicBezTo>
                  <a:pt x="56" y="650"/>
                  <a:pt x="41" y="659"/>
                  <a:pt x="26" y="670"/>
                </a:cubicBezTo>
                <a:close/>
                <a:moveTo>
                  <a:pt x="72" y="541"/>
                </a:moveTo>
                <a:cubicBezTo>
                  <a:pt x="68" y="534"/>
                  <a:pt x="47" y="550"/>
                  <a:pt x="43" y="552"/>
                </a:cubicBezTo>
                <a:cubicBezTo>
                  <a:pt x="52" y="546"/>
                  <a:pt x="94" y="509"/>
                  <a:pt x="59" y="525"/>
                </a:cubicBezTo>
                <a:cubicBezTo>
                  <a:pt x="68" y="518"/>
                  <a:pt x="77" y="511"/>
                  <a:pt x="85" y="504"/>
                </a:cubicBezTo>
                <a:cubicBezTo>
                  <a:pt x="79" y="522"/>
                  <a:pt x="76" y="539"/>
                  <a:pt x="76" y="556"/>
                </a:cubicBezTo>
                <a:cubicBezTo>
                  <a:pt x="75" y="549"/>
                  <a:pt x="29" y="579"/>
                  <a:pt x="24" y="581"/>
                </a:cubicBezTo>
                <a:cubicBezTo>
                  <a:pt x="30" y="577"/>
                  <a:pt x="76" y="548"/>
                  <a:pt x="72" y="541"/>
                </a:cubicBezTo>
                <a:close/>
                <a:moveTo>
                  <a:pt x="139" y="738"/>
                </a:moveTo>
                <a:cubicBezTo>
                  <a:pt x="141" y="737"/>
                  <a:pt x="143" y="735"/>
                  <a:pt x="145" y="733"/>
                </a:cubicBezTo>
                <a:cubicBezTo>
                  <a:pt x="152" y="728"/>
                  <a:pt x="186" y="709"/>
                  <a:pt x="185" y="700"/>
                </a:cubicBezTo>
                <a:cubicBezTo>
                  <a:pt x="189" y="702"/>
                  <a:pt x="194" y="704"/>
                  <a:pt x="198" y="705"/>
                </a:cubicBezTo>
                <a:cubicBezTo>
                  <a:pt x="178" y="715"/>
                  <a:pt x="159" y="728"/>
                  <a:pt x="139" y="738"/>
                </a:cubicBezTo>
                <a:close/>
                <a:moveTo>
                  <a:pt x="205" y="708"/>
                </a:moveTo>
                <a:cubicBezTo>
                  <a:pt x="212" y="710"/>
                  <a:pt x="219" y="712"/>
                  <a:pt x="227" y="714"/>
                </a:cubicBezTo>
                <a:cubicBezTo>
                  <a:pt x="204" y="726"/>
                  <a:pt x="180" y="734"/>
                  <a:pt x="157" y="744"/>
                </a:cubicBezTo>
                <a:cubicBezTo>
                  <a:pt x="163" y="739"/>
                  <a:pt x="170" y="735"/>
                  <a:pt x="176" y="731"/>
                </a:cubicBezTo>
                <a:cubicBezTo>
                  <a:pt x="182" y="727"/>
                  <a:pt x="206" y="715"/>
                  <a:pt x="205" y="708"/>
                </a:cubicBezTo>
                <a:close/>
                <a:moveTo>
                  <a:pt x="119" y="710"/>
                </a:moveTo>
                <a:cubicBezTo>
                  <a:pt x="131" y="701"/>
                  <a:pt x="143" y="692"/>
                  <a:pt x="156" y="685"/>
                </a:cubicBezTo>
                <a:cubicBezTo>
                  <a:pt x="156" y="685"/>
                  <a:pt x="156" y="685"/>
                  <a:pt x="156" y="685"/>
                </a:cubicBezTo>
                <a:cubicBezTo>
                  <a:pt x="158" y="686"/>
                  <a:pt x="161" y="688"/>
                  <a:pt x="164" y="689"/>
                </a:cubicBezTo>
                <a:cubicBezTo>
                  <a:pt x="149" y="695"/>
                  <a:pt x="134" y="702"/>
                  <a:pt x="119" y="710"/>
                </a:cubicBezTo>
                <a:close/>
                <a:moveTo>
                  <a:pt x="172" y="695"/>
                </a:moveTo>
                <a:cubicBezTo>
                  <a:pt x="172" y="694"/>
                  <a:pt x="172" y="694"/>
                  <a:pt x="172" y="694"/>
                </a:cubicBezTo>
                <a:cubicBezTo>
                  <a:pt x="174" y="695"/>
                  <a:pt x="176" y="696"/>
                  <a:pt x="178" y="697"/>
                </a:cubicBezTo>
                <a:cubicBezTo>
                  <a:pt x="168" y="702"/>
                  <a:pt x="158" y="707"/>
                  <a:pt x="148" y="712"/>
                </a:cubicBezTo>
                <a:cubicBezTo>
                  <a:pt x="157" y="706"/>
                  <a:pt x="165" y="700"/>
                  <a:pt x="172" y="695"/>
                </a:cubicBezTo>
                <a:close/>
                <a:moveTo>
                  <a:pt x="130" y="688"/>
                </a:moveTo>
                <a:cubicBezTo>
                  <a:pt x="136" y="685"/>
                  <a:pt x="141" y="682"/>
                  <a:pt x="146" y="679"/>
                </a:cubicBezTo>
                <a:cubicBezTo>
                  <a:pt x="147" y="679"/>
                  <a:pt x="147" y="679"/>
                  <a:pt x="148" y="680"/>
                </a:cubicBezTo>
                <a:cubicBezTo>
                  <a:pt x="142" y="682"/>
                  <a:pt x="136" y="685"/>
                  <a:pt x="130" y="688"/>
                </a:cubicBezTo>
                <a:close/>
                <a:moveTo>
                  <a:pt x="79" y="700"/>
                </a:moveTo>
                <a:cubicBezTo>
                  <a:pt x="93" y="688"/>
                  <a:pt x="110" y="677"/>
                  <a:pt x="127" y="667"/>
                </a:cubicBezTo>
                <a:cubicBezTo>
                  <a:pt x="128" y="667"/>
                  <a:pt x="128" y="666"/>
                  <a:pt x="128" y="665"/>
                </a:cubicBezTo>
                <a:cubicBezTo>
                  <a:pt x="131" y="668"/>
                  <a:pt x="135" y="670"/>
                  <a:pt x="138" y="673"/>
                </a:cubicBezTo>
                <a:cubicBezTo>
                  <a:pt x="118" y="682"/>
                  <a:pt x="99" y="691"/>
                  <a:pt x="79" y="700"/>
                </a:cubicBezTo>
                <a:close/>
                <a:moveTo>
                  <a:pt x="57" y="692"/>
                </a:moveTo>
                <a:cubicBezTo>
                  <a:pt x="64" y="686"/>
                  <a:pt x="115" y="658"/>
                  <a:pt x="110" y="650"/>
                </a:cubicBezTo>
                <a:cubicBezTo>
                  <a:pt x="107" y="646"/>
                  <a:pt x="66" y="670"/>
                  <a:pt x="60" y="673"/>
                </a:cubicBezTo>
                <a:cubicBezTo>
                  <a:pt x="69" y="668"/>
                  <a:pt x="103" y="652"/>
                  <a:pt x="102" y="638"/>
                </a:cubicBezTo>
                <a:cubicBezTo>
                  <a:pt x="108" y="646"/>
                  <a:pt x="115" y="653"/>
                  <a:pt x="122" y="660"/>
                </a:cubicBezTo>
                <a:cubicBezTo>
                  <a:pt x="100" y="670"/>
                  <a:pt x="79" y="682"/>
                  <a:pt x="57" y="692"/>
                </a:cubicBezTo>
                <a:close/>
                <a:moveTo>
                  <a:pt x="70" y="653"/>
                </a:moveTo>
                <a:cubicBezTo>
                  <a:pt x="70" y="653"/>
                  <a:pt x="70" y="652"/>
                  <a:pt x="69" y="652"/>
                </a:cubicBezTo>
                <a:cubicBezTo>
                  <a:pt x="79" y="645"/>
                  <a:pt x="89" y="639"/>
                  <a:pt x="98" y="632"/>
                </a:cubicBezTo>
                <a:cubicBezTo>
                  <a:pt x="99" y="633"/>
                  <a:pt x="99" y="634"/>
                  <a:pt x="100" y="635"/>
                </a:cubicBezTo>
                <a:cubicBezTo>
                  <a:pt x="99" y="634"/>
                  <a:pt x="85" y="643"/>
                  <a:pt x="70" y="653"/>
                </a:cubicBezTo>
                <a:close/>
                <a:moveTo>
                  <a:pt x="92" y="627"/>
                </a:moveTo>
                <a:cubicBezTo>
                  <a:pt x="86" y="624"/>
                  <a:pt x="70" y="632"/>
                  <a:pt x="65" y="635"/>
                </a:cubicBezTo>
                <a:cubicBezTo>
                  <a:pt x="70" y="632"/>
                  <a:pt x="88" y="622"/>
                  <a:pt x="89" y="616"/>
                </a:cubicBezTo>
                <a:cubicBezTo>
                  <a:pt x="90" y="619"/>
                  <a:pt x="92" y="622"/>
                  <a:pt x="94" y="625"/>
                </a:cubicBezTo>
                <a:cubicBezTo>
                  <a:pt x="93" y="626"/>
                  <a:pt x="93" y="626"/>
                  <a:pt x="92" y="627"/>
                </a:cubicBezTo>
                <a:close/>
                <a:moveTo>
                  <a:pt x="36" y="634"/>
                </a:moveTo>
                <a:cubicBezTo>
                  <a:pt x="42" y="630"/>
                  <a:pt x="83" y="608"/>
                  <a:pt x="80" y="602"/>
                </a:cubicBezTo>
                <a:cubicBezTo>
                  <a:pt x="76" y="596"/>
                  <a:pt x="52" y="614"/>
                  <a:pt x="47" y="616"/>
                </a:cubicBezTo>
                <a:cubicBezTo>
                  <a:pt x="57" y="610"/>
                  <a:pt x="66" y="603"/>
                  <a:pt x="74" y="595"/>
                </a:cubicBezTo>
                <a:cubicBezTo>
                  <a:pt x="79" y="591"/>
                  <a:pt x="74" y="585"/>
                  <a:pt x="69" y="589"/>
                </a:cubicBezTo>
                <a:cubicBezTo>
                  <a:pt x="55" y="596"/>
                  <a:pt x="42" y="603"/>
                  <a:pt x="29" y="610"/>
                </a:cubicBezTo>
                <a:cubicBezTo>
                  <a:pt x="44" y="596"/>
                  <a:pt x="63" y="585"/>
                  <a:pt x="77" y="576"/>
                </a:cubicBezTo>
                <a:cubicBezTo>
                  <a:pt x="79" y="589"/>
                  <a:pt x="82" y="601"/>
                  <a:pt x="87" y="612"/>
                </a:cubicBezTo>
                <a:cubicBezTo>
                  <a:pt x="83" y="609"/>
                  <a:pt x="43" y="631"/>
                  <a:pt x="36" y="634"/>
                </a:cubicBezTo>
                <a:close/>
                <a:moveTo>
                  <a:pt x="53" y="577"/>
                </a:moveTo>
                <a:cubicBezTo>
                  <a:pt x="63" y="570"/>
                  <a:pt x="76" y="560"/>
                  <a:pt x="76" y="557"/>
                </a:cubicBezTo>
                <a:cubicBezTo>
                  <a:pt x="76" y="560"/>
                  <a:pt x="76" y="564"/>
                  <a:pt x="76" y="568"/>
                </a:cubicBezTo>
                <a:cubicBezTo>
                  <a:pt x="72" y="569"/>
                  <a:pt x="63" y="575"/>
                  <a:pt x="59" y="578"/>
                </a:cubicBezTo>
                <a:cubicBezTo>
                  <a:pt x="59" y="578"/>
                  <a:pt x="59" y="578"/>
                  <a:pt x="59" y="578"/>
                </a:cubicBezTo>
                <a:cubicBezTo>
                  <a:pt x="58" y="575"/>
                  <a:pt x="56" y="575"/>
                  <a:pt x="53" y="577"/>
                </a:cubicBezTo>
                <a:close/>
                <a:moveTo>
                  <a:pt x="32" y="680"/>
                </a:moveTo>
                <a:cubicBezTo>
                  <a:pt x="32" y="679"/>
                  <a:pt x="31" y="678"/>
                  <a:pt x="31" y="677"/>
                </a:cubicBezTo>
                <a:cubicBezTo>
                  <a:pt x="32" y="676"/>
                  <a:pt x="38" y="674"/>
                  <a:pt x="45" y="671"/>
                </a:cubicBezTo>
                <a:cubicBezTo>
                  <a:pt x="39" y="675"/>
                  <a:pt x="34" y="679"/>
                  <a:pt x="32" y="680"/>
                </a:cubicBezTo>
                <a:close/>
                <a:moveTo>
                  <a:pt x="42" y="694"/>
                </a:moveTo>
                <a:cubicBezTo>
                  <a:pt x="41" y="692"/>
                  <a:pt x="40" y="691"/>
                  <a:pt x="39" y="689"/>
                </a:cubicBezTo>
                <a:cubicBezTo>
                  <a:pt x="43" y="688"/>
                  <a:pt x="49" y="686"/>
                  <a:pt x="54" y="684"/>
                </a:cubicBezTo>
                <a:cubicBezTo>
                  <a:pt x="50" y="687"/>
                  <a:pt x="46" y="690"/>
                  <a:pt x="42" y="694"/>
                </a:cubicBezTo>
                <a:close/>
                <a:moveTo>
                  <a:pt x="50" y="703"/>
                </a:moveTo>
                <a:cubicBezTo>
                  <a:pt x="60" y="699"/>
                  <a:pt x="69" y="695"/>
                  <a:pt x="78" y="691"/>
                </a:cubicBezTo>
                <a:cubicBezTo>
                  <a:pt x="70" y="697"/>
                  <a:pt x="63" y="703"/>
                  <a:pt x="57" y="709"/>
                </a:cubicBezTo>
                <a:cubicBezTo>
                  <a:pt x="55" y="707"/>
                  <a:pt x="52" y="705"/>
                  <a:pt x="50" y="703"/>
                </a:cubicBezTo>
                <a:close/>
                <a:moveTo>
                  <a:pt x="63" y="715"/>
                </a:moveTo>
                <a:cubicBezTo>
                  <a:pt x="72" y="712"/>
                  <a:pt x="80" y="708"/>
                  <a:pt x="88" y="705"/>
                </a:cubicBezTo>
                <a:cubicBezTo>
                  <a:pt x="81" y="709"/>
                  <a:pt x="75" y="714"/>
                  <a:pt x="69" y="720"/>
                </a:cubicBezTo>
                <a:cubicBezTo>
                  <a:pt x="67" y="718"/>
                  <a:pt x="65" y="717"/>
                  <a:pt x="63" y="715"/>
                </a:cubicBezTo>
                <a:close/>
                <a:moveTo>
                  <a:pt x="77" y="725"/>
                </a:moveTo>
                <a:cubicBezTo>
                  <a:pt x="86" y="721"/>
                  <a:pt x="94" y="717"/>
                  <a:pt x="103" y="712"/>
                </a:cubicBezTo>
                <a:cubicBezTo>
                  <a:pt x="96" y="717"/>
                  <a:pt x="89" y="723"/>
                  <a:pt x="82" y="728"/>
                </a:cubicBezTo>
                <a:cubicBezTo>
                  <a:pt x="80" y="727"/>
                  <a:pt x="79" y="726"/>
                  <a:pt x="77" y="725"/>
                </a:cubicBezTo>
                <a:close/>
                <a:moveTo>
                  <a:pt x="90" y="733"/>
                </a:moveTo>
                <a:cubicBezTo>
                  <a:pt x="107" y="725"/>
                  <a:pt x="122" y="717"/>
                  <a:pt x="138" y="709"/>
                </a:cubicBezTo>
                <a:cubicBezTo>
                  <a:pt x="125" y="718"/>
                  <a:pt x="110" y="726"/>
                  <a:pt x="97" y="736"/>
                </a:cubicBezTo>
                <a:cubicBezTo>
                  <a:pt x="95" y="735"/>
                  <a:pt x="93" y="734"/>
                  <a:pt x="90" y="733"/>
                </a:cubicBezTo>
                <a:close/>
                <a:moveTo>
                  <a:pt x="117" y="744"/>
                </a:moveTo>
                <a:cubicBezTo>
                  <a:pt x="114" y="743"/>
                  <a:pt x="110" y="742"/>
                  <a:pt x="107" y="741"/>
                </a:cubicBezTo>
                <a:cubicBezTo>
                  <a:pt x="122" y="735"/>
                  <a:pt x="136" y="727"/>
                  <a:pt x="150" y="720"/>
                </a:cubicBezTo>
                <a:cubicBezTo>
                  <a:pt x="139" y="728"/>
                  <a:pt x="128" y="736"/>
                  <a:pt x="117" y="744"/>
                </a:cubicBezTo>
                <a:close/>
                <a:moveTo>
                  <a:pt x="138" y="750"/>
                </a:moveTo>
                <a:cubicBezTo>
                  <a:pt x="137" y="750"/>
                  <a:pt x="136" y="749"/>
                  <a:pt x="134" y="749"/>
                </a:cubicBezTo>
                <a:cubicBezTo>
                  <a:pt x="137" y="748"/>
                  <a:pt x="140" y="747"/>
                  <a:pt x="142" y="745"/>
                </a:cubicBezTo>
                <a:cubicBezTo>
                  <a:pt x="141" y="747"/>
                  <a:pt x="139" y="748"/>
                  <a:pt x="138" y="750"/>
                </a:cubicBezTo>
                <a:close/>
                <a:moveTo>
                  <a:pt x="175" y="754"/>
                </a:moveTo>
                <a:cubicBezTo>
                  <a:pt x="169" y="754"/>
                  <a:pt x="162" y="754"/>
                  <a:pt x="156" y="753"/>
                </a:cubicBezTo>
                <a:cubicBezTo>
                  <a:pt x="164" y="750"/>
                  <a:pt x="171" y="747"/>
                  <a:pt x="178" y="744"/>
                </a:cubicBezTo>
                <a:cubicBezTo>
                  <a:pt x="185" y="741"/>
                  <a:pt x="192" y="739"/>
                  <a:pt x="199" y="736"/>
                </a:cubicBezTo>
                <a:cubicBezTo>
                  <a:pt x="195" y="739"/>
                  <a:pt x="174" y="748"/>
                  <a:pt x="175" y="754"/>
                </a:cubicBezTo>
                <a:close/>
                <a:moveTo>
                  <a:pt x="201" y="753"/>
                </a:moveTo>
                <a:cubicBezTo>
                  <a:pt x="197" y="754"/>
                  <a:pt x="194" y="754"/>
                  <a:pt x="190" y="754"/>
                </a:cubicBezTo>
                <a:cubicBezTo>
                  <a:pt x="195" y="752"/>
                  <a:pt x="201" y="749"/>
                  <a:pt x="206" y="746"/>
                </a:cubicBezTo>
                <a:cubicBezTo>
                  <a:pt x="203" y="748"/>
                  <a:pt x="202" y="750"/>
                  <a:pt x="201" y="753"/>
                </a:cubicBezTo>
                <a:close/>
                <a:moveTo>
                  <a:pt x="238" y="717"/>
                </a:moveTo>
                <a:cubicBezTo>
                  <a:pt x="239" y="717"/>
                  <a:pt x="240" y="717"/>
                  <a:pt x="241" y="718"/>
                </a:cubicBezTo>
                <a:cubicBezTo>
                  <a:pt x="236" y="720"/>
                  <a:pt x="231" y="723"/>
                  <a:pt x="226" y="726"/>
                </a:cubicBezTo>
                <a:cubicBezTo>
                  <a:pt x="230" y="724"/>
                  <a:pt x="235" y="720"/>
                  <a:pt x="238" y="717"/>
                </a:cubicBezTo>
                <a:close/>
                <a:moveTo>
                  <a:pt x="255" y="720"/>
                </a:moveTo>
                <a:cubicBezTo>
                  <a:pt x="260" y="721"/>
                  <a:pt x="265" y="721"/>
                  <a:pt x="270" y="722"/>
                </a:cubicBezTo>
                <a:cubicBezTo>
                  <a:pt x="257" y="727"/>
                  <a:pt x="245" y="733"/>
                  <a:pt x="232" y="738"/>
                </a:cubicBezTo>
                <a:cubicBezTo>
                  <a:pt x="240" y="733"/>
                  <a:pt x="249" y="727"/>
                  <a:pt x="255" y="720"/>
                </a:cubicBezTo>
                <a:close/>
                <a:moveTo>
                  <a:pt x="274" y="734"/>
                </a:moveTo>
                <a:cubicBezTo>
                  <a:pt x="276" y="731"/>
                  <a:pt x="276" y="731"/>
                  <a:pt x="276" y="731"/>
                </a:cubicBezTo>
                <a:cubicBezTo>
                  <a:pt x="276" y="731"/>
                  <a:pt x="276" y="731"/>
                  <a:pt x="276" y="730"/>
                </a:cubicBezTo>
                <a:cubicBezTo>
                  <a:pt x="279" y="729"/>
                  <a:pt x="283" y="727"/>
                  <a:pt x="286" y="726"/>
                </a:cubicBezTo>
                <a:cubicBezTo>
                  <a:pt x="286" y="731"/>
                  <a:pt x="287" y="735"/>
                  <a:pt x="287" y="740"/>
                </a:cubicBezTo>
                <a:cubicBezTo>
                  <a:pt x="285" y="731"/>
                  <a:pt x="270" y="745"/>
                  <a:pt x="267" y="746"/>
                </a:cubicBezTo>
                <a:cubicBezTo>
                  <a:pt x="272" y="742"/>
                  <a:pt x="276" y="738"/>
                  <a:pt x="277" y="738"/>
                </a:cubicBezTo>
                <a:lnTo>
                  <a:pt x="274" y="734"/>
                </a:lnTo>
                <a:close/>
                <a:moveTo>
                  <a:pt x="287" y="741"/>
                </a:moveTo>
                <a:cubicBezTo>
                  <a:pt x="287" y="743"/>
                  <a:pt x="287" y="745"/>
                  <a:pt x="287" y="746"/>
                </a:cubicBezTo>
                <a:cubicBezTo>
                  <a:pt x="283" y="748"/>
                  <a:pt x="280" y="751"/>
                  <a:pt x="277" y="756"/>
                </a:cubicBezTo>
                <a:cubicBezTo>
                  <a:pt x="276" y="755"/>
                  <a:pt x="275" y="754"/>
                  <a:pt x="274" y="754"/>
                </a:cubicBezTo>
                <a:cubicBezTo>
                  <a:pt x="277" y="752"/>
                  <a:pt x="286" y="746"/>
                  <a:pt x="287" y="741"/>
                </a:cubicBezTo>
                <a:close/>
                <a:moveTo>
                  <a:pt x="257" y="743"/>
                </a:moveTo>
                <a:cubicBezTo>
                  <a:pt x="257" y="742"/>
                  <a:pt x="257" y="742"/>
                  <a:pt x="257" y="741"/>
                </a:cubicBezTo>
                <a:cubicBezTo>
                  <a:pt x="261" y="738"/>
                  <a:pt x="265" y="736"/>
                  <a:pt x="269" y="734"/>
                </a:cubicBezTo>
                <a:cubicBezTo>
                  <a:pt x="266" y="736"/>
                  <a:pt x="261" y="740"/>
                  <a:pt x="257" y="743"/>
                </a:cubicBezTo>
                <a:close/>
                <a:moveTo>
                  <a:pt x="236" y="745"/>
                </a:moveTo>
                <a:cubicBezTo>
                  <a:pt x="237" y="745"/>
                  <a:pt x="239" y="744"/>
                  <a:pt x="241" y="743"/>
                </a:cubicBezTo>
                <a:cubicBezTo>
                  <a:pt x="241" y="743"/>
                  <a:pt x="241" y="743"/>
                  <a:pt x="241" y="743"/>
                </a:cubicBezTo>
                <a:cubicBezTo>
                  <a:pt x="239" y="744"/>
                  <a:pt x="238" y="745"/>
                  <a:pt x="236" y="745"/>
                </a:cubicBezTo>
                <a:close/>
                <a:moveTo>
                  <a:pt x="245" y="756"/>
                </a:moveTo>
                <a:cubicBezTo>
                  <a:pt x="245" y="756"/>
                  <a:pt x="245" y="756"/>
                  <a:pt x="245" y="756"/>
                </a:cubicBezTo>
                <a:cubicBezTo>
                  <a:pt x="246" y="754"/>
                  <a:pt x="245" y="752"/>
                  <a:pt x="244" y="751"/>
                </a:cubicBezTo>
                <a:cubicBezTo>
                  <a:pt x="247" y="750"/>
                  <a:pt x="250" y="749"/>
                  <a:pt x="252" y="747"/>
                </a:cubicBezTo>
                <a:cubicBezTo>
                  <a:pt x="249" y="750"/>
                  <a:pt x="246" y="753"/>
                  <a:pt x="245" y="756"/>
                </a:cubicBezTo>
                <a:close/>
                <a:moveTo>
                  <a:pt x="247" y="765"/>
                </a:moveTo>
                <a:cubicBezTo>
                  <a:pt x="247" y="764"/>
                  <a:pt x="247" y="763"/>
                  <a:pt x="246" y="761"/>
                </a:cubicBezTo>
                <a:cubicBezTo>
                  <a:pt x="248" y="762"/>
                  <a:pt x="251" y="762"/>
                  <a:pt x="253" y="761"/>
                </a:cubicBezTo>
                <a:cubicBezTo>
                  <a:pt x="251" y="763"/>
                  <a:pt x="249" y="764"/>
                  <a:pt x="247" y="765"/>
                </a:cubicBezTo>
                <a:close/>
                <a:moveTo>
                  <a:pt x="251" y="779"/>
                </a:moveTo>
                <a:cubicBezTo>
                  <a:pt x="251" y="778"/>
                  <a:pt x="251" y="778"/>
                  <a:pt x="250" y="777"/>
                </a:cubicBezTo>
                <a:cubicBezTo>
                  <a:pt x="250" y="777"/>
                  <a:pt x="250" y="776"/>
                  <a:pt x="250" y="775"/>
                </a:cubicBezTo>
                <a:cubicBezTo>
                  <a:pt x="253" y="774"/>
                  <a:pt x="256" y="773"/>
                  <a:pt x="259" y="771"/>
                </a:cubicBezTo>
                <a:cubicBezTo>
                  <a:pt x="256" y="774"/>
                  <a:pt x="253" y="776"/>
                  <a:pt x="251" y="779"/>
                </a:cubicBezTo>
                <a:close/>
                <a:moveTo>
                  <a:pt x="255" y="795"/>
                </a:moveTo>
                <a:cubicBezTo>
                  <a:pt x="255" y="794"/>
                  <a:pt x="254" y="793"/>
                  <a:pt x="254" y="792"/>
                </a:cubicBezTo>
                <a:cubicBezTo>
                  <a:pt x="255" y="790"/>
                  <a:pt x="254" y="789"/>
                  <a:pt x="253" y="788"/>
                </a:cubicBezTo>
                <a:cubicBezTo>
                  <a:pt x="264" y="776"/>
                  <a:pt x="278" y="767"/>
                  <a:pt x="289" y="755"/>
                </a:cubicBezTo>
                <a:cubicBezTo>
                  <a:pt x="289" y="757"/>
                  <a:pt x="289" y="759"/>
                  <a:pt x="289" y="760"/>
                </a:cubicBezTo>
                <a:cubicBezTo>
                  <a:pt x="285" y="758"/>
                  <a:pt x="259" y="790"/>
                  <a:pt x="255" y="795"/>
                </a:cubicBezTo>
                <a:close/>
                <a:moveTo>
                  <a:pt x="276" y="785"/>
                </a:moveTo>
                <a:cubicBezTo>
                  <a:pt x="282" y="779"/>
                  <a:pt x="288" y="773"/>
                  <a:pt x="291" y="766"/>
                </a:cubicBezTo>
                <a:cubicBezTo>
                  <a:pt x="292" y="769"/>
                  <a:pt x="293" y="772"/>
                  <a:pt x="294" y="775"/>
                </a:cubicBezTo>
                <a:cubicBezTo>
                  <a:pt x="287" y="778"/>
                  <a:pt x="282" y="781"/>
                  <a:pt x="276" y="785"/>
                </a:cubicBezTo>
                <a:close/>
                <a:moveTo>
                  <a:pt x="297" y="783"/>
                </a:moveTo>
                <a:cubicBezTo>
                  <a:pt x="297" y="784"/>
                  <a:pt x="298" y="785"/>
                  <a:pt x="298" y="786"/>
                </a:cubicBezTo>
                <a:cubicBezTo>
                  <a:pt x="295" y="787"/>
                  <a:pt x="291" y="788"/>
                  <a:pt x="289" y="790"/>
                </a:cubicBezTo>
                <a:cubicBezTo>
                  <a:pt x="291" y="788"/>
                  <a:pt x="294" y="785"/>
                  <a:pt x="297" y="783"/>
                </a:cubicBezTo>
                <a:close/>
                <a:moveTo>
                  <a:pt x="259" y="808"/>
                </a:moveTo>
                <a:cubicBezTo>
                  <a:pt x="259" y="807"/>
                  <a:pt x="259" y="807"/>
                  <a:pt x="259" y="806"/>
                </a:cubicBezTo>
                <a:cubicBezTo>
                  <a:pt x="261" y="805"/>
                  <a:pt x="262" y="804"/>
                  <a:pt x="264" y="803"/>
                </a:cubicBezTo>
                <a:cubicBezTo>
                  <a:pt x="262" y="804"/>
                  <a:pt x="261" y="806"/>
                  <a:pt x="259" y="808"/>
                </a:cubicBezTo>
                <a:close/>
                <a:moveTo>
                  <a:pt x="263" y="817"/>
                </a:moveTo>
                <a:cubicBezTo>
                  <a:pt x="263" y="817"/>
                  <a:pt x="263" y="817"/>
                  <a:pt x="263" y="816"/>
                </a:cubicBezTo>
                <a:cubicBezTo>
                  <a:pt x="264" y="816"/>
                  <a:pt x="265" y="815"/>
                  <a:pt x="266" y="815"/>
                </a:cubicBezTo>
                <a:cubicBezTo>
                  <a:pt x="265" y="815"/>
                  <a:pt x="264" y="816"/>
                  <a:pt x="263" y="817"/>
                </a:cubicBezTo>
                <a:close/>
                <a:moveTo>
                  <a:pt x="270" y="828"/>
                </a:moveTo>
                <a:cubicBezTo>
                  <a:pt x="269" y="828"/>
                  <a:pt x="269" y="827"/>
                  <a:pt x="268" y="826"/>
                </a:cubicBezTo>
                <a:cubicBezTo>
                  <a:pt x="271" y="825"/>
                  <a:pt x="274" y="824"/>
                  <a:pt x="276" y="823"/>
                </a:cubicBezTo>
                <a:cubicBezTo>
                  <a:pt x="274" y="825"/>
                  <a:pt x="272" y="827"/>
                  <a:pt x="270" y="828"/>
                </a:cubicBezTo>
                <a:close/>
                <a:moveTo>
                  <a:pt x="278" y="840"/>
                </a:moveTo>
                <a:cubicBezTo>
                  <a:pt x="278" y="840"/>
                  <a:pt x="277" y="839"/>
                  <a:pt x="277" y="838"/>
                </a:cubicBezTo>
                <a:cubicBezTo>
                  <a:pt x="279" y="837"/>
                  <a:pt x="282" y="836"/>
                  <a:pt x="284" y="835"/>
                </a:cubicBezTo>
                <a:cubicBezTo>
                  <a:pt x="282" y="836"/>
                  <a:pt x="280" y="838"/>
                  <a:pt x="278" y="840"/>
                </a:cubicBezTo>
                <a:close/>
                <a:moveTo>
                  <a:pt x="283" y="811"/>
                </a:moveTo>
                <a:cubicBezTo>
                  <a:pt x="290" y="805"/>
                  <a:pt x="296" y="799"/>
                  <a:pt x="301" y="792"/>
                </a:cubicBezTo>
                <a:cubicBezTo>
                  <a:pt x="301" y="792"/>
                  <a:pt x="301" y="792"/>
                  <a:pt x="301" y="792"/>
                </a:cubicBezTo>
                <a:cubicBezTo>
                  <a:pt x="302" y="794"/>
                  <a:pt x="304" y="797"/>
                  <a:pt x="305" y="800"/>
                </a:cubicBezTo>
                <a:cubicBezTo>
                  <a:pt x="300" y="800"/>
                  <a:pt x="288" y="808"/>
                  <a:pt x="283" y="811"/>
                </a:cubicBezTo>
                <a:close/>
                <a:moveTo>
                  <a:pt x="288" y="850"/>
                </a:moveTo>
                <a:cubicBezTo>
                  <a:pt x="288" y="850"/>
                  <a:pt x="287" y="850"/>
                  <a:pt x="287" y="850"/>
                </a:cubicBezTo>
                <a:cubicBezTo>
                  <a:pt x="288" y="850"/>
                  <a:pt x="288" y="850"/>
                  <a:pt x="288" y="850"/>
                </a:cubicBezTo>
                <a:cubicBezTo>
                  <a:pt x="288" y="850"/>
                  <a:pt x="288" y="850"/>
                  <a:pt x="288" y="850"/>
                </a:cubicBezTo>
                <a:close/>
                <a:moveTo>
                  <a:pt x="288" y="824"/>
                </a:moveTo>
                <a:cubicBezTo>
                  <a:pt x="289" y="823"/>
                  <a:pt x="290" y="822"/>
                  <a:pt x="291" y="821"/>
                </a:cubicBezTo>
                <a:cubicBezTo>
                  <a:pt x="295" y="818"/>
                  <a:pt x="307" y="810"/>
                  <a:pt x="309" y="805"/>
                </a:cubicBezTo>
                <a:cubicBezTo>
                  <a:pt x="310" y="806"/>
                  <a:pt x="310" y="807"/>
                  <a:pt x="311" y="808"/>
                </a:cubicBezTo>
                <a:cubicBezTo>
                  <a:pt x="303" y="813"/>
                  <a:pt x="296" y="819"/>
                  <a:pt x="288" y="824"/>
                </a:cubicBezTo>
                <a:close/>
                <a:moveTo>
                  <a:pt x="293" y="838"/>
                </a:moveTo>
                <a:cubicBezTo>
                  <a:pt x="301" y="831"/>
                  <a:pt x="309" y="823"/>
                  <a:pt x="316" y="814"/>
                </a:cubicBezTo>
                <a:cubicBezTo>
                  <a:pt x="318" y="817"/>
                  <a:pt x="320" y="819"/>
                  <a:pt x="322" y="821"/>
                </a:cubicBezTo>
                <a:cubicBezTo>
                  <a:pt x="312" y="828"/>
                  <a:pt x="301" y="834"/>
                  <a:pt x="290" y="840"/>
                </a:cubicBezTo>
                <a:cubicBezTo>
                  <a:pt x="291" y="839"/>
                  <a:pt x="292" y="839"/>
                  <a:pt x="293" y="838"/>
                </a:cubicBezTo>
                <a:close/>
                <a:moveTo>
                  <a:pt x="296" y="858"/>
                </a:moveTo>
                <a:cubicBezTo>
                  <a:pt x="300" y="856"/>
                  <a:pt x="304" y="854"/>
                  <a:pt x="309" y="852"/>
                </a:cubicBezTo>
                <a:cubicBezTo>
                  <a:pt x="304" y="855"/>
                  <a:pt x="302" y="859"/>
                  <a:pt x="303" y="864"/>
                </a:cubicBezTo>
                <a:cubicBezTo>
                  <a:pt x="301" y="862"/>
                  <a:pt x="298" y="860"/>
                  <a:pt x="296" y="858"/>
                </a:cubicBezTo>
                <a:close/>
                <a:moveTo>
                  <a:pt x="308" y="867"/>
                </a:moveTo>
                <a:cubicBezTo>
                  <a:pt x="307" y="867"/>
                  <a:pt x="306" y="866"/>
                  <a:pt x="305" y="865"/>
                </a:cubicBezTo>
                <a:cubicBezTo>
                  <a:pt x="308" y="866"/>
                  <a:pt x="312" y="862"/>
                  <a:pt x="314" y="861"/>
                </a:cubicBezTo>
                <a:cubicBezTo>
                  <a:pt x="312" y="863"/>
                  <a:pt x="310" y="865"/>
                  <a:pt x="308" y="867"/>
                </a:cubicBezTo>
                <a:close/>
                <a:moveTo>
                  <a:pt x="306" y="844"/>
                </a:moveTo>
                <a:cubicBezTo>
                  <a:pt x="312" y="839"/>
                  <a:pt x="318" y="834"/>
                  <a:pt x="324" y="830"/>
                </a:cubicBezTo>
                <a:cubicBezTo>
                  <a:pt x="327" y="828"/>
                  <a:pt x="327" y="828"/>
                  <a:pt x="327" y="828"/>
                </a:cubicBezTo>
                <a:cubicBezTo>
                  <a:pt x="327" y="828"/>
                  <a:pt x="327" y="827"/>
                  <a:pt x="328" y="827"/>
                </a:cubicBezTo>
                <a:cubicBezTo>
                  <a:pt x="328" y="827"/>
                  <a:pt x="329" y="828"/>
                  <a:pt x="330" y="829"/>
                </a:cubicBezTo>
                <a:cubicBezTo>
                  <a:pt x="321" y="835"/>
                  <a:pt x="313" y="840"/>
                  <a:pt x="306" y="844"/>
                </a:cubicBezTo>
                <a:close/>
                <a:moveTo>
                  <a:pt x="337" y="835"/>
                </a:moveTo>
                <a:cubicBezTo>
                  <a:pt x="339" y="836"/>
                  <a:pt x="340" y="837"/>
                  <a:pt x="341" y="838"/>
                </a:cubicBezTo>
                <a:cubicBezTo>
                  <a:pt x="340" y="840"/>
                  <a:pt x="339" y="841"/>
                  <a:pt x="337" y="843"/>
                </a:cubicBezTo>
                <a:cubicBezTo>
                  <a:pt x="334" y="842"/>
                  <a:pt x="330" y="843"/>
                  <a:pt x="327" y="845"/>
                </a:cubicBezTo>
                <a:cubicBezTo>
                  <a:pt x="331" y="842"/>
                  <a:pt x="334" y="839"/>
                  <a:pt x="337" y="835"/>
                </a:cubicBezTo>
                <a:close/>
                <a:moveTo>
                  <a:pt x="352" y="846"/>
                </a:moveTo>
                <a:cubicBezTo>
                  <a:pt x="355" y="847"/>
                  <a:pt x="358" y="849"/>
                  <a:pt x="360" y="851"/>
                </a:cubicBezTo>
                <a:cubicBezTo>
                  <a:pt x="352" y="851"/>
                  <a:pt x="339" y="864"/>
                  <a:pt x="331" y="868"/>
                </a:cubicBezTo>
                <a:cubicBezTo>
                  <a:pt x="334" y="865"/>
                  <a:pt x="337" y="863"/>
                  <a:pt x="340" y="860"/>
                </a:cubicBezTo>
                <a:cubicBezTo>
                  <a:pt x="343" y="857"/>
                  <a:pt x="353" y="851"/>
                  <a:pt x="352" y="846"/>
                </a:cubicBezTo>
                <a:close/>
                <a:moveTo>
                  <a:pt x="364" y="853"/>
                </a:moveTo>
                <a:cubicBezTo>
                  <a:pt x="367" y="854"/>
                  <a:pt x="369" y="856"/>
                  <a:pt x="372" y="857"/>
                </a:cubicBezTo>
                <a:cubicBezTo>
                  <a:pt x="364" y="863"/>
                  <a:pt x="356" y="869"/>
                  <a:pt x="347" y="874"/>
                </a:cubicBezTo>
                <a:cubicBezTo>
                  <a:pt x="349" y="873"/>
                  <a:pt x="350" y="871"/>
                  <a:pt x="352" y="870"/>
                </a:cubicBezTo>
                <a:cubicBezTo>
                  <a:pt x="355" y="867"/>
                  <a:pt x="367" y="858"/>
                  <a:pt x="364" y="853"/>
                </a:cubicBezTo>
                <a:close/>
                <a:moveTo>
                  <a:pt x="386" y="884"/>
                </a:moveTo>
                <a:cubicBezTo>
                  <a:pt x="388" y="882"/>
                  <a:pt x="389" y="880"/>
                  <a:pt x="391" y="878"/>
                </a:cubicBezTo>
                <a:cubicBezTo>
                  <a:pt x="393" y="875"/>
                  <a:pt x="396" y="872"/>
                  <a:pt x="398" y="869"/>
                </a:cubicBezTo>
                <a:cubicBezTo>
                  <a:pt x="400" y="870"/>
                  <a:pt x="402" y="870"/>
                  <a:pt x="404" y="871"/>
                </a:cubicBezTo>
                <a:cubicBezTo>
                  <a:pt x="398" y="875"/>
                  <a:pt x="392" y="879"/>
                  <a:pt x="386" y="884"/>
                </a:cubicBezTo>
                <a:close/>
                <a:moveTo>
                  <a:pt x="410" y="876"/>
                </a:moveTo>
                <a:cubicBezTo>
                  <a:pt x="411" y="875"/>
                  <a:pt x="411" y="874"/>
                  <a:pt x="411" y="874"/>
                </a:cubicBezTo>
                <a:cubicBezTo>
                  <a:pt x="415" y="875"/>
                  <a:pt x="418" y="876"/>
                  <a:pt x="421" y="877"/>
                </a:cubicBezTo>
                <a:cubicBezTo>
                  <a:pt x="413" y="882"/>
                  <a:pt x="405" y="889"/>
                  <a:pt x="396" y="894"/>
                </a:cubicBezTo>
                <a:cubicBezTo>
                  <a:pt x="400" y="887"/>
                  <a:pt x="405" y="882"/>
                  <a:pt x="410" y="876"/>
                </a:cubicBezTo>
                <a:close/>
                <a:moveTo>
                  <a:pt x="362" y="882"/>
                </a:moveTo>
                <a:cubicBezTo>
                  <a:pt x="366" y="877"/>
                  <a:pt x="378" y="866"/>
                  <a:pt x="378" y="860"/>
                </a:cubicBezTo>
                <a:cubicBezTo>
                  <a:pt x="382" y="862"/>
                  <a:pt x="386" y="864"/>
                  <a:pt x="389" y="865"/>
                </a:cubicBezTo>
                <a:cubicBezTo>
                  <a:pt x="381" y="871"/>
                  <a:pt x="371" y="877"/>
                  <a:pt x="362" y="882"/>
                </a:cubicBezTo>
                <a:close/>
                <a:moveTo>
                  <a:pt x="331" y="881"/>
                </a:moveTo>
                <a:cubicBezTo>
                  <a:pt x="330" y="880"/>
                  <a:pt x="329" y="880"/>
                  <a:pt x="328" y="879"/>
                </a:cubicBezTo>
                <a:cubicBezTo>
                  <a:pt x="330" y="878"/>
                  <a:pt x="333" y="877"/>
                  <a:pt x="335" y="875"/>
                </a:cubicBezTo>
                <a:cubicBezTo>
                  <a:pt x="334" y="877"/>
                  <a:pt x="332" y="879"/>
                  <a:pt x="331" y="881"/>
                </a:cubicBezTo>
                <a:close/>
                <a:moveTo>
                  <a:pt x="347" y="888"/>
                </a:moveTo>
                <a:cubicBezTo>
                  <a:pt x="345" y="888"/>
                  <a:pt x="344" y="887"/>
                  <a:pt x="343" y="887"/>
                </a:cubicBezTo>
                <a:cubicBezTo>
                  <a:pt x="346" y="884"/>
                  <a:pt x="350" y="882"/>
                  <a:pt x="354" y="879"/>
                </a:cubicBezTo>
                <a:cubicBezTo>
                  <a:pt x="351" y="882"/>
                  <a:pt x="349" y="885"/>
                  <a:pt x="347" y="888"/>
                </a:cubicBezTo>
                <a:close/>
                <a:moveTo>
                  <a:pt x="367" y="896"/>
                </a:moveTo>
                <a:cubicBezTo>
                  <a:pt x="363" y="895"/>
                  <a:pt x="360" y="894"/>
                  <a:pt x="357" y="893"/>
                </a:cubicBezTo>
                <a:cubicBezTo>
                  <a:pt x="363" y="890"/>
                  <a:pt x="369" y="887"/>
                  <a:pt x="376" y="884"/>
                </a:cubicBezTo>
                <a:cubicBezTo>
                  <a:pt x="372" y="888"/>
                  <a:pt x="369" y="892"/>
                  <a:pt x="367" y="896"/>
                </a:cubicBezTo>
                <a:close/>
                <a:moveTo>
                  <a:pt x="383" y="902"/>
                </a:moveTo>
                <a:cubicBezTo>
                  <a:pt x="381" y="901"/>
                  <a:pt x="379" y="900"/>
                  <a:pt x="377" y="900"/>
                </a:cubicBezTo>
                <a:cubicBezTo>
                  <a:pt x="380" y="897"/>
                  <a:pt x="383" y="895"/>
                  <a:pt x="387" y="893"/>
                </a:cubicBezTo>
                <a:cubicBezTo>
                  <a:pt x="385" y="896"/>
                  <a:pt x="383" y="898"/>
                  <a:pt x="383" y="902"/>
                </a:cubicBezTo>
                <a:close/>
                <a:moveTo>
                  <a:pt x="415" y="912"/>
                </a:moveTo>
                <a:cubicBezTo>
                  <a:pt x="407" y="909"/>
                  <a:pt x="399" y="907"/>
                  <a:pt x="392" y="905"/>
                </a:cubicBezTo>
                <a:cubicBezTo>
                  <a:pt x="396" y="902"/>
                  <a:pt x="401" y="900"/>
                  <a:pt x="405" y="897"/>
                </a:cubicBezTo>
                <a:cubicBezTo>
                  <a:pt x="394" y="915"/>
                  <a:pt x="416" y="904"/>
                  <a:pt x="424" y="900"/>
                </a:cubicBezTo>
                <a:cubicBezTo>
                  <a:pt x="421" y="904"/>
                  <a:pt x="418" y="908"/>
                  <a:pt x="415" y="912"/>
                </a:cubicBezTo>
                <a:close/>
                <a:moveTo>
                  <a:pt x="428" y="916"/>
                </a:moveTo>
                <a:cubicBezTo>
                  <a:pt x="428" y="916"/>
                  <a:pt x="427" y="915"/>
                  <a:pt x="427" y="915"/>
                </a:cubicBezTo>
                <a:cubicBezTo>
                  <a:pt x="428" y="914"/>
                  <a:pt x="429" y="913"/>
                  <a:pt x="430" y="912"/>
                </a:cubicBezTo>
                <a:cubicBezTo>
                  <a:pt x="430" y="913"/>
                  <a:pt x="429" y="915"/>
                  <a:pt x="428" y="916"/>
                </a:cubicBezTo>
                <a:close/>
                <a:moveTo>
                  <a:pt x="417" y="894"/>
                </a:moveTo>
                <a:cubicBezTo>
                  <a:pt x="421" y="889"/>
                  <a:pt x="426" y="884"/>
                  <a:pt x="432" y="880"/>
                </a:cubicBezTo>
                <a:cubicBezTo>
                  <a:pt x="434" y="881"/>
                  <a:pt x="437" y="881"/>
                  <a:pt x="439" y="882"/>
                </a:cubicBezTo>
                <a:cubicBezTo>
                  <a:pt x="434" y="885"/>
                  <a:pt x="425" y="890"/>
                  <a:pt x="417" y="894"/>
                </a:cubicBezTo>
                <a:close/>
                <a:moveTo>
                  <a:pt x="446" y="887"/>
                </a:moveTo>
                <a:cubicBezTo>
                  <a:pt x="447" y="886"/>
                  <a:pt x="447" y="885"/>
                  <a:pt x="447" y="884"/>
                </a:cubicBezTo>
                <a:cubicBezTo>
                  <a:pt x="449" y="884"/>
                  <a:pt x="451" y="885"/>
                  <a:pt x="453" y="885"/>
                </a:cubicBezTo>
                <a:cubicBezTo>
                  <a:pt x="447" y="889"/>
                  <a:pt x="441" y="893"/>
                  <a:pt x="436" y="898"/>
                </a:cubicBezTo>
                <a:cubicBezTo>
                  <a:pt x="439" y="894"/>
                  <a:pt x="443" y="890"/>
                  <a:pt x="446" y="887"/>
                </a:cubicBezTo>
                <a:close/>
                <a:moveTo>
                  <a:pt x="448" y="921"/>
                </a:moveTo>
                <a:cubicBezTo>
                  <a:pt x="447" y="921"/>
                  <a:pt x="445" y="920"/>
                  <a:pt x="443" y="920"/>
                </a:cubicBezTo>
                <a:cubicBezTo>
                  <a:pt x="445" y="918"/>
                  <a:pt x="447" y="916"/>
                  <a:pt x="449" y="915"/>
                </a:cubicBezTo>
                <a:cubicBezTo>
                  <a:pt x="451" y="914"/>
                  <a:pt x="452" y="913"/>
                  <a:pt x="453" y="911"/>
                </a:cubicBezTo>
                <a:cubicBezTo>
                  <a:pt x="451" y="914"/>
                  <a:pt x="449" y="918"/>
                  <a:pt x="448" y="921"/>
                </a:cubicBezTo>
                <a:close/>
                <a:moveTo>
                  <a:pt x="442" y="911"/>
                </a:moveTo>
                <a:cubicBezTo>
                  <a:pt x="445" y="906"/>
                  <a:pt x="449" y="902"/>
                  <a:pt x="453" y="898"/>
                </a:cubicBezTo>
                <a:cubicBezTo>
                  <a:pt x="457" y="895"/>
                  <a:pt x="460" y="891"/>
                  <a:pt x="461" y="887"/>
                </a:cubicBezTo>
                <a:cubicBezTo>
                  <a:pt x="464" y="888"/>
                  <a:pt x="467" y="888"/>
                  <a:pt x="471" y="889"/>
                </a:cubicBezTo>
                <a:cubicBezTo>
                  <a:pt x="460" y="895"/>
                  <a:pt x="451" y="903"/>
                  <a:pt x="442" y="911"/>
                </a:cubicBezTo>
                <a:close/>
                <a:moveTo>
                  <a:pt x="469" y="905"/>
                </a:moveTo>
                <a:cubicBezTo>
                  <a:pt x="472" y="902"/>
                  <a:pt x="480" y="896"/>
                  <a:pt x="481" y="891"/>
                </a:cubicBezTo>
                <a:cubicBezTo>
                  <a:pt x="485" y="892"/>
                  <a:pt x="489" y="892"/>
                  <a:pt x="493" y="893"/>
                </a:cubicBezTo>
                <a:cubicBezTo>
                  <a:pt x="482" y="901"/>
                  <a:pt x="471" y="909"/>
                  <a:pt x="459" y="917"/>
                </a:cubicBezTo>
                <a:cubicBezTo>
                  <a:pt x="462" y="913"/>
                  <a:pt x="465" y="909"/>
                  <a:pt x="469" y="905"/>
                </a:cubicBezTo>
                <a:close/>
                <a:moveTo>
                  <a:pt x="466" y="925"/>
                </a:moveTo>
                <a:cubicBezTo>
                  <a:pt x="465" y="925"/>
                  <a:pt x="464" y="925"/>
                  <a:pt x="462" y="925"/>
                </a:cubicBezTo>
                <a:cubicBezTo>
                  <a:pt x="466" y="922"/>
                  <a:pt x="469" y="920"/>
                  <a:pt x="473" y="918"/>
                </a:cubicBezTo>
                <a:cubicBezTo>
                  <a:pt x="470" y="920"/>
                  <a:pt x="468" y="923"/>
                  <a:pt x="466" y="925"/>
                </a:cubicBezTo>
                <a:close/>
                <a:moveTo>
                  <a:pt x="486" y="930"/>
                </a:moveTo>
                <a:cubicBezTo>
                  <a:pt x="483" y="929"/>
                  <a:pt x="480" y="928"/>
                  <a:pt x="478" y="928"/>
                </a:cubicBezTo>
                <a:cubicBezTo>
                  <a:pt x="483" y="924"/>
                  <a:pt x="489" y="920"/>
                  <a:pt x="495" y="915"/>
                </a:cubicBezTo>
                <a:cubicBezTo>
                  <a:pt x="492" y="920"/>
                  <a:pt x="489" y="925"/>
                  <a:pt x="486" y="930"/>
                </a:cubicBezTo>
                <a:close/>
                <a:moveTo>
                  <a:pt x="500" y="922"/>
                </a:moveTo>
                <a:cubicBezTo>
                  <a:pt x="506" y="913"/>
                  <a:pt x="512" y="906"/>
                  <a:pt x="519" y="898"/>
                </a:cubicBezTo>
                <a:cubicBezTo>
                  <a:pt x="520" y="898"/>
                  <a:pt x="520" y="897"/>
                  <a:pt x="520" y="896"/>
                </a:cubicBezTo>
                <a:cubicBezTo>
                  <a:pt x="525" y="897"/>
                  <a:pt x="529" y="897"/>
                  <a:pt x="534" y="898"/>
                </a:cubicBezTo>
                <a:cubicBezTo>
                  <a:pt x="523" y="906"/>
                  <a:pt x="511" y="915"/>
                  <a:pt x="500" y="922"/>
                </a:cubicBezTo>
                <a:close/>
                <a:moveTo>
                  <a:pt x="499" y="902"/>
                </a:moveTo>
                <a:cubicBezTo>
                  <a:pt x="501" y="900"/>
                  <a:pt x="504" y="897"/>
                  <a:pt x="506" y="895"/>
                </a:cubicBezTo>
                <a:cubicBezTo>
                  <a:pt x="507" y="895"/>
                  <a:pt x="508" y="895"/>
                  <a:pt x="509" y="895"/>
                </a:cubicBezTo>
                <a:cubicBezTo>
                  <a:pt x="506" y="897"/>
                  <a:pt x="502" y="900"/>
                  <a:pt x="499" y="902"/>
                </a:cubicBezTo>
                <a:close/>
                <a:moveTo>
                  <a:pt x="508" y="933"/>
                </a:moveTo>
                <a:cubicBezTo>
                  <a:pt x="509" y="933"/>
                  <a:pt x="510" y="932"/>
                  <a:pt x="511" y="931"/>
                </a:cubicBezTo>
                <a:cubicBezTo>
                  <a:pt x="510" y="932"/>
                  <a:pt x="510" y="933"/>
                  <a:pt x="511" y="934"/>
                </a:cubicBezTo>
                <a:cubicBezTo>
                  <a:pt x="510" y="934"/>
                  <a:pt x="509" y="934"/>
                  <a:pt x="508" y="933"/>
                </a:cubicBezTo>
                <a:close/>
                <a:moveTo>
                  <a:pt x="544" y="899"/>
                </a:moveTo>
                <a:cubicBezTo>
                  <a:pt x="549" y="899"/>
                  <a:pt x="553" y="900"/>
                  <a:pt x="557" y="900"/>
                </a:cubicBezTo>
                <a:cubicBezTo>
                  <a:pt x="556" y="903"/>
                  <a:pt x="552" y="907"/>
                  <a:pt x="548" y="912"/>
                </a:cubicBezTo>
                <a:cubicBezTo>
                  <a:pt x="548" y="912"/>
                  <a:pt x="547" y="911"/>
                  <a:pt x="546" y="910"/>
                </a:cubicBezTo>
                <a:cubicBezTo>
                  <a:pt x="543" y="907"/>
                  <a:pt x="519" y="926"/>
                  <a:pt x="514" y="928"/>
                </a:cubicBezTo>
                <a:cubicBezTo>
                  <a:pt x="520" y="921"/>
                  <a:pt x="542" y="907"/>
                  <a:pt x="544" y="899"/>
                </a:cubicBezTo>
                <a:close/>
                <a:moveTo>
                  <a:pt x="535" y="937"/>
                </a:moveTo>
                <a:cubicBezTo>
                  <a:pt x="529" y="936"/>
                  <a:pt x="523" y="936"/>
                  <a:pt x="518" y="935"/>
                </a:cubicBezTo>
                <a:cubicBezTo>
                  <a:pt x="520" y="934"/>
                  <a:pt x="533" y="928"/>
                  <a:pt x="541" y="922"/>
                </a:cubicBezTo>
                <a:cubicBezTo>
                  <a:pt x="537" y="928"/>
                  <a:pt x="534" y="933"/>
                  <a:pt x="535" y="937"/>
                </a:cubicBezTo>
                <a:close/>
                <a:moveTo>
                  <a:pt x="548" y="938"/>
                </a:moveTo>
                <a:cubicBezTo>
                  <a:pt x="547" y="938"/>
                  <a:pt x="546" y="938"/>
                  <a:pt x="545" y="938"/>
                </a:cubicBezTo>
                <a:cubicBezTo>
                  <a:pt x="547" y="937"/>
                  <a:pt x="549" y="936"/>
                  <a:pt x="550" y="934"/>
                </a:cubicBezTo>
                <a:cubicBezTo>
                  <a:pt x="549" y="935"/>
                  <a:pt x="549" y="936"/>
                  <a:pt x="548" y="938"/>
                </a:cubicBezTo>
                <a:close/>
                <a:moveTo>
                  <a:pt x="553" y="921"/>
                </a:moveTo>
                <a:cubicBezTo>
                  <a:pt x="558" y="914"/>
                  <a:pt x="562" y="908"/>
                  <a:pt x="566" y="901"/>
                </a:cubicBezTo>
                <a:cubicBezTo>
                  <a:pt x="570" y="901"/>
                  <a:pt x="574" y="901"/>
                  <a:pt x="578" y="901"/>
                </a:cubicBezTo>
                <a:cubicBezTo>
                  <a:pt x="569" y="909"/>
                  <a:pt x="561" y="918"/>
                  <a:pt x="551" y="925"/>
                </a:cubicBezTo>
                <a:cubicBezTo>
                  <a:pt x="552" y="923"/>
                  <a:pt x="552" y="922"/>
                  <a:pt x="553" y="921"/>
                </a:cubicBezTo>
                <a:close/>
                <a:moveTo>
                  <a:pt x="561" y="938"/>
                </a:moveTo>
                <a:cubicBezTo>
                  <a:pt x="569" y="934"/>
                  <a:pt x="576" y="928"/>
                  <a:pt x="583" y="922"/>
                </a:cubicBezTo>
                <a:cubicBezTo>
                  <a:pt x="581" y="925"/>
                  <a:pt x="572" y="934"/>
                  <a:pt x="576" y="938"/>
                </a:cubicBezTo>
                <a:cubicBezTo>
                  <a:pt x="571" y="939"/>
                  <a:pt x="566" y="939"/>
                  <a:pt x="561" y="938"/>
                </a:cubicBezTo>
                <a:close/>
                <a:moveTo>
                  <a:pt x="583" y="912"/>
                </a:moveTo>
                <a:cubicBezTo>
                  <a:pt x="585" y="909"/>
                  <a:pt x="587" y="906"/>
                  <a:pt x="589" y="903"/>
                </a:cubicBezTo>
                <a:cubicBezTo>
                  <a:pt x="589" y="902"/>
                  <a:pt x="589" y="902"/>
                  <a:pt x="589" y="902"/>
                </a:cubicBezTo>
                <a:cubicBezTo>
                  <a:pt x="591" y="902"/>
                  <a:pt x="592" y="902"/>
                  <a:pt x="594" y="902"/>
                </a:cubicBezTo>
                <a:cubicBezTo>
                  <a:pt x="590" y="905"/>
                  <a:pt x="586" y="908"/>
                  <a:pt x="583" y="912"/>
                </a:cubicBezTo>
                <a:close/>
                <a:moveTo>
                  <a:pt x="597" y="933"/>
                </a:moveTo>
                <a:cubicBezTo>
                  <a:pt x="597" y="934"/>
                  <a:pt x="596" y="935"/>
                  <a:pt x="596" y="935"/>
                </a:cubicBezTo>
                <a:cubicBezTo>
                  <a:pt x="592" y="934"/>
                  <a:pt x="588" y="935"/>
                  <a:pt x="585" y="938"/>
                </a:cubicBezTo>
                <a:cubicBezTo>
                  <a:pt x="584" y="938"/>
                  <a:pt x="583" y="938"/>
                  <a:pt x="582" y="938"/>
                </a:cubicBezTo>
                <a:cubicBezTo>
                  <a:pt x="589" y="934"/>
                  <a:pt x="597" y="928"/>
                  <a:pt x="605" y="922"/>
                </a:cubicBezTo>
                <a:cubicBezTo>
                  <a:pt x="606" y="921"/>
                  <a:pt x="607" y="920"/>
                  <a:pt x="609" y="919"/>
                </a:cubicBezTo>
                <a:cubicBezTo>
                  <a:pt x="605" y="924"/>
                  <a:pt x="601" y="929"/>
                  <a:pt x="597" y="933"/>
                </a:cubicBezTo>
                <a:close/>
                <a:moveTo>
                  <a:pt x="594" y="920"/>
                </a:moveTo>
                <a:cubicBezTo>
                  <a:pt x="596" y="917"/>
                  <a:pt x="598" y="915"/>
                  <a:pt x="600" y="912"/>
                </a:cubicBezTo>
                <a:cubicBezTo>
                  <a:pt x="602" y="909"/>
                  <a:pt x="605" y="906"/>
                  <a:pt x="607" y="903"/>
                </a:cubicBezTo>
                <a:cubicBezTo>
                  <a:pt x="610" y="903"/>
                  <a:pt x="613" y="903"/>
                  <a:pt x="617" y="903"/>
                </a:cubicBezTo>
                <a:cubicBezTo>
                  <a:pt x="609" y="909"/>
                  <a:pt x="602" y="914"/>
                  <a:pt x="594" y="920"/>
                </a:cubicBezTo>
                <a:close/>
                <a:moveTo>
                  <a:pt x="622" y="929"/>
                </a:moveTo>
                <a:cubicBezTo>
                  <a:pt x="620" y="930"/>
                  <a:pt x="620" y="932"/>
                  <a:pt x="620" y="934"/>
                </a:cubicBezTo>
                <a:cubicBezTo>
                  <a:pt x="617" y="934"/>
                  <a:pt x="614" y="934"/>
                  <a:pt x="611" y="935"/>
                </a:cubicBezTo>
                <a:cubicBezTo>
                  <a:pt x="617" y="930"/>
                  <a:pt x="623" y="925"/>
                  <a:pt x="628" y="920"/>
                </a:cubicBezTo>
                <a:cubicBezTo>
                  <a:pt x="626" y="923"/>
                  <a:pt x="624" y="926"/>
                  <a:pt x="622" y="929"/>
                </a:cubicBezTo>
                <a:close/>
                <a:moveTo>
                  <a:pt x="621" y="916"/>
                </a:moveTo>
                <a:cubicBezTo>
                  <a:pt x="621" y="916"/>
                  <a:pt x="621" y="916"/>
                  <a:pt x="621" y="916"/>
                </a:cubicBezTo>
                <a:cubicBezTo>
                  <a:pt x="623" y="913"/>
                  <a:pt x="628" y="907"/>
                  <a:pt x="629" y="903"/>
                </a:cubicBezTo>
                <a:cubicBezTo>
                  <a:pt x="631" y="903"/>
                  <a:pt x="634" y="903"/>
                  <a:pt x="637" y="903"/>
                </a:cubicBezTo>
                <a:cubicBezTo>
                  <a:pt x="631" y="907"/>
                  <a:pt x="626" y="911"/>
                  <a:pt x="621" y="916"/>
                </a:cubicBezTo>
                <a:close/>
                <a:moveTo>
                  <a:pt x="644" y="931"/>
                </a:moveTo>
                <a:cubicBezTo>
                  <a:pt x="641" y="932"/>
                  <a:pt x="637" y="932"/>
                  <a:pt x="634" y="933"/>
                </a:cubicBezTo>
                <a:cubicBezTo>
                  <a:pt x="639" y="930"/>
                  <a:pt x="644" y="926"/>
                  <a:pt x="649" y="922"/>
                </a:cubicBezTo>
                <a:cubicBezTo>
                  <a:pt x="646" y="925"/>
                  <a:pt x="645" y="928"/>
                  <a:pt x="644" y="931"/>
                </a:cubicBezTo>
                <a:close/>
                <a:moveTo>
                  <a:pt x="669" y="903"/>
                </a:moveTo>
                <a:cubicBezTo>
                  <a:pt x="664" y="897"/>
                  <a:pt x="642" y="918"/>
                  <a:pt x="638" y="921"/>
                </a:cubicBezTo>
                <a:cubicBezTo>
                  <a:pt x="641" y="917"/>
                  <a:pt x="649" y="908"/>
                  <a:pt x="649" y="903"/>
                </a:cubicBezTo>
                <a:cubicBezTo>
                  <a:pt x="660" y="902"/>
                  <a:pt x="672" y="901"/>
                  <a:pt x="684" y="899"/>
                </a:cubicBezTo>
                <a:cubicBezTo>
                  <a:pt x="678" y="905"/>
                  <a:pt x="672" y="910"/>
                  <a:pt x="665" y="915"/>
                </a:cubicBezTo>
                <a:cubicBezTo>
                  <a:pt x="669" y="912"/>
                  <a:pt x="670" y="908"/>
                  <a:pt x="669" y="903"/>
                </a:cubicBezTo>
                <a:close/>
                <a:moveTo>
                  <a:pt x="690" y="917"/>
                </a:moveTo>
                <a:cubicBezTo>
                  <a:pt x="688" y="919"/>
                  <a:pt x="687" y="922"/>
                  <a:pt x="688" y="924"/>
                </a:cubicBezTo>
                <a:cubicBezTo>
                  <a:pt x="679" y="926"/>
                  <a:pt x="669" y="928"/>
                  <a:pt x="658" y="929"/>
                </a:cubicBezTo>
                <a:cubicBezTo>
                  <a:pt x="664" y="926"/>
                  <a:pt x="669" y="922"/>
                  <a:pt x="675" y="918"/>
                </a:cubicBezTo>
                <a:cubicBezTo>
                  <a:pt x="668" y="930"/>
                  <a:pt x="687" y="919"/>
                  <a:pt x="690" y="917"/>
                </a:cubicBezTo>
                <a:cubicBezTo>
                  <a:pt x="690" y="917"/>
                  <a:pt x="690" y="917"/>
                  <a:pt x="690" y="917"/>
                </a:cubicBezTo>
                <a:close/>
                <a:moveTo>
                  <a:pt x="693" y="898"/>
                </a:moveTo>
                <a:cubicBezTo>
                  <a:pt x="697" y="897"/>
                  <a:pt x="701" y="897"/>
                  <a:pt x="705" y="896"/>
                </a:cubicBezTo>
                <a:cubicBezTo>
                  <a:pt x="700" y="900"/>
                  <a:pt x="694" y="904"/>
                  <a:pt x="689" y="908"/>
                </a:cubicBezTo>
                <a:cubicBezTo>
                  <a:pt x="690" y="906"/>
                  <a:pt x="691" y="904"/>
                  <a:pt x="693" y="902"/>
                </a:cubicBezTo>
                <a:cubicBezTo>
                  <a:pt x="694" y="901"/>
                  <a:pt x="694" y="899"/>
                  <a:pt x="693" y="898"/>
                </a:cubicBezTo>
                <a:close/>
                <a:moveTo>
                  <a:pt x="716" y="917"/>
                </a:moveTo>
                <a:cubicBezTo>
                  <a:pt x="710" y="919"/>
                  <a:pt x="704" y="920"/>
                  <a:pt x="697" y="922"/>
                </a:cubicBezTo>
                <a:cubicBezTo>
                  <a:pt x="703" y="918"/>
                  <a:pt x="709" y="914"/>
                  <a:pt x="715" y="910"/>
                </a:cubicBezTo>
                <a:cubicBezTo>
                  <a:pt x="717" y="909"/>
                  <a:pt x="719" y="908"/>
                  <a:pt x="721" y="906"/>
                </a:cubicBezTo>
                <a:cubicBezTo>
                  <a:pt x="718" y="909"/>
                  <a:pt x="716" y="913"/>
                  <a:pt x="716" y="917"/>
                </a:cubicBezTo>
                <a:close/>
                <a:moveTo>
                  <a:pt x="713" y="902"/>
                </a:moveTo>
                <a:cubicBezTo>
                  <a:pt x="715" y="900"/>
                  <a:pt x="717" y="897"/>
                  <a:pt x="718" y="895"/>
                </a:cubicBezTo>
                <a:cubicBezTo>
                  <a:pt x="719" y="894"/>
                  <a:pt x="719" y="894"/>
                  <a:pt x="719" y="893"/>
                </a:cubicBezTo>
                <a:cubicBezTo>
                  <a:pt x="723" y="892"/>
                  <a:pt x="727" y="891"/>
                  <a:pt x="731" y="890"/>
                </a:cubicBezTo>
                <a:cubicBezTo>
                  <a:pt x="725" y="894"/>
                  <a:pt x="720" y="898"/>
                  <a:pt x="713" y="902"/>
                </a:cubicBezTo>
                <a:close/>
                <a:moveTo>
                  <a:pt x="749" y="907"/>
                </a:moveTo>
                <a:cubicBezTo>
                  <a:pt x="745" y="908"/>
                  <a:pt x="742" y="909"/>
                  <a:pt x="738" y="910"/>
                </a:cubicBezTo>
                <a:cubicBezTo>
                  <a:pt x="742" y="907"/>
                  <a:pt x="746" y="904"/>
                  <a:pt x="749" y="901"/>
                </a:cubicBezTo>
                <a:cubicBezTo>
                  <a:pt x="748" y="903"/>
                  <a:pt x="748" y="905"/>
                  <a:pt x="749" y="907"/>
                </a:cubicBezTo>
                <a:close/>
                <a:moveTo>
                  <a:pt x="732" y="905"/>
                </a:moveTo>
                <a:cubicBezTo>
                  <a:pt x="735" y="901"/>
                  <a:pt x="746" y="892"/>
                  <a:pt x="745" y="886"/>
                </a:cubicBezTo>
                <a:cubicBezTo>
                  <a:pt x="749" y="885"/>
                  <a:pt x="754" y="883"/>
                  <a:pt x="758" y="882"/>
                </a:cubicBezTo>
                <a:cubicBezTo>
                  <a:pt x="750" y="890"/>
                  <a:pt x="742" y="898"/>
                  <a:pt x="732" y="905"/>
                </a:cubicBezTo>
                <a:close/>
                <a:moveTo>
                  <a:pt x="776" y="896"/>
                </a:moveTo>
                <a:cubicBezTo>
                  <a:pt x="772" y="898"/>
                  <a:pt x="769" y="899"/>
                  <a:pt x="765" y="901"/>
                </a:cubicBezTo>
                <a:cubicBezTo>
                  <a:pt x="768" y="898"/>
                  <a:pt x="772" y="895"/>
                  <a:pt x="776" y="892"/>
                </a:cubicBezTo>
                <a:cubicBezTo>
                  <a:pt x="775" y="893"/>
                  <a:pt x="775" y="894"/>
                  <a:pt x="776" y="896"/>
                </a:cubicBezTo>
                <a:close/>
                <a:moveTo>
                  <a:pt x="765" y="890"/>
                </a:moveTo>
                <a:cubicBezTo>
                  <a:pt x="767" y="887"/>
                  <a:pt x="768" y="884"/>
                  <a:pt x="769" y="881"/>
                </a:cubicBezTo>
                <a:cubicBezTo>
                  <a:pt x="771" y="880"/>
                  <a:pt x="771" y="878"/>
                  <a:pt x="771" y="877"/>
                </a:cubicBezTo>
                <a:cubicBezTo>
                  <a:pt x="777" y="874"/>
                  <a:pt x="784" y="872"/>
                  <a:pt x="790" y="868"/>
                </a:cubicBezTo>
                <a:cubicBezTo>
                  <a:pt x="783" y="876"/>
                  <a:pt x="774" y="883"/>
                  <a:pt x="765" y="890"/>
                </a:cubicBezTo>
                <a:close/>
                <a:moveTo>
                  <a:pt x="791" y="884"/>
                </a:moveTo>
                <a:cubicBezTo>
                  <a:pt x="795" y="878"/>
                  <a:pt x="799" y="871"/>
                  <a:pt x="803" y="866"/>
                </a:cubicBezTo>
                <a:cubicBezTo>
                  <a:pt x="804" y="865"/>
                  <a:pt x="804" y="863"/>
                  <a:pt x="804" y="861"/>
                </a:cubicBezTo>
                <a:cubicBezTo>
                  <a:pt x="814" y="856"/>
                  <a:pt x="825" y="850"/>
                  <a:pt x="835" y="843"/>
                </a:cubicBezTo>
                <a:cubicBezTo>
                  <a:pt x="834" y="844"/>
                  <a:pt x="833" y="845"/>
                  <a:pt x="832" y="847"/>
                </a:cubicBezTo>
                <a:cubicBezTo>
                  <a:pt x="817" y="855"/>
                  <a:pt x="806" y="874"/>
                  <a:pt x="791" y="884"/>
                </a:cubicBezTo>
                <a:close/>
                <a:moveTo>
                  <a:pt x="828" y="864"/>
                </a:moveTo>
                <a:cubicBezTo>
                  <a:pt x="828" y="863"/>
                  <a:pt x="828" y="863"/>
                  <a:pt x="829" y="863"/>
                </a:cubicBezTo>
                <a:cubicBezTo>
                  <a:pt x="832" y="858"/>
                  <a:pt x="837" y="854"/>
                  <a:pt x="841" y="849"/>
                </a:cubicBezTo>
                <a:cubicBezTo>
                  <a:pt x="843" y="849"/>
                  <a:pt x="844" y="849"/>
                  <a:pt x="846" y="848"/>
                </a:cubicBezTo>
                <a:cubicBezTo>
                  <a:pt x="840" y="853"/>
                  <a:pt x="834" y="859"/>
                  <a:pt x="828" y="864"/>
                </a:cubicBezTo>
                <a:close/>
                <a:moveTo>
                  <a:pt x="858" y="829"/>
                </a:moveTo>
                <a:cubicBezTo>
                  <a:pt x="858" y="828"/>
                  <a:pt x="858" y="828"/>
                  <a:pt x="858" y="828"/>
                </a:cubicBezTo>
                <a:cubicBezTo>
                  <a:pt x="859" y="828"/>
                  <a:pt x="860" y="827"/>
                  <a:pt x="861" y="826"/>
                </a:cubicBezTo>
                <a:cubicBezTo>
                  <a:pt x="860" y="827"/>
                  <a:pt x="859" y="828"/>
                  <a:pt x="858" y="829"/>
                </a:cubicBezTo>
                <a:close/>
                <a:moveTo>
                  <a:pt x="897" y="800"/>
                </a:moveTo>
                <a:cubicBezTo>
                  <a:pt x="897" y="800"/>
                  <a:pt x="897" y="799"/>
                  <a:pt x="896" y="799"/>
                </a:cubicBezTo>
                <a:cubicBezTo>
                  <a:pt x="896" y="799"/>
                  <a:pt x="897" y="799"/>
                  <a:pt x="897" y="798"/>
                </a:cubicBezTo>
                <a:cubicBezTo>
                  <a:pt x="897" y="798"/>
                  <a:pt x="898" y="799"/>
                  <a:pt x="898" y="799"/>
                </a:cubicBezTo>
                <a:cubicBezTo>
                  <a:pt x="898" y="799"/>
                  <a:pt x="897" y="800"/>
                  <a:pt x="897" y="800"/>
                </a:cubicBezTo>
                <a:close/>
                <a:moveTo>
                  <a:pt x="906" y="792"/>
                </a:moveTo>
                <a:cubicBezTo>
                  <a:pt x="905" y="792"/>
                  <a:pt x="905" y="792"/>
                  <a:pt x="904" y="792"/>
                </a:cubicBezTo>
                <a:cubicBezTo>
                  <a:pt x="905" y="791"/>
                  <a:pt x="906" y="790"/>
                  <a:pt x="908" y="788"/>
                </a:cubicBezTo>
                <a:cubicBezTo>
                  <a:pt x="907" y="790"/>
                  <a:pt x="906" y="791"/>
                  <a:pt x="906" y="792"/>
                </a:cubicBezTo>
                <a:close/>
                <a:moveTo>
                  <a:pt x="922" y="779"/>
                </a:moveTo>
                <a:cubicBezTo>
                  <a:pt x="924" y="776"/>
                  <a:pt x="925" y="774"/>
                  <a:pt x="927" y="772"/>
                </a:cubicBezTo>
                <a:cubicBezTo>
                  <a:pt x="932" y="764"/>
                  <a:pt x="937" y="755"/>
                  <a:pt x="941" y="746"/>
                </a:cubicBezTo>
                <a:cubicBezTo>
                  <a:pt x="943" y="748"/>
                  <a:pt x="945" y="750"/>
                  <a:pt x="948" y="750"/>
                </a:cubicBezTo>
                <a:cubicBezTo>
                  <a:pt x="939" y="754"/>
                  <a:pt x="929" y="772"/>
                  <a:pt x="922" y="779"/>
                </a:cubicBezTo>
                <a:close/>
                <a:moveTo>
                  <a:pt x="937" y="776"/>
                </a:moveTo>
                <a:cubicBezTo>
                  <a:pt x="941" y="772"/>
                  <a:pt x="954" y="760"/>
                  <a:pt x="953" y="753"/>
                </a:cubicBezTo>
                <a:cubicBezTo>
                  <a:pt x="956" y="755"/>
                  <a:pt x="959" y="757"/>
                  <a:pt x="963" y="758"/>
                </a:cubicBezTo>
                <a:cubicBezTo>
                  <a:pt x="949" y="765"/>
                  <a:pt x="937" y="784"/>
                  <a:pt x="924" y="793"/>
                </a:cubicBezTo>
                <a:cubicBezTo>
                  <a:pt x="927" y="787"/>
                  <a:pt x="932" y="782"/>
                  <a:pt x="937" y="776"/>
                </a:cubicBezTo>
                <a:close/>
                <a:moveTo>
                  <a:pt x="934" y="800"/>
                </a:moveTo>
                <a:cubicBezTo>
                  <a:pt x="933" y="799"/>
                  <a:pt x="931" y="799"/>
                  <a:pt x="930" y="799"/>
                </a:cubicBezTo>
                <a:cubicBezTo>
                  <a:pt x="933" y="796"/>
                  <a:pt x="936" y="794"/>
                  <a:pt x="939" y="791"/>
                </a:cubicBezTo>
                <a:cubicBezTo>
                  <a:pt x="938" y="794"/>
                  <a:pt x="936" y="797"/>
                  <a:pt x="934" y="800"/>
                </a:cubicBezTo>
                <a:close/>
                <a:moveTo>
                  <a:pt x="949" y="805"/>
                </a:moveTo>
                <a:cubicBezTo>
                  <a:pt x="948" y="804"/>
                  <a:pt x="946" y="804"/>
                  <a:pt x="945" y="803"/>
                </a:cubicBezTo>
                <a:cubicBezTo>
                  <a:pt x="949" y="801"/>
                  <a:pt x="953" y="799"/>
                  <a:pt x="957" y="796"/>
                </a:cubicBezTo>
                <a:cubicBezTo>
                  <a:pt x="954" y="799"/>
                  <a:pt x="952" y="802"/>
                  <a:pt x="949" y="805"/>
                </a:cubicBezTo>
                <a:close/>
                <a:moveTo>
                  <a:pt x="949" y="792"/>
                </a:moveTo>
                <a:cubicBezTo>
                  <a:pt x="952" y="786"/>
                  <a:pt x="956" y="780"/>
                  <a:pt x="960" y="775"/>
                </a:cubicBezTo>
                <a:cubicBezTo>
                  <a:pt x="965" y="771"/>
                  <a:pt x="968" y="767"/>
                  <a:pt x="968" y="761"/>
                </a:cubicBezTo>
                <a:cubicBezTo>
                  <a:pt x="971" y="763"/>
                  <a:pt x="975" y="765"/>
                  <a:pt x="978" y="766"/>
                </a:cubicBezTo>
                <a:cubicBezTo>
                  <a:pt x="970" y="775"/>
                  <a:pt x="959" y="784"/>
                  <a:pt x="949" y="792"/>
                </a:cubicBezTo>
                <a:close/>
                <a:moveTo>
                  <a:pt x="987" y="770"/>
                </a:moveTo>
                <a:cubicBezTo>
                  <a:pt x="987" y="770"/>
                  <a:pt x="988" y="771"/>
                  <a:pt x="989" y="771"/>
                </a:cubicBezTo>
                <a:cubicBezTo>
                  <a:pt x="981" y="775"/>
                  <a:pt x="974" y="789"/>
                  <a:pt x="968" y="795"/>
                </a:cubicBezTo>
                <a:cubicBezTo>
                  <a:pt x="974" y="787"/>
                  <a:pt x="981" y="779"/>
                  <a:pt x="987" y="770"/>
                </a:cubicBezTo>
                <a:close/>
                <a:moveTo>
                  <a:pt x="980" y="816"/>
                </a:moveTo>
                <a:cubicBezTo>
                  <a:pt x="979" y="816"/>
                  <a:pt x="978" y="815"/>
                  <a:pt x="977" y="815"/>
                </a:cubicBezTo>
                <a:cubicBezTo>
                  <a:pt x="980" y="813"/>
                  <a:pt x="983" y="811"/>
                  <a:pt x="987" y="809"/>
                </a:cubicBezTo>
                <a:cubicBezTo>
                  <a:pt x="985" y="811"/>
                  <a:pt x="983" y="814"/>
                  <a:pt x="980" y="816"/>
                </a:cubicBezTo>
                <a:close/>
                <a:moveTo>
                  <a:pt x="969" y="810"/>
                </a:moveTo>
                <a:cubicBezTo>
                  <a:pt x="972" y="804"/>
                  <a:pt x="977" y="798"/>
                  <a:pt x="981" y="792"/>
                </a:cubicBezTo>
                <a:cubicBezTo>
                  <a:pt x="984" y="789"/>
                  <a:pt x="996" y="779"/>
                  <a:pt x="995" y="774"/>
                </a:cubicBezTo>
                <a:cubicBezTo>
                  <a:pt x="999" y="775"/>
                  <a:pt x="1003" y="777"/>
                  <a:pt x="1007" y="779"/>
                </a:cubicBezTo>
                <a:cubicBezTo>
                  <a:pt x="997" y="791"/>
                  <a:pt x="982" y="804"/>
                  <a:pt x="969" y="810"/>
                </a:cubicBezTo>
                <a:close/>
                <a:moveTo>
                  <a:pt x="1003" y="825"/>
                </a:moveTo>
                <a:cubicBezTo>
                  <a:pt x="1001" y="824"/>
                  <a:pt x="999" y="823"/>
                  <a:pt x="996" y="822"/>
                </a:cubicBezTo>
                <a:cubicBezTo>
                  <a:pt x="999" y="821"/>
                  <a:pt x="1012" y="815"/>
                  <a:pt x="1008" y="810"/>
                </a:cubicBezTo>
                <a:cubicBezTo>
                  <a:pt x="1005" y="804"/>
                  <a:pt x="992" y="816"/>
                  <a:pt x="990" y="817"/>
                </a:cubicBezTo>
                <a:cubicBezTo>
                  <a:pt x="999" y="806"/>
                  <a:pt x="1009" y="795"/>
                  <a:pt x="1014" y="782"/>
                </a:cubicBezTo>
                <a:cubicBezTo>
                  <a:pt x="1021" y="785"/>
                  <a:pt x="1027" y="787"/>
                  <a:pt x="1033" y="789"/>
                </a:cubicBezTo>
                <a:cubicBezTo>
                  <a:pt x="1026" y="803"/>
                  <a:pt x="1011" y="812"/>
                  <a:pt x="1003" y="825"/>
                </a:cubicBezTo>
                <a:close/>
                <a:moveTo>
                  <a:pt x="1041" y="792"/>
                </a:moveTo>
                <a:cubicBezTo>
                  <a:pt x="1045" y="793"/>
                  <a:pt x="1049" y="795"/>
                  <a:pt x="1053" y="796"/>
                </a:cubicBezTo>
                <a:cubicBezTo>
                  <a:pt x="1040" y="804"/>
                  <a:pt x="1029" y="815"/>
                  <a:pt x="1015" y="822"/>
                </a:cubicBezTo>
                <a:cubicBezTo>
                  <a:pt x="1023" y="813"/>
                  <a:pt x="1036" y="803"/>
                  <a:pt x="1041" y="792"/>
                </a:cubicBezTo>
                <a:close/>
                <a:moveTo>
                  <a:pt x="1059" y="798"/>
                </a:moveTo>
                <a:cubicBezTo>
                  <a:pt x="1063" y="799"/>
                  <a:pt x="1068" y="800"/>
                  <a:pt x="1072" y="801"/>
                </a:cubicBezTo>
                <a:cubicBezTo>
                  <a:pt x="1061" y="813"/>
                  <a:pt x="1048" y="820"/>
                  <a:pt x="1033" y="827"/>
                </a:cubicBezTo>
                <a:cubicBezTo>
                  <a:pt x="1037" y="822"/>
                  <a:pt x="1042" y="818"/>
                  <a:pt x="1046" y="814"/>
                </a:cubicBezTo>
                <a:cubicBezTo>
                  <a:pt x="1049" y="811"/>
                  <a:pt x="1061" y="803"/>
                  <a:pt x="1059" y="798"/>
                </a:cubicBezTo>
                <a:close/>
                <a:moveTo>
                  <a:pt x="1078" y="816"/>
                </a:moveTo>
                <a:cubicBezTo>
                  <a:pt x="1072" y="820"/>
                  <a:pt x="1067" y="824"/>
                  <a:pt x="1061" y="828"/>
                </a:cubicBezTo>
                <a:cubicBezTo>
                  <a:pt x="1065" y="823"/>
                  <a:pt x="1080" y="810"/>
                  <a:pt x="1080" y="803"/>
                </a:cubicBezTo>
                <a:cubicBezTo>
                  <a:pt x="1083" y="804"/>
                  <a:pt x="1086" y="805"/>
                  <a:pt x="1089" y="806"/>
                </a:cubicBezTo>
                <a:cubicBezTo>
                  <a:pt x="1085" y="809"/>
                  <a:pt x="1081" y="812"/>
                  <a:pt x="1078" y="816"/>
                </a:cubicBezTo>
                <a:close/>
                <a:moveTo>
                  <a:pt x="1099" y="808"/>
                </a:moveTo>
                <a:cubicBezTo>
                  <a:pt x="1104" y="809"/>
                  <a:pt x="1109" y="810"/>
                  <a:pt x="1114" y="810"/>
                </a:cubicBezTo>
                <a:cubicBezTo>
                  <a:pt x="1101" y="820"/>
                  <a:pt x="1086" y="831"/>
                  <a:pt x="1070" y="837"/>
                </a:cubicBezTo>
                <a:cubicBezTo>
                  <a:pt x="1074" y="832"/>
                  <a:pt x="1078" y="827"/>
                  <a:pt x="1083" y="822"/>
                </a:cubicBezTo>
                <a:cubicBezTo>
                  <a:pt x="1089" y="817"/>
                  <a:pt x="1094" y="813"/>
                  <a:pt x="1099" y="808"/>
                </a:cubicBezTo>
                <a:close/>
                <a:moveTo>
                  <a:pt x="1020" y="831"/>
                </a:moveTo>
                <a:cubicBezTo>
                  <a:pt x="1019" y="831"/>
                  <a:pt x="1018" y="831"/>
                  <a:pt x="1017" y="830"/>
                </a:cubicBezTo>
                <a:cubicBezTo>
                  <a:pt x="1019" y="829"/>
                  <a:pt x="1021" y="828"/>
                  <a:pt x="1023" y="827"/>
                </a:cubicBezTo>
                <a:cubicBezTo>
                  <a:pt x="1022" y="828"/>
                  <a:pt x="1021" y="830"/>
                  <a:pt x="1020" y="831"/>
                </a:cubicBezTo>
                <a:close/>
                <a:moveTo>
                  <a:pt x="1033" y="836"/>
                </a:moveTo>
                <a:cubicBezTo>
                  <a:pt x="1034" y="836"/>
                  <a:pt x="1035" y="835"/>
                  <a:pt x="1036" y="835"/>
                </a:cubicBezTo>
                <a:cubicBezTo>
                  <a:pt x="1041" y="832"/>
                  <a:pt x="1047" y="829"/>
                  <a:pt x="1052" y="826"/>
                </a:cubicBezTo>
                <a:cubicBezTo>
                  <a:pt x="1050" y="829"/>
                  <a:pt x="1044" y="835"/>
                  <a:pt x="1043" y="839"/>
                </a:cubicBezTo>
                <a:cubicBezTo>
                  <a:pt x="1040" y="838"/>
                  <a:pt x="1036" y="837"/>
                  <a:pt x="1033" y="836"/>
                </a:cubicBezTo>
                <a:close/>
                <a:moveTo>
                  <a:pt x="1058" y="844"/>
                </a:moveTo>
                <a:cubicBezTo>
                  <a:pt x="1056" y="844"/>
                  <a:pt x="1054" y="843"/>
                  <a:pt x="1052" y="842"/>
                </a:cubicBezTo>
                <a:cubicBezTo>
                  <a:pt x="1055" y="841"/>
                  <a:pt x="1058" y="839"/>
                  <a:pt x="1062" y="837"/>
                </a:cubicBezTo>
                <a:cubicBezTo>
                  <a:pt x="1060" y="839"/>
                  <a:pt x="1059" y="842"/>
                  <a:pt x="1058" y="844"/>
                </a:cubicBezTo>
                <a:close/>
                <a:moveTo>
                  <a:pt x="1082" y="850"/>
                </a:moveTo>
                <a:cubicBezTo>
                  <a:pt x="1078" y="849"/>
                  <a:pt x="1073" y="848"/>
                  <a:pt x="1068" y="847"/>
                </a:cubicBezTo>
                <a:cubicBezTo>
                  <a:pt x="1077" y="844"/>
                  <a:pt x="1086" y="839"/>
                  <a:pt x="1094" y="834"/>
                </a:cubicBezTo>
                <a:cubicBezTo>
                  <a:pt x="1092" y="837"/>
                  <a:pt x="1084" y="846"/>
                  <a:pt x="1082" y="850"/>
                </a:cubicBezTo>
                <a:close/>
                <a:moveTo>
                  <a:pt x="1120" y="816"/>
                </a:moveTo>
                <a:cubicBezTo>
                  <a:pt x="1121" y="815"/>
                  <a:pt x="1121" y="813"/>
                  <a:pt x="1120" y="811"/>
                </a:cubicBezTo>
                <a:cubicBezTo>
                  <a:pt x="1127" y="812"/>
                  <a:pt x="1134" y="813"/>
                  <a:pt x="1141" y="813"/>
                </a:cubicBezTo>
                <a:cubicBezTo>
                  <a:pt x="1127" y="824"/>
                  <a:pt x="1113" y="838"/>
                  <a:pt x="1096" y="844"/>
                </a:cubicBezTo>
                <a:cubicBezTo>
                  <a:pt x="1104" y="834"/>
                  <a:pt x="1113" y="823"/>
                  <a:pt x="1120" y="816"/>
                </a:cubicBezTo>
                <a:close/>
                <a:moveTo>
                  <a:pt x="1124" y="843"/>
                </a:moveTo>
                <a:cubicBezTo>
                  <a:pt x="1129" y="837"/>
                  <a:pt x="1134" y="832"/>
                  <a:pt x="1139" y="827"/>
                </a:cubicBezTo>
                <a:cubicBezTo>
                  <a:pt x="1145" y="824"/>
                  <a:pt x="1149" y="820"/>
                  <a:pt x="1149" y="814"/>
                </a:cubicBezTo>
                <a:cubicBezTo>
                  <a:pt x="1154" y="814"/>
                  <a:pt x="1158" y="814"/>
                  <a:pt x="1162" y="814"/>
                </a:cubicBezTo>
                <a:cubicBezTo>
                  <a:pt x="1150" y="825"/>
                  <a:pt x="1137" y="835"/>
                  <a:pt x="1124" y="843"/>
                </a:cubicBezTo>
                <a:close/>
                <a:moveTo>
                  <a:pt x="1175" y="813"/>
                </a:moveTo>
                <a:cubicBezTo>
                  <a:pt x="1182" y="813"/>
                  <a:pt x="1190" y="812"/>
                  <a:pt x="1197" y="810"/>
                </a:cubicBezTo>
                <a:cubicBezTo>
                  <a:pt x="1192" y="815"/>
                  <a:pt x="1186" y="820"/>
                  <a:pt x="1181" y="825"/>
                </a:cubicBezTo>
                <a:cubicBezTo>
                  <a:pt x="1169" y="833"/>
                  <a:pt x="1157" y="840"/>
                  <a:pt x="1147" y="844"/>
                </a:cubicBezTo>
                <a:cubicBezTo>
                  <a:pt x="1151" y="840"/>
                  <a:pt x="1155" y="835"/>
                  <a:pt x="1159" y="831"/>
                </a:cubicBezTo>
                <a:cubicBezTo>
                  <a:pt x="1164" y="825"/>
                  <a:pt x="1170" y="819"/>
                  <a:pt x="1175" y="813"/>
                </a:cubicBezTo>
                <a:close/>
                <a:moveTo>
                  <a:pt x="1106" y="854"/>
                </a:moveTo>
                <a:cubicBezTo>
                  <a:pt x="1103" y="854"/>
                  <a:pt x="1100" y="853"/>
                  <a:pt x="1097" y="853"/>
                </a:cubicBezTo>
                <a:cubicBezTo>
                  <a:pt x="1102" y="851"/>
                  <a:pt x="1107" y="848"/>
                  <a:pt x="1111" y="846"/>
                </a:cubicBezTo>
                <a:cubicBezTo>
                  <a:pt x="1109" y="848"/>
                  <a:pt x="1107" y="851"/>
                  <a:pt x="1106" y="854"/>
                </a:cubicBezTo>
                <a:close/>
                <a:moveTo>
                  <a:pt x="1130" y="855"/>
                </a:moveTo>
                <a:cubicBezTo>
                  <a:pt x="1126" y="855"/>
                  <a:pt x="1123" y="855"/>
                  <a:pt x="1119" y="855"/>
                </a:cubicBezTo>
                <a:cubicBezTo>
                  <a:pt x="1125" y="852"/>
                  <a:pt x="1130" y="848"/>
                  <a:pt x="1136" y="844"/>
                </a:cubicBezTo>
                <a:cubicBezTo>
                  <a:pt x="1133" y="847"/>
                  <a:pt x="1131" y="851"/>
                  <a:pt x="1130" y="855"/>
                </a:cubicBezTo>
                <a:close/>
                <a:moveTo>
                  <a:pt x="1160" y="849"/>
                </a:moveTo>
                <a:cubicBezTo>
                  <a:pt x="1159" y="850"/>
                  <a:pt x="1159" y="851"/>
                  <a:pt x="1159" y="852"/>
                </a:cubicBezTo>
                <a:cubicBezTo>
                  <a:pt x="1154" y="853"/>
                  <a:pt x="1150" y="853"/>
                  <a:pt x="1145" y="854"/>
                </a:cubicBezTo>
                <a:cubicBezTo>
                  <a:pt x="1150" y="851"/>
                  <a:pt x="1156" y="849"/>
                  <a:pt x="1163" y="845"/>
                </a:cubicBezTo>
                <a:cubicBezTo>
                  <a:pt x="1162" y="846"/>
                  <a:pt x="1161" y="848"/>
                  <a:pt x="1160" y="849"/>
                </a:cubicBezTo>
                <a:close/>
                <a:moveTo>
                  <a:pt x="1177" y="841"/>
                </a:moveTo>
                <a:cubicBezTo>
                  <a:pt x="1180" y="838"/>
                  <a:pt x="1183" y="834"/>
                  <a:pt x="1186" y="831"/>
                </a:cubicBezTo>
                <a:cubicBezTo>
                  <a:pt x="1190" y="828"/>
                  <a:pt x="1212" y="815"/>
                  <a:pt x="1208" y="808"/>
                </a:cubicBezTo>
                <a:cubicBezTo>
                  <a:pt x="1215" y="807"/>
                  <a:pt x="1222" y="805"/>
                  <a:pt x="1229" y="802"/>
                </a:cubicBezTo>
                <a:cubicBezTo>
                  <a:pt x="1229" y="803"/>
                  <a:pt x="1228" y="803"/>
                  <a:pt x="1228" y="804"/>
                </a:cubicBezTo>
                <a:cubicBezTo>
                  <a:pt x="1215" y="818"/>
                  <a:pt x="1196" y="832"/>
                  <a:pt x="1177" y="841"/>
                </a:cubicBezTo>
                <a:close/>
                <a:moveTo>
                  <a:pt x="1190" y="844"/>
                </a:moveTo>
                <a:cubicBezTo>
                  <a:pt x="1189" y="845"/>
                  <a:pt x="1187" y="845"/>
                  <a:pt x="1186" y="846"/>
                </a:cubicBezTo>
                <a:cubicBezTo>
                  <a:pt x="1187" y="845"/>
                  <a:pt x="1189" y="844"/>
                  <a:pt x="1191" y="843"/>
                </a:cubicBezTo>
                <a:cubicBezTo>
                  <a:pt x="1191" y="843"/>
                  <a:pt x="1190" y="844"/>
                  <a:pt x="1190" y="844"/>
                </a:cubicBezTo>
                <a:close/>
                <a:moveTo>
                  <a:pt x="1235" y="800"/>
                </a:moveTo>
                <a:cubicBezTo>
                  <a:pt x="1240" y="798"/>
                  <a:pt x="1246" y="796"/>
                  <a:pt x="1250" y="793"/>
                </a:cubicBezTo>
                <a:cubicBezTo>
                  <a:pt x="1242" y="804"/>
                  <a:pt x="1233" y="814"/>
                  <a:pt x="1222" y="822"/>
                </a:cubicBezTo>
                <a:cubicBezTo>
                  <a:pt x="1224" y="820"/>
                  <a:pt x="1243" y="804"/>
                  <a:pt x="1235" y="800"/>
                </a:cubicBezTo>
                <a:close/>
                <a:moveTo>
                  <a:pt x="1264" y="792"/>
                </a:moveTo>
                <a:cubicBezTo>
                  <a:pt x="1255" y="802"/>
                  <a:pt x="1246" y="813"/>
                  <a:pt x="1235" y="821"/>
                </a:cubicBezTo>
                <a:cubicBezTo>
                  <a:pt x="1247" y="811"/>
                  <a:pt x="1257" y="799"/>
                  <a:pt x="1265" y="786"/>
                </a:cubicBezTo>
                <a:cubicBezTo>
                  <a:pt x="1268" y="784"/>
                  <a:pt x="1272" y="782"/>
                  <a:pt x="1275" y="780"/>
                </a:cubicBezTo>
                <a:cubicBezTo>
                  <a:pt x="1271" y="784"/>
                  <a:pt x="1268" y="788"/>
                  <a:pt x="1264" y="792"/>
                </a:cubicBezTo>
                <a:close/>
                <a:moveTo>
                  <a:pt x="1329" y="476"/>
                </a:moveTo>
                <a:cubicBezTo>
                  <a:pt x="1326" y="482"/>
                  <a:pt x="1322" y="488"/>
                  <a:pt x="1318" y="492"/>
                </a:cubicBezTo>
                <a:cubicBezTo>
                  <a:pt x="1320" y="484"/>
                  <a:pt x="1325" y="477"/>
                  <a:pt x="1330" y="469"/>
                </a:cubicBezTo>
                <a:cubicBezTo>
                  <a:pt x="1330" y="472"/>
                  <a:pt x="1329" y="474"/>
                  <a:pt x="1329" y="476"/>
                </a:cubicBezTo>
                <a:close/>
                <a:moveTo>
                  <a:pt x="697" y="122"/>
                </a:moveTo>
                <a:cubicBezTo>
                  <a:pt x="701" y="120"/>
                  <a:pt x="706" y="117"/>
                  <a:pt x="711" y="114"/>
                </a:cubicBezTo>
                <a:cubicBezTo>
                  <a:pt x="697" y="125"/>
                  <a:pt x="682" y="132"/>
                  <a:pt x="667" y="140"/>
                </a:cubicBezTo>
                <a:cubicBezTo>
                  <a:pt x="676" y="134"/>
                  <a:pt x="686" y="128"/>
                  <a:pt x="697" y="122"/>
                </a:cubicBezTo>
                <a:close/>
                <a:moveTo>
                  <a:pt x="679" y="156"/>
                </a:moveTo>
                <a:cubicBezTo>
                  <a:pt x="682" y="154"/>
                  <a:pt x="691" y="146"/>
                  <a:pt x="688" y="141"/>
                </a:cubicBezTo>
                <a:cubicBezTo>
                  <a:pt x="693" y="139"/>
                  <a:pt x="697" y="137"/>
                  <a:pt x="702" y="134"/>
                </a:cubicBezTo>
                <a:cubicBezTo>
                  <a:pt x="698" y="140"/>
                  <a:pt x="695" y="147"/>
                  <a:pt x="692" y="153"/>
                </a:cubicBezTo>
                <a:cubicBezTo>
                  <a:pt x="687" y="152"/>
                  <a:pt x="683" y="153"/>
                  <a:pt x="679" y="156"/>
                </a:cubicBezTo>
                <a:close/>
                <a:moveTo>
                  <a:pt x="688" y="162"/>
                </a:moveTo>
                <a:cubicBezTo>
                  <a:pt x="687" y="165"/>
                  <a:pt x="686" y="168"/>
                  <a:pt x="685" y="171"/>
                </a:cubicBezTo>
                <a:cubicBezTo>
                  <a:pt x="684" y="168"/>
                  <a:pt x="679" y="169"/>
                  <a:pt x="674" y="171"/>
                </a:cubicBezTo>
                <a:cubicBezTo>
                  <a:pt x="679" y="168"/>
                  <a:pt x="684" y="165"/>
                  <a:pt x="688" y="162"/>
                </a:cubicBezTo>
                <a:close/>
                <a:moveTo>
                  <a:pt x="684" y="176"/>
                </a:moveTo>
                <a:cubicBezTo>
                  <a:pt x="684" y="177"/>
                  <a:pt x="683" y="178"/>
                  <a:pt x="683" y="179"/>
                </a:cubicBezTo>
                <a:cubicBezTo>
                  <a:pt x="683" y="181"/>
                  <a:pt x="682" y="183"/>
                  <a:pt x="682" y="185"/>
                </a:cubicBezTo>
                <a:cubicBezTo>
                  <a:pt x="671" y="190"/>
                  <a:pt x="657" y="195"/>
                  <a:pt x="644" y="201"/>
                </a:cubicBezTo>
                <a:cubicBezTo>
                  <a:pt x="657" y="192"/>
                  <a:pt x="671" y="185"/>
                  <a:pt x="684" y="176"/>
                </a:cubicBezTo>
                <a:close/>
                <a:moveTo>
                  <a:pt x="673" y="229"/>
                </a:moveTo>
                <a:cubicBezTo>
                  <a:pt x="675" y="227"/>
                  <a:pt x="677" y="226"/>
                  <a:pt x="678" y="224"/>
                </a:cubicBezTo>
                <a:cubicBezTo>
                  <a:pt x="678" y="226"/>
                  <a:pt x="678" y="228"/>
                  <a:pt x="678" y="230"/>
                </a:cubicBezTo>
                <a:cubicBezTo>
                  <a:pt x="676" y="229"/>
                  <a:pt x="675" y="229"/>
                  <a:pt x="673" y="229"/>
                </a:cubicBezTo>
                <a:close/>
                <a:moveTo>
                  <a:pt x="676" y="242"/>
                </a:moveTo>
                <a:cubicBezTo>
                  <a:pt x="676" y="243"/>
                  <a:pt x="676" y="244"/>
                  <a:pt x="676" y="245"/>
                </a:cubicBezTo>
                <a:cubicBezTo>
                  <a:pt x="673" y="242"/>
                  <a:pt x="670" y="240"/>
                  <a:pt x="667" y="238"/>
                </a:cubicBezTo>
                <a:cubicBezTo>
                  <a:pt x="668" y="238"/>
                  <a:pt x="669" y="238"/>
                  <a:pt x="670" y="238"/>
                </a:cubicBezTo>
                <a:cubicBezTo>
                  <a:pt x="670" y="241"/>
                  <a:pt x="673" y="243"/>
                  <a:pt x="676" y="242"/>
                </a:cubicBezTo>
                <a:close/>
                <a:moveTo>
                  <a:pt x="668" y="219"/>
                </a:moveTo>
                <a:cubicBezTo>
                  <a:pt x="672" y="217"/>
                  <a:pt x="676" y="215"/>
                  <a:pt x="679" y="212"/>
                </a:cubicBezTo>
                <a:cubicBezTo>
                  <a:pt x="679" y="214"/>
                  <a:pt x="679" y="215"/>
                  <a:pt x="679" y="217"/>
                </a:cubicBezTo>
                <a:cubicBezTo>
                  <a:pt x="675" y="216"/>
                  <a:pt x="672" y="216"/>
                  <a:pt x="668" y="219"/>
                </a:cubicBezTo>
                <a:close/>
                <a:moveTo>
                  <a:pt x="659" y="210"/>
                </a:moveTo>
                <a:cubicBezTo>
                  <a:pt x="666" y="206"/>
                  <a:pt x="673" y="201"/>
                  <a:pt x="680" y="196"/>
                </a:cubicBezTo>
                <a:cubicBezTo>
                  <a:pt x="680" y="198"/>
                  <a:pt x="680" y="200"/>
                  <a:pt x="680" y="201"/>
                </a:cubicBezTo>
                <a:cubicBezTo>
                  <a:pt x="673" y="204"/>
                  <a:pt x="666" y="207"/>
                  <a:pt x="659" y="210"/>
                </a:cubicBezTo>
                <a:close/>
                <a:moveTo>
                  <a:pt x="660" y="230"/>
                </a:moveTo>
                <a:cubicBezTo>
                  <a:pt x="659" y="231"/>
                  <a:pt x="659" y="231"/>
                  <a:pt x="658" y="232"/>
                </a:cubicBezTo>
                <a:cubicBezTo>
                  <a:pt x="658" y="232"/>
                  <a:pt x="657" y="232"/>
                  <a:pt x="657" y="231"/>
                </a:cubicBezTo>
                <a:cubicBezTo>
                  <a:pt x="658" y="231"/>
                  <a:pt x="659" y="231"/>
                  <a:pt x="660" y="230"/>
                </a:cubicBezTo>
                <a:close/>
                <a:moveTo>
                  <a:pt x="653" y="220"/>
                </a:moveTo>
                <a:cubicBezTo>
                  <a:pt x="651" y="221"/>
                  <a:pt x="649" y="223"/>
                  <a:pt x="648" y="225"/>
                </a:cubicBezTo>
                <a:cubicBezTo>
                  <a:pt x="646" y="224"/>
                  <a:pt x="645" y="223"/>
                  <a:pt x="644" y="222"/>
                </a:cubicBezTo>
                <a:cubicBezTo>
                  <a:pt x="647" y="222"/>
                  <a:pt x="650" y="221"/>
                  <a:pt x="653" y="220"/>
                </a:cubicBezTo>
                <a:close/>
                <a:moveTo>
                  <a:pt x="666" y="177"/>
                </a:moveTo>
                <a:cubicBezTo>
                  <a:pt x="665" y="177"/>
                  <a:pt x="664" y="178"/>
                  <a:pt x="664" y="178"/>
                </a:cubicBezTo>
                <a:cubicBezTo>
                  <a:pt x="665" y="177"/>
                  <a:pt x="665" y="177"/>
                  <a:pt x="666" y="177"/>
                </a:cubicBezTo>
                <a:close/>
                <a:moveTo>
                  <a:pt x="662" y="154"/>
                </a:moveTo>
                <a:cubicBezTo>
                  <a:pt x="656" y="158"/>
                  <a:pt x="649" y="162"/>
                  <a:pt x="642" y="165"/>
                </a:cubicBezTo>
                <a:cubicBezTo>
                  <a:pt x="649" y="161"/>
                  <a:pt x="655" y="158"/>
                  <a:pt x="662" y="154"/>
                </a:cubicBezTo>
                <a:close/>
                <a:moveTo>
                  <a:pt x="642" y="210"/>
                </a:moveTo>
                <a:cubicBezTo>
                  <a:pt x="639" y="212"/>
                  <a:pt x="636" y="213"/>
                  <a:pt x="634" y="215"/>
                </a:cubicBezTo>
                <a:cubicBezTo>
                  <a:pt x="633" y="215"/>
                  <a:pt x="632" y="214"/>
                  <a:pt x="631" y="214"/>
                </a:cubicBezTo>
                <a:cubicBezTo>
                  <a:pt x="635" y="213"/>
                  <a:pt x="639" y="211"/>
                  <a:pt x="642" y="210"/>
                </a:cubicBezTo>
                <a:close/>
                <a:moveTo>
                  <a:pt x="626" y="191"/>
                </a:moveTo>
                <a:cubicBezTo>
                  <a:pt x="627" y="191"/>
                  <a:pt x="627" y="191"/>
                  <a:pt x="628" y="191"/>
                </a:cubicBezTo>
                <a:cubicBezTo>
                  <a:pt x="627" y="191"/>
                  <a:pt x="627" y="192"/>
                  <a:pt x="626" y="192"/>
                </a:cubicBezTo>
                <a:cubicBezTo>
                  <a:pt x="626" y="192"/>
                  <a:pt x="626" y="191"/>
                  <a:pt x="626" y="191"/>
                </a:cubicBezTo>
                <a:close/>
                <a:moveTo>
                  <a:pt x="625" y="199"/>
                </a:moveTo>
                <a:cubicBezTo>
                  <a:pt x="627" y="200"/>
                  <a:pt x="630" y="200"/>
                  <a:pt x="633" y="199"/>
                </a:cubicBezTo>
                <a:cubicBezTo>
                  <a:pt x="630" y="201"/>
                  <a:pt x="626" y="203"/>
                  <a:pt x="623" y="205"/>
                </a:cubicBezTo>
                <a:cubicBezTo>
                  <a:pt x="624" y="203"/>
                  <a:pt x="624" y="201"/>
                  <a:pt x="625" y="199"/>
                </a:cubicBezTo>
                <a:close/>
                <a:moveTo>
                  <a:pt x="267" y="253"/>
                </a:moveTo>
                <a:cubicBezTo>
                  <a:pt x="266" y="257"/>
                  <a:pt x="264" y="261"/>
                  <a:pt x="263" y="265"/>
                </a:cubicBezTo>
                <a:cubicBezTo>
                  <a:pt x="261" y="267"/>
                  <a:pt x="258" y="269"/>
                  <a:pt x="256" y="270"/>
                </a:cubicBezTo>
                <a:cubicBezTo>
                  <a:pt x="252" y="266"/>
                  <a:pt x="239" y="276"/>
                  <a:pt x="236" y="278"/>
                </a:cubicBezTo>
                <a:cubicBezTo>
                  <a:pt x="246" y="269"/>
                  <a:pt x="257" y="261"/>
                  <a:pt x="267" y="253"/>
                </a:cubicBezTo>
                <a:close/>
                <a:moveTo>
                  <a:pt x="253" y="342"/>
                </a:moveTo>
                <a:cubicBezTo>
                  <a:pt x="253" y="345"/>
                  <a:pt x="253" y="348"/>
                  <a:pt x="254" y="352"/>
                </a:cubicBezTo>
                <a:cubicBezTo>
                  <a:pt x="241" y="355"/>
                  <a:pt x="228" y="370"/>
                  <a:pt x="216" y="376"/>
                </a:cubicBezTo>
                <a:cubicBezTo>
                  <a:pt x="228" y="364"/>
                  <a:pt x="241" y="354"/>
                  <a:pt x="253" y="342"/>
                </a:cubicBezTo>
                <a:close/>
                <a:moveTo>
                  <a:pt x="202" y="377"/>
                </a:moveTo>
                <a:cubicBezTo>
                  <a:pt x="202" y="376"/>
                  <a:pt x="202" y="374"/>
                  <a:pt x="201" y="372"/>
                </a:cubicBezTo>
                <a:cubicBezTo>
                  <a:pt x="207" y="369"/>
                  <a:pt x="212" y="366"/>
                  <a:pt x="218" y="363"/>
                </a:cubicBezTo>
                <a:cubicBezTo>
                  <a:pt x="213" y="368"/>
                  <a:pt x="207" y="372"/>
                  <a:pt x="202" y="377"/>
                </a:cubicBezTo>
                <a:close/>
                <a:moveTo>
                  <a:pt x="255" y="360"/>
                </a:moveTo>
                <a:cubicBezTo>
                  <a:pt x="256" y="365"/>
                  <a:pt x="257" y="369"/>
                  <a:pt x="258" y="373"/>
                </a:cubicBezTo>
                <a:cubicBezTo>
                  <a:pt x="258" y="373"/>
                  <a:pt x="257" y="373"/>
                  <a:pt x="257" y="373"/>
                </a:cubicBezTo>
                <a:cubicBezTo>
                  <a:pt x="257" y="372"/>
                  <a:pt x="255" y="371"/>
                  <a:pt x="254" y="370"/>
                </a:cubicBezTo>
                <a:cubicBezTo>
                  <a:pt x="251" y="370"/>
                  <a:pt x="246" y="371"/>
                  <a:pt x="241" y="372"/>
                </a:cubicBezTo>
                <a:cubicBezTo>
                  <a:pt x="245" y="368"/>
                  <a:pt x="250" y="365"/>
                  <a:pt x="255" y="360"/>
                </a:cubicBezTo>
                <a:close/>
                <a:moveTo>
                  <a:pt x="253" y="299"/>
                </a:moveTo>
                <a:cubicBezTo>
                  <a:pt x="250" y="300"/>
                  <a:pt x="247" y="302"/>
                  <a:pt x="244" y="304"/>
                </a:cubicBezTo>
                <a:cubicBezTo>
                  <a:pt x="248" y="301"/>
                  <a:pt x="252" y="298"/>
                  <a:pt x="255" y="294"/>
                </a:cubicBezTo>
                <a:cubicBezTo>
                  <a:pt x="255" y="296"/>
                  <a:pt x="255" y="297"/>
                  <a:pt x="255" y="298"/>
                </a:cubicBezTo>
                <a:cubicBezTo>
                  <a:pt x="254" y="298"/>
                  <a:pt x="254" y="298"/>
                  <a:pt x="253" y="299"/>
                </a:cubicBezTo>
                <a:close/>
                <a:moveTo>
                  <a:pt x="254" y="308"/>
                </a:moveTo>
                <a:cubicBezTo>
                  <a:pt x="253" y="309"/>
                  <a:pt x="253" y="310"/>
                  <a:pt x="253" y="312"/>
                </a:cubicBezTo>
                <a:cubicBezTo>
                  <a:pt x="250" y="312"/>
                  <a:pt x="247" y="314"/>
                  <a:pt x="245" y="317"/>
                </a:cubicBezTo>
                <a:cubicBezTo>
                  <a:pt x="245" y="317"/>
                  <a:pt x="244" y="317"/>
                  <a:pt x="243" y="318"/>
                </a:cubicBezTo>
                <a:cubicBezTo>
                  <a:pt x="240" y="319"/>
                  <a:pt x="237" y="321"/>
                  <a:pt x="235" y="322"/>
                </a:cubicBezTo>
                <a:cubicBezTo>
                  <a:pt x="241" y="317"/>
                  <a:pt x="247" y="312"/>
                  <a:pt x="254" y="308"/>
                </a:cubicBezTo>
                <a:close/>
                <a:moveTo>
                  <a:pt x="253" y="321"/>
                </a:moveTo>
                <a:cubicBezTo>
                  <a:pt x="253" y="325"/>
                  <a:pt x="253" y="329"/>
                  <a:pt x="253" y="333"/>
                </a:cubicBezTo>
                <a:cubicBezTo>
                  <a:pt x="243" y="332"/>
                  <a:pt x="221" y="352"/>
                  <a:pt x="214" y="356"/>
                </a:cubicBezTo>
                <a:cubicBezTo>
                  <a:pt x="225" y="345"/>
                  <a:pt x="238" y="334"/>
                  <a:pt x="253" y="321"/>
                </a:cubicBezTo>
                <a:close/>
                <a:moveTo>
                  <a:pt x="212" y="299"/>
                </a:moveTo>
                <a:cubicBezTo>
                  <a:pt x="214" y="298"/>
                  <a:pt x="216" y="297"/>
                  <a:pt x="218" y="296"/>
                </a:cubicBezTo>
                <a:cubicBezTo>
                  <a:pt x="215" y="298"/>
                  <a:pt x="213" y="299"/>
                  <a:pt x="211" y="301"/>
                </a:cubicBezTo>
                <a:cubicBezTo>
                  <a:pt x="211" y="300"/>
                  <a:pt x="212" y="299"/>
                  <a:pt x="212" y="299"/>
                </a:cubicBezTo>
                <a:close/>
                <a:moveTo>
                  <a:pt x="204" y="320"/>
                </a:moveTo>
                <a:cubicBezTo>
                  <a:pt x="206" y="318"/>
                  <a:pt x="209" y="317"/>
                  <a:pt x="211" y="316"/>
                </a:cubicBezTo>
                <a:cubicBezTo>
                  <a:pt x="208" y="318"/>
                  <a:pt x="206" y="320"/>
                  <a:pt x="203" y="321"/>
                </a:cubicBezTo>
                <a:cubicBezTo>
                  <a:pt x="204" y="321"/>
                  <a:pt x="204" y="320"/>
                  <a:pt x="204" y="320"/>
                </a:cubicBezTo>
                <a:close/>
                <a:moveTo>
                  <a:pt x="201" y="334"/>
                </a:moveTo>
                <a:cubicBezTo>
                  <a:pt x="205" y="333"/>
                  <a:pt x="209" y="332"/>
                  <a:pt x="213" y="330"/>
                </a:cubicBezTo>
                <a:cubicBezTo>
                  <a:pt x="209" y="333"/>
                  <a:pt x="205" y="336"/>
                  <a:pt x="201" y="339"/>
                </a:cubicBezTo>
                <a:cubicBezTo>
                  <a:pt x="201" y="338"/>
                  <a:pt x="201" y="336"/>
                  <a:pt x="201" y="334"/>
                </a:cubicBezTo>
                <a:close/>
                <a:moveTo>
                  <a:pt x="213" y="345"/>
                </a:moveTo>
                <a:cubicBezTo>
                  <a:pt x="209" y="350"/>
                  <a:pt x="204" y="354"/>
                  <a:pt x="200" y="358"/>
                </a:cubicBezTo>
                <a:cubicBezTo>
                  <a:pt x="200" y="356"/>
                  <a:pt x="200" y="353"/>
                  <a:pt x="200" y="351"/>
                </a:cubicBezTo>
                <a:cubicBezTo>
                  <a:pt x="205" y="349"/>
                  <a:pt x="209" y="348"/>
                  <a:pt x="213" y="345"/>
                </a:cubicBezTo>
                <a:close/>
                <a:moveTo>
                  <a:pt x="160" y="421"/>
                </a:moveTo>
                <a:cubicBezTo>
                  <a:pt x="160" y="421"/>
                  <a:pt x="161" y="421"/>
                  <a:pt x="161" y="421"/>
                </a:cubicBezTo>
                <a:cubicBezTo>
                  <a:pt x="162" y="420"/>
                  <a:pt x="163" y="419"/>
                  <a:pt x="164" y="418"/>
                </a:cubicBezTo>
                <a:cubicBezTo>
                  <a:pt x="191" y="398"/>
                  <a:pt x="227" y="378"/>
                  <a:pt x="263" y="387"/>
                </a:cubicBezTo>
                <a:cubicBezTo>
                  <a:pt x="265" y="391"/>
                  <a:pt x="277" y="400"/>
                  <a:pt x="273" y="390"/>
                </a:cubicBezTo>
                <a:cubicBezTo>
                  <a:pt x="274" y="391"/>
                  <a:pt x="288" y="396"/>
                  <a:pt x="283" y="387"/>
                </a:cubicBezTo>
                <a:cubicBezTo>
                  <a:pt x="287" y="381"/>
                  <a:pt x="272" y="377"/>
                  <a:pt x="269" y="376"/>
                </a:cubicBezTo>
                <a:cubicBezTo>
                  <a:pt x="256" y="341"/>
                  <a:pt x="260" y="303"/>
                  <a:pt x="272" y="268"/>
                </a:cubicBezTo>
                <a:cubicBezTo>
                  <a:pt x="273" y="267"/>
                  <a:pt x="273" y="266"/>
                  <a:pt x="273" y="264"/>
                </a:cubicBezTo>
                <a:cubicBezTo>
                  <a:pt x="296" y="204"/>
                  <a:pt x="352" y="174"/>
                  <a:pt x="413" y="164"/>
                </a:cubicBezTo>
                <a:cubicBezTo>
                  <a:pt x="484" y="152"/>
                  <a:pt x="552" y="178"/>
                  <a:pt x="612" y="215"/>
                </a:cubicBezTo>
                <a:cubicBezTo>
                  <a:pt x="612" y="218"/>
                  <a:pt x="615" y="220"/>
                  <a:pt x="618" y="219"/>
                </a:cubicBezTo>
                <a:cubicBezTo>
                  <a:pt x="637" y="231"/>
                  <a:pt x="655" y="243"/>
                  <a:pt x="673" y="257"/>
                </a:cubicBezTo>
                <a:cubicBezTo>
                  <a:pt x="672" y="261"/>
                  <a:pt x="677" y="264"/>
                  <a:pt x="680" y="261"/>
                </a:cubicBezTo>
                <a:cubicBezTo>
                  <a:pt x="683" y="264"/>
                  <a:pt x="688" y="261"/>
                  <a:pt x="686" y="256"/>
                </a:cubicBezTo>
                <a:cubicBezTo>
                  <a:pt x="687" y="253"/>
                  <a:pt x="686" y="251"/>
                  <a:pt x="684" y="250"/>
                </a:cubicBezTo>
                <a:cubicBezTo>
                  <a:pt x="688" y="229"/>
                  <a:pt x="686" y="206"/>
                  <a:pt x="691" y="185"/>
                </a:cubicBezTo>
                <a:cubicBezTo>
                  <a:pt x="697" y="159"/>
                  <a:pt x="710" y="136"/>
                  <a:pt x="727" y="116"/>
                </a:cubicBezTo>
                <a:cubicBezTo>
                  <a:pt x="764" y="74"/>
                  <a:pt x="812" y="50"/>
                  <a:pt x="868" y="51"/>
                </a:cubicBezTo>
                <a:cubicBezTo>
                  <a:pt x="925" y="51"/>
                  <a:pt x="984" y="72"/>
                  <a:pt x="1028" y="108"/>
                </a:cubicBezTo>
                <a:cubicBezTo>
                  <a:pt x="1046" y="123"/>
                  <a:pt x="1062" y="142"/>
                  <a:pt x="1071" y="164"/>
                </a:cubicBezTo>
                <a:cubicBezTo>
                  <a:pt x="1074" y="169"/>
                  <a:pt x="1076" y="187"/>
                  <a:pt x="1080" y="190"/>
                </a:cubicBezTo>
                <a:cubicBezTo>
                  <a:pt x="1085" y="193"/>
                  <a:pt x="1087" y="187"/>
                  <a:pt x="1086" y="184"/>
                </a:cubicBezTo>
                <a:cubicBezTo>
                  <a:pt x="1086" y="184"/>
                  <a:pt x="1086" y="184"/>
                  <a:pt x="1086" y="184"/>
                </a:cubicBezTo>
                <a:cubicBezTo>
                  <a:pt x="1192" y="131"/>
                  <a:pt x="1361" y="223"/>
                  <a:pt x="1362" y="346"/>
                </a:cubicBezTo>
                <a:cubicBezTo>
                  <a:pt x="1361" y="409"/>
                  <a:pt x="1321" y="441"/>
                  <a:pt x="1290" y="490"/>
                </a:cubicBezTo>
                <a:cubicBezTo>
                  <a:pt x="1292" y="493"/>
                  <a:pt x="1268" y="472"/>
                  <a:pt x="1276" y="486"/>
                </a:cubicBezTo>
                <a:cubicBezTo>
                  <a:pt x="1273" y="491"/>
                  <a:pt x="1287" y="503"/>
                  <a:pt x="1290" y="507"/>
                </a:cubicBezTo>
                <a:cubicBezTo>
                  <a:pt x="1281" y="509"/>
                  <a:pt x="1290" y="514"/>
                  <a:pt x="1295" y="514"/>
                </a:cubicBezTo>
                <a:cubicBezTo>
                  <a:pt x="1350" y="591"/>
                  <a:pt x="1359" y="716"/>
                  <a:pt x="1268" y="771"/>
                </a:cubicBezTo>
                <a:cubicBezTo>
                  <a:pt x="1265" y="769"/>
                  <a:pt x="1263" y="772"/>
                  <a:pt x="1262" y="774"/>
                </a:cubicBezTo>
                <a:cubicBezTo>
                  <a:pt x="1206" y="806"/>
                  <a:pt x="1144" y="807"/>
                  <a:pt x="1083" y="792"/>
                </a:cubicBezTo>
                <a:cubicBezTo>
                  <a:pt x="1056" y="785"/>
                  <a:pt x="1029" y="776"/>
                  <a:pt x="1003" y="765"/>
                </a:cubicBezTo>
                <a:cubicBezTo>
                  <a:pt x="994" y="761"/>
                  <a:pt x="951" y="732"/>
                  <a:pt x="942" y="736"/>
                </a:cubicBezTo>
                <a:cubicBezTo>
                  <a:pt x="939" y="724"/>
                  <a:pt x="929" y="746"/>
                  <a:pt x="930" y="744"/>
                </a:cubicBezTo>
                <a:cubicBezTo>
                  <a:pt x="920" y="762"/>
                  <a:pt x="906" y="776"/>
                  <a:pt x="891" y="789"/>
                </a:cubicBezTo>
                <a:cubicBezTo>
                  <a:pt x="888" y="790"/>
                  <a:pt x="886" y="791"/>
                  <a:pt x="887" y="793"/>
                </a:cubicBezTo>
                <a:cubicBezTo>
                  <a:pt x="777" y="886"/>
                  <a:pt x="646" y="901"/>
                  <a:pt x="508" y="883"/>
                </a:cubicBezTo>
                <a:cubicBezTo>
                  <a:pt x="418" y="871"/>
                  <a:pt x="293" y="835"/>
                  <a:pt x="294" y="724"/>
                </a:cubicBezTo>
                <a:cubicBezTo>
                  <a:pt x="298" y="724"/>
                  <a:pt x="301" y="721"/>
                  <a:pt x="299" y="718"/>
                </a:cubicBezTo>
                <a:cubicBezTo>
                  <a:pt x="305" y="709"/>
                  <a:pt x="268" y="710"/>
                  <a:pt x="263" y="709"/>
                </a:cubicBezTo>
                <a:cubicBezTo>
                  <a:pt x="242" y="706"/>
                  <a:pt x="222" y="701"/>
                  <a:pt x="202" y="694"/>
                </a:cubicBezTo>
                <a:cubicBezTo>
                  <a:pt x="164" y="680"/>
                  <a:pt x="128" y="658"/>
                  <a:pt x="105" y="624"/>
                </a:cubicBezTo>
                <a:cubicBezTo>
                  <a:pt x="105" y="623"/>
                  <a:pt x="104" y="623"/>
                  <a:pt x="104" y="622"/>
                </a:cubicBezTo>
                <a:cubicBezTo>
                  <a:pt x="58" y="552"/>
                  <a:pt x="101" y="468"/>
                  <a:pt x="160" y="421"/>
                </a:cubicBezTo>
                <a:close/>
                <a:moveTo>
                  <a:pt x="1303" y="490"/>
                </a:moveTo>
                <a:cubicBezTo>
                  <a:pt x="1301" y="494"/>
                  <a:pt x="1300" y="499"/>
                  <a:pt x="1300" y="503"/>
                </a:cubicBezTo>
                <a:cubicBezTo>
                  <a:pt x="1299" y="501"/>
                  <a:pt x="1298" y="500"/>
                  <a:pt x="1297" y="499"/>
                </a:cubicBezTo>
                <a:cubicBezTo>
                  <a:pt x="1299" y="496"/>
                  <a:pt x="1301" y="493"/>
                  <a:pt x="1303" y="490"/>
                </a:cubicBezTo>
                <a:close/>
                <a:moveTo>
                  <a:pt x="121" y="440"/>
                </a:moveTo>
                <a:cubicBezTo>
                  <a:pt x="123" y="439"/>
                  <a:pt x="126" y="437"/>
                  <a:pt x="128" y="436"/>
                </a:cubicBezTo>
                <a:cubicBezTo>
                  <a:pt x="124" y="441"/>
                  <a:pt x="120" y="445"/>
                  <a:pt x="116" y="449"/>
                </a:cubicBezTo>
                <a:cubicBezTo>
                  <a:pt x="112" y="446"/>
                  <a:pt x="100" y="456"/>
                  <a:pt x="97" y="458"/>
                </a:cubicBezTo>
                <a:cubicBezTo>
                  <a:pt x="105" y="452"/>
                  <a:pt x="113" y="446"/>
                  <a:pt x="121" y="440"/>
                </a:cubicBezTo>
                <a:close/>
                <a:moveTo>
                  <a:pt x="92" y="475"/>
                </a:moveTo>
                <a:cubicBezTo>
                  <a:pt x="92" y="475"/>
                  <a:pt x="92" y="475"/>
                  <a:pt x="92" y="475"/>
                </a:cubicBezTo>
                <a:cubicBezTo>
                  <a:pt x="96" y="472"/>
                  <a:pt x="100" y="468"/>
                  <a:pt x="105" y="465"/>
                </a:cubicBezTo>
                <a:cubicBezTo>
                  <a:pt x="97" y="476"/>
                  <a:pt x="91" y="488"/>
                  <a:pt x="87" y="500"/>
                </a:cubicBezTo>
                <a:cubicBezTo>
                  <a:pt x="85" y="491"/>
                  <a:pt x="62" y="505"/>
                  <a:pt x="59" y="507"/>
                </a:cubicBezTo>
                <a:cubicBezTo>
                  <a:pt x="64" y="503"/>
                  <a:pt x="98" y="482"/>
                  <a:pt x="92" y="475"/>
                </a:cubicBezTo>
                <a:close/>
                <a:moveTo>
                  <a:pt x="59" y="485"/>
                </a:moveTo>
                <a:cubicBezTo>
                  <a:pt x="63" y="485"/>
                  <a:pt x="67" y="484"/>
                  <a:pt x="71" y="481"/>
                </a:cubicBezTo>
                <a:cubicBezTo>
                  <a:pt x="61" y="489"/>
                  <a:pt x="50" y="497"/>
                  <a:pt x="41" y="506"/>
                </a:cubicBezTo>
                <a:cubicBezTo>
                  <a:pt x="46" y="498"/>
                  <a:pt x="52" y="492"/>
                  <a:pt x="59" y="485"/>
                </a:cubicBezTo>
                <a:close/>
                <a:moveTo>
                  <a:pt x="24" y="533"/>
                </a:moveTo>
                <a:cubicBezTo>
                  <a:pt x="34" y="528"/>
                  <a:pt x="45" y="523"/>
                  <a:pt x="55" y="518"/>
                </a:cubicBezTo>
                <a:cubicBezTo>
                  <a:pt x="43" y="526"/>
                  <a:pt x="32" y="534"/>
                  <a:pt x="20" y="542"/>
                </a:cubicBezTo>
                <a:cubicBezTo>
                  <a:pt x="21" y="539"/>
                  <a:pt x="23" y="536"/>
                  <a:pt x="24" y="533"/>
                </a:cubicBezTo>
                <a:close/>
                <a:moveTo>
                  <a:pt x="16" y="554"/>
                </a:moveTo>
                <a:cubicBezTo>
                  <a:pt x="27" y="549"/>
                  <a:pt x="38" y="544"/>
                  <a:pt x="49" y="538"/>
                </a:cubicBezTo>
                <a:cubicBezTo>
                  <a:pt x="37" y="547"/>
                  <a:pt x="25" y="554"/>
                  <a:pt x="13" y="563"/>
                </a:cubicBezTo>
                <a:cubicBezTo>
                  <a:pt x="14" y="560"/>
                  <a:pt x="15" y="557"/>
                  <a:pt x="16" y="554"/>
                </a:cubicBezTo>
                <a:close/>
                <a:moveTo>
                  <a:pt x="11" y="577"/>
                </a:moveTo>
                <a:cubicBezTo>
                  <a:pt x="15" y="576"/>
                  <a:pt x="19" y="574"/>
                  <a:pt x="23" y="572"/>
                </a:cubicBezTo>
                <a:cubicBezTo>
                  <a:pt x="18" y="575"/>
                  <a:pt x="14" y="579"/>
                  <a:pt x="10" y="582"/>
                </a:cubicBezTo>
                <a:cubicBezTo>
                  <a:pt x="10" y="580"/>
                  <a:pt x="10" y="579"/>
                  <a:pt x="11" y="577"/>
                </a:cubicBezTo>
                <a:close/>
                <a:moveTo>
                  <a:pt x="23" y="590"/>
                </a:moveTo>
                <a:cubicBezTo>
                  <a:pt x="21" y="593"/>
                  <a:pt x="7" y="603"/>
                  <a:pt x="10" y="608"/>
                </a:cubicBezTo>
                <a:cubicBezTo>
                  <a:pt x="12" y="612"/>
                  <a:pt x="17" y="609"/>
                  <a:pt x="19" y="608"/>
                </a:cubicBezTo>
                <a:cubicBezTo>
                  <a:pt x="16" y="611"/>
                  <a:pt x="13" y="614"/>
                  <a:pt x="10" y="618"/>
                </a:cubicBezTo>
                <a:cubicBezTo>
                  <a:pt x="9" y="610"/>
                  <a:pt x="9" y="602"/>
                  <a:pt x="9" y="594"/>
                </a:cubicBezTo>
                <a:cubicBezTo>
                  <a:pt x="14" y="593"/>
                  <a:pt x="19" y="592"/>
                  <a:pt x="23" y="59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5" name="Group 8"/>
          <p:cNvGrpSpPr>
            <a:grpSpLocks noChangeAspect="1"/>
          </p:cNvGrpSpPr>
          <p:nvPr/>
        </p:nvGrpSpPr>
        <p:grpSpPr bwMode="auto">
          <a:xfrm>
            <a:off x="5891876" y="3124425"/>
            <a:ext cx="1395412" cy="877888"/>
            <a:chOff x="3361" y="1732"/>
            <a:chExt cx="879" cy="553"/>
          </a:xfrm>
        </p:grpSpPr>
        <p:sp>
          <p:nvSpPr>
            <p:cNvPr id="6" name="AutoShape 7"/>
            <p:cNvSpPr>
              <a:spLocks noChangeAspect="1" noChangeArrowheads="1" noTextEdit="1"/>
            </p:cNvSpPr>
            <p:nvPr/>
          </p:nvSpPr>
          <p:spPr bwMode="auto">
            <a:xfrm>
              <a:off x="3361" y="1732"/>
              <a:ext cx="879" cy="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9"/>
            <p:cNvSpPr>
              <a:spLocks noEditPoints="1"/>
            </p:cNvSpPr>
            <p:nvPr/>
          </p:nvSpPr>
          <p:spPr bwMode="auto">
            <a:xfrm>
              <a:off x="3340" y="1720"/>
              <a:ext cx="905" cy="584"/>
            </a:xfrm>
            <a:custGeom>
              <a:avLst/>
              <a:gdLst>
                <a:gd name="T0" fmla="*/ 282 w 380"/>
                <a:gd name="T1" fmla="*/ 8 h 244"/>
                <a:gd name="T2" fmla="*/ 134 w 380"/>
                <a:gd name="T3" fmla="*/ 38 h 244"/>
                <a:gd name="T4" fmla="*/ 11 w 380"/>
                <a:gd name="T5" fmla="*/ 164 h 244"/>
                <a:gd name="T6" fmla="*/ 55 w 380"/>
                <a:gd name="T7" fmla="*/ 212 h 244"/>
                <a:gd name="T8" fmla="*/ 182 w 380"/>
                <a:gd name="T9" fmla="*/ 227 h 244"/>
                <a:gd name="T10" fmla="*/ 216 w 380"/>
                <a:gd name="T11" fmla="*/ 228 h 244"/>
                <a:gd name="T12" fmla="*/ 116 w 380"/>
                <a:gd name="T13" fmla="*/ 56 h 244"/>
                <a:gd name="T14" fmla="*/ 362 w 380"/>
                <a:gd name="T15" fmla="*/ 83 h 244"/>
                <a:gd name="T16" fmla="*/ 351 w 380"/>
                <a:gd name="T17" fmla="*/ 137 h 244"/>
                <a:gd name="T18" fmla="*/ 73 w 380"/>
                <a:gd name="T19" fmla="*/ 155 h 244"/>
                <a:gd name="T20" fmla="*/ 63 w 380"/>
                <a:gd name="T21" fmla="*/ 146 h 244"/>
                <a:gd name="T22" fmla="*/ 53 w 380"/>
                <a:gd name="T23" fmla="*/ 120 h 244"/>
                <a:gd name="T24" fmla="*/ 257 w 380"/>
                <a:gd name="T25" fmla="*/ 206 h 244"/>
                <a:gd name="T26" fmla="*/ 253 w 380"/>
                <a:gd name="T27" fmla="*/ 183 h 244"/>
                <a:gd name="T28" fmla="*/ 245 w 380"/>
                <a:gd name="T29" fmla="*/ 184 h 244"/>
                <a:gd name="T30" fmla="*/ 151 w 380"/>
                <a:gd name="T31" fmla="*/ 204 h 244"/>
                <a:gd name="T32" fmla="*/ 167 w 380"/>
                <a:gd name="T33" fmla="*/ 189 h 244"/>
                <a:gd name="T34" fmla="*/ 113 w 380"/>
                <a:gd name="T35" fmla="*/ 184 h 244"/>
                <a:gd name="T36" fmla="*/ 66 w 380"/>
                <a:gd name="T37" fmla="*/ 164 h 244"/>
                <a:gd name="T38" fmla="*/ 63 w 380"/>
                <a:gd name="T39" fmla="*/ 168 h 244"/>
                <a:gd name="T40" fmla="*/ 56 w 380"/>
                <a:gd name="T41" fmla="*/ 155 h 244"/>
                <a:gd name="T42" fmla="*/ 45 w 380"/>
                <a:gd name="T43" fmla="*/ 115 h 244"/>
                <a:gd name="T44" fmla="*/ 38 w 380"/>
                <a:gd name="T45" fmla="*/ 124 h 244"/>
                <a:gd name="T46" fmla="*/ 30 w 380"/>
                <a:gd name="T47" fmla="*/ 152 h 244"/>
                <a:gd name="T48" fmla="*/ 24 w 380"/>
                <a:gd name="T49" fmla="*/ 183 h 244"/>
                <a:gd name="T50" fmla="*/ 24 w 380"/>
                <a:gd name="T51" fmla="*/ 183 h 244"/>
                <a:gd name="T52" fmla="*/ 51 w 380"/>
                <a:gd name="T53" fmla="*/ 147 h 244"/>
                <a:gd name="T54" fmla="*/ 47 w 380"/>
                <a:gd name="T55" fmla="*/ 141 h 244"/>
                <a:gd name="T56" fmla="*/ 36 w 380"/>
                <a:gd name="T57" fmla="*/ 195 h 244"/>
                <a:gd name="T58" fmla="*/ 54 w 380"/>
                <a:gd name="T59" fmla="*/ 189 h 244"/>
                <a:gd name="T60" fmla="*/ 54 w 380"/>
                <a:gd name="T61" fmla="*/ 203 h 244"/>
                <a:gd name="T62" fmla="*/ 83 w 380"/>
                <a:gd name="T63" fmla="*/ 175 h 244"/>
                <a:gd name="T64" fmla="*/ 92 w 380"/>
                <a:gd name="T65" fmla="*/ 178 h 244"/>
                <a:gd name="T66" fmla="*/ 77 w 380"/>
                <a:gd name="T67" fmla="*/ 193 h 244"/>
                <a:gd name="T68" fmla="*/ 93 w 380"/>
                <a:gd name="T69" fmla="*/ 198 h 244"/>
                <a:gd name="T70" fmla="*/ 98 w 380"/>
                <a:gd name="T71" fmla="*/ 213 h 244"/>
                <a:gd name="T72" fmla="*/ 136 w 380"/>
                <a:gd name="T73" fmla="*/ 188 h 244"/>
                <a:gd name="T74" fmla="*/ 136 w 380"/>
                <a:gd name="T75" fmla="*/ 188 h 244"/>
                <a:gd name="T76" fmla="*/ 123 w 380"/>
                <a:gd name="T77" fmla="*/ 215 h 244"/>
                <a:gd name="T78" fmla="*/ 157 w 380"/>
                <a:gd name="T79" fmla="*/ 217 h 244"/>
                <a:gd name="T80" fmla="*/ 162 w 380"/>
                <a:gd name="T81" fmla="*/ 206 h 244"/>
                <a:gd name="T82" fmla="*/ 182 w 380"/>
                <a:gd name="T83" fmla="*/ 189 h 244"/>
                <a:gd name="T84" fmla="*/ 177 w 380"/>
                <a:gd name="T85" fmla="*/ 218 h 244"/>
                <a:gd name="T86" fmla="*/ 177 w 380"/>
                <a:gd name="T87" fmla="*/ 218 h 244"/>
                <a:gd name="T88" fmla="*/ 214 w 380"/>
                <a:gd name="T89" fmla="*/ 188 h 244"/>
                <a:gd name="T90" fmla="*/ 212 w 380"/>
                <a:gd name="T91" fmla="*/ 220 h 244"/>
                <a:gd name="T92" fmla="*/ 212 w 380"/>
                <a:gd name="T93" fmla="*/ 220 h 244"/>
                <a:gd name="T94" fmla="*/ 256 w 380"/>
                <a:gd name="T95" fmla="*/ 191 h 244"/>
                <a:gd name="T96" fmla="*/ 252 w 380"/>
                <a:gd name="T97" fmla="*/ 220 h 244"/>
                <a:gd name="T98" fmla="*/ 276 w 380"/>
                <a:gd name="T99" fmla="*/ 218 h 244"/>
                <a:gd name="T100" fmla="*/ 304 w 380"/>
                <a:gd name="T101" fmla="*/ 171 h 244"/>
                <a:gd name="T102" fmla="*/ 287 w 380"/>
                <a:gd name="T103" fmla="*/ 215 h 244"/>
                <a:gd name="T104" fmla="*/ 287 w 380"/>
                <a:gd name="T105" fmla="*/ 215 h 244"/>
                <a:gd name="T106" fmla="*/ 319 w 380"/>
                <a:gd name="T107" fmla="*/ 167 h 244"/>
                <a:gd name="T108" fmla="*/ 297 w 380"/>
                <a:gd name="T109" fmla="*/ 197 h 244"/>
                <a:gd name="T110" fmla="*/ 325 w 380"/>
                <a:gd name="T111" fmla="*/ 192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80" h="244">
                  <a:moveTo>
                    <a:pt x="356" y="147"/>
                  </a:moveTo>
                  <a:cubicBezTo>
                    <a:pt x="368" y="137"/>
                    <a:pt x="378" y="124"/>
                    <a:pt x="377" y="107"/>
                  </a:cubicBezTo>
                  <a:cubicBezTo>
                    <a:pt x="380" y="58"/>
                    <a:pt x="324" y="17"/>
                    <a:pt x="282" y="8"/>
                  </a:cubicBezTo>
                  <a:cubicBezTo>
                    <a:pt x="257" y="3"/>
                    <a:pt x="231" y="4"/>
                    <a:pt x="206" y="8"/>
                  </a:cubicBezTo>
                  <a:cubicBezTo>
                    <a:pt x="197" y="9"/>
                    <a:pt x="126" y="23"/>
                    <a:pt x="131" y="32"/>
                  </a:cubicBezTo>
                  <a:cubicBezTo>
                    <a:pt x="130" y="34"/>
                    <a:pt x="131" y="36"/>
                    <a:pt x="134" y="38"/>
                  </a:cubicBezTo>
                  <a:cubicBezTo>
                    <a:pt x="102" y="47"/>
                    <a:pt x="64" y="64"/>
                    <a:pt x="50" y="95"/>
                  </a:cubicBezTo>
                  <a:cubicBezTo>
                    <a:pt x="42" y="100"/>
                    <a:pt x="34" y="117"/>
                    <a:pt x="29" y="124"/>
                  </a:cubicBezTo>
                  <a:cubicBezTo>
                    <a:pt x="26" y="128"/>
                    <a:pt x="0" y="168"/>
                    <a:pt x="11" y="164"/>
                  </a:cubicBezTo>
                  <a:cubicBezTo>
                    <a:pt x="9" y="185"/>
                    <a:pt x="24" y="199"/>
                    <a:pt x="42" y="207"/>
                  </a:cubicBezTo>
                  <a:cubicBezTo>
                    <a:pt x="41" y="209"/>
                    <a:pt x="40" y="210"/>
                    <a:pt x="39" y="212"/>
                  </a:cubicBezTo>
                  <a:cubicBezTo>
                    <a:pt x="32" y="222"/>
                    <a:pt x="54" y="213"/>
                    <a:pt x="55" y="212"/>
                  </a:cubicBezTo>
                  <a:cubicBezTo>
                    <a:pt x="86" y="222"/>
                    <a:pt x="126" y="224"/>
                    <a:pt x="155" y="225"/>
                  </a:cubicBezTo>
                  <a:cubicBezTo>
                    <a:pt x="154" y="234"/>
                    <a:pt x="165" y="227"/>
                    <a:pt x="167" y="226"/>
                  </a:cubicBezTo>
                  <a:cubicBezTo>
                    <a:pt x="172" y="226"/>
                    <a:pt x="177" y="226"/>
                    <a:pt x="182" y="227"/>
                  </a:cubicBezTo>
                  <a:cubicBezTo>
                    <a:pt x="174" y="244"/>
                    <a:pt x="193" y="231"/>
                    <a:pt x="198" y="228"/>
                  </a:cubicBezTo>
                  <a:cubicBezTo>
                    <a:pt x="201" y="228"/>
                    <a:pt x="205" y="228"/>
                    <a:pt x="208" y="228"/>
                  </a:cubicBezTo>
                  <a:cubicBezTo>
                    <a:pt x="210" y="232"/>
                    <a:pt x="214" y="230"/>
                    <a:pt x="216" y="228"/>
                  </a:cubicBezTo>
                  <a:cubicBezTo>
                    <a:pt x="246" y="229"/>
                    <a:pt x="280" y="230"/>
                    <a:pt x="307" y="217"/>
                  </a:cubicBezTo>
                  <a:cubicBezTo>
                    <a:pt x="334" y="203"/>
                    <a:pt x="346" y="174"/>
                    <a:pt x="356" y="147"/>
                  </a:cubicBezTo>
                  <a:close/>
                  <a:moveTo>
                    <a:pt x="116" y="56"/>
                  </a:moveTo>
                  <a:cubicBezTo>
                    <a:pt x="124" y="53"/>
                    <a:pt x="184" y="39"/>
                    <a:pt x="182" y="36"/>
                  </a:cubicBezTo>
                  <a:cubicBezTo>
                    <a:pt x="188" y="24"/>
                    <a:pt x="145" y="35"/>
                    <a:pt x="142" y="35"/>
                  </a:cubicBezTo>
                  <a:cubicBezTo>
                    <a:pt x="254" y="0"/>
                    <a:pt x="327" y="15"/>
                    <a:pt x="362" y="83"/>
                  </a:cubicBezTo>
                  <a:cubicBezTo>
                    <a:pt x="367" y="91"/>
                    <a:pt x="369" y="99"/>
                    <a:pt x="369" y="106"/>
                  </a:cubicBezTo>
                  <a:cubicBezTo>
                    <a:pt x="369" y="114"/>
                    <a:pt x="366" y="120"/>
                    <a:pt x="362" y="126"/>
                  </a:cubicBezTo>
                  <a:cubicBezTo>
                    <a:pt x="356" y="118"/>
                    <a:pt x="351" y="137"/>
                    <a:pt x="351" y="137"/>
                  </a:cubicBezTo>
                  <a:cubicBezTo>
                    <a:pt x="295" y="181"/>
                    <a:pt x="188" y="185"/>
                    <a:pt x="121" y="173"/>
                  </a:cubicBezTo>
                  <a:cubicBezTo>
                    <a:pt x="127" y="165"/>
                    <a:pt x="114" y="170"/>
                    <a:pt x="112" y="171"/>
                  </a:cubicBezTo>
                  <a:cubicBezTo>
                    <a:pt x="96" y="168"/>
                    <a:pt x="83" y="162"/>
                    <a:pt x="73" y="155"/>
                  </a:cubicBezTo>
                  <a:cubicBezTo>
                    <a:pt x="75" y="152"/>
                    <a:pt x="71" y="145"/>
                    <a:pt x="67" y="150"/>
                  </a:cubicBezTo>
                  <a:cubicBezTo>
                    <a:pt x="66" y="150"/>
                    <a:pt x="66" y="150"/>
                    <a:pt x="66" y="150"/>
                  </a:cubicBezTo>
                  <a:cubicBezTo>
                    <a:pt x="65" y="149"/>
                    <a:pt x="64" y="148"/>
                    <a:pt x="63" y="146"/>
                  </a:cubicBezTo>
                  <a:cubicBezTo>
                    <a:pt x="63" y="144"/>
                    <a:pt x="62" y="143"/>
                    <a:pt x="60" y="142"/>
                  </a:cubicBezTo>
                  <a:cubicBezTo>
                    <a:pt x="58" y="138"/>
                    <a:pt x="56" y="134"/>
                    <a:pt x="54" y="130"/>
                  </a:cubicBezTo>
                  <a:cubicBezTo>
                    <a:pt x="56" y="127"/>
                    <a:pt x="60" y="119"/>
                    <a:pt x="53" y="120"/>
                  </a:cubicBezTo>
                  <a:cubicBezTo>
                    <a:pt x="54" y="87"/>
                    <a:pt x="89" y="67"/>
                    <a:pt x="116" y="56"/>
                  </a:cubicBezTo>
                  <a:close/>
                  <a:moveTo>
                    <a:pt x="286" y="176"/>
                  </a:moveTo>
                  <a:cubicBezTo>
                    <a:pt x="277" y="187"/>
                    <a:pt x="267" y="198"/>
                    <a:pt x="257" y="206"/>
                  </a:cubicBezTo>
                  <a:cubicBezTo>
                    <a:pt x="262" y="198"/>
                    <a:pt x="266" y="189"/>
                    <a:pt x="270" y="180"/>
                  </a:cubicBezTo>
                  <a:cubicBezTo>
                    <a:pt x="275" y="179"/>
                    <a:pt x="281" y="178"/>
                    <a:pt x="286" y="176"/>
                  </a:cubicBezTo>
                  <a:close/>
                  <a:moveTo>
                    <a:pt x="253" y="183"/>
                  </a:moveTo>
                  <a:cubicBezTo>
                    <a:pt x="249" y="187"/>
                    <a:pt x="245" y="190"/>
                    <a:pt x="242" y="194"/>
                  </a:cubicBezTo>
                  <a:cubicBezTo>
                    <a:pt x="243" y="191"/>
                    <a:pt x="244" y="188"/>
                    <a:pt x="245" y="185"/>
                  </a:cubicBezTo>
                  <a:cubicBezTo>
                    <a:pt x="245" y="185"/>
                    <a:pt x="245" y="185"/>
                    <a:pt x="245" y="184"/>
                  </a:cubicBezTo>
                  <a:cubicBezTo>
                    <a:pt x="247" y="184"/>
                    <a:pt x="250" y="183"/>
                    <a:pt x="253" y="183"/>
                  </a:cubicBezTo>
                  <a:close/>
                  <a:moveTo>
                    <a:pt x="167" y="189"/>
                  </a:moveTo>
                  <a:cubicBezTo>
                    <a:pt x="162" y="195"/>
                    <a:pt x="157" y="199"/>
                    <a:pt x="151" y="204"/>
                  </a:cubicBezTo>
                  <a:cubicBezTo>
                    <a:pt x="155" y="199"/>
                    <a:pt x="159" y="195"/>
                    <a:pt x="163" y="191"/>
                  </a:cubicBezTo>
                  <a:cubicBezTo>
                    <a:pt x="163" y="191"/>
                    <a:pt x="164" y="190"/>
                    <a:pt x="165" y="189"/>
                  </a:cubicBezTo>
                  <a:cubicBezTo>
                    <a:pt x="165" y="189"/>
                    <a:pt x="166" y="189"/>
                    <a:pt x="167" y="189"/>
                  </a:cubicBezTo>
                  <a:close/>
                  <a:moveTo>
                    <a:pt x="124" y="186"/>
                  </a:moveTo>
                  <a:cubicBezTo>
                    <a:pt x="116" y="193"/>
                    <a:pt x="108" y="199"/>
                    <a:pt x="99" y="204"/>
                  </a:cubicBezTo>
                  <a:cubicBezTo>
                    <a:pt x="102" y="197"/>
                    <a:pt x="108" y="190"/>
                    <a:pt x="113" y="184"/>
                  </a:cubicBezTo>
                  <a:cubicBezTo>
                    <a:pt x="117" y="185"/>
                    <a:pt x="121" y="185"/>
                    <a:pt x="124" y="186"/>
                  </a:cubicBezTo>
                  <a:close/>
                  <a:moveTo>
                    <a:pt x="63" y="168"/>
                  </a:moveTo>
                  <a:cubicBezTo>
                    <a:pt x="64" y="166"/>
                    <a:pt x="65" y="165"/>
                    <a:pt x="66" y="164"/>
                  </a:cubicBezTo>
                  <a:cubicBezTo>
                    <a:pt x="67" y="165"/>
                    <a:pt x="68" y="166"/>
                    <a:pt x="70" y="167"/>
                  </a:cubicBezTo>
                  <a:cubicBezTo>
                    <a:pt x="65" y="172"/>
                    <a:pt x="59" y="176"/>
                    <a:pt x="52" y="181"/>
                  </a:cubicBezTo>
                  <a:cubicBezTo>
                    <a:pt x="56" y="176"/>
                    <a:pt x="59" y="172"/>
                    <a:pt x="63" y="168"/>
                  </a:cubicBezTo>
                  <a:close/>
                  <a:moveTo>
                    <a:pt x="36" y="177"/>
                  </a:moveTo>
                  <a:cubicBezTo>
                    <a:pt x="39" y="173"/>
                    <a:pt x="41" y="170"/>
                    <a:pt x="44" y="167"/>
                  </a:cubicBezTo>
                  <a:cubicBezTo>
                    <a:pt x="48" y="163"/>
                    <a:pt x="52" y="159"/>
                    <a:pt x="56" y="155"/>
                  </a:cubicBezTo>
                  <a:cubicBezTo>
                    <a:pt x="57" y="156"/>
                    <a:pt x="58" y="157"/>
                    <a:pt x="59" y="158"/>
                  </a:cubicBezTo>
                  <a:cubicBezTo>
                    <a:pt x="52" y="165"/>
                    <a:pt x="44" y="172"/>
                    <a:pt x="36" y="177"/>
                  </a:cubicBezTo>
                  <a:close/>
                  <a:moveTo>
                    <a:pt x="45" y="115"/>
                  </a:moveTo>
                  <a:cubicBezTo>
                    <a:pt x="45" y="119"/>
                    <a:pt x="45" y="123"/>
                    <a:pt x="45" y="127"/>
                  </a:cubicBezTo>
                  <a:cubicBezTo>
                    <a:pt x="44" y="127"/>
                    <a:pt x="43" y="128"/>
                    <a:pt x="42" y="129"/>
                  </a:cubicBezTo>
                  <a:cubicBezTo>
                    <a:pt x="43" y="126"/>
                    <a:pt x="41" y="125"/>
                    <a:pt x="38" y="124"/>
                  </a:cubicBezTo>
                  <a:cubicBezTo>
                    <a:pt x="41" y="121"/>
                    <a:pt x="43" y="118"/>
                    <a:pt x="45" y="115"/>
                  </a:cubicBezTo>
                  <a:close/>
                  <a:moveTo>
                    <a:pt x="21" y="158"/>
                  </a:moveTo>
                  <a:cubicBezTo>
                    <a:pt x="24" y="156"/>
                    <a:pt x="27" y="154"/>
                    <a:pt x="30" y="152"/>
                  </a:cubicBezTo>
                  <a:cubicBezTo>
                    <a:pt x="26" y="157"/>
                    <a:pt x="22" y="163"/>
                    <a:pt x="19" y="169"/>
                  </a:cubicBezTo>
                  <a:cubicBezTo>
                    <a:pt x="19" y="166"/>
                    <a:pt x="20" y="162"/>
                    <a:pt x="21" y="158"/>
                  </a:cubicBezTo>
                  <a:close/>
                  <a:moveTo>
                    <a:pt x="24" y="183"/>
                  </a:moveTo>
                  <a:cubicBezTo>
                    <a:pt x="23" y="182"/>
                    <a:pt x="22" y="181"/>
                    <a:pt x="22" y="180"/>
                  </a:cubicBezTo>
                  <a:cubicBezTo>
                    <a:pt x="23" y="179"/>
                    <a:pt x="25" y="178"/>
                    <a:pt x="27" y="177"/>
                  </a:cubicBezTo>
                  <a:cubicBezTo>
                    <a:pt x="26" y="179"/>
                    <a:pt x="25" y="181"/>
                    <a:pt x="24" y="183"/>
                  </a:cubicBezTo>
                  <a:close/>
                  <a:moveTo>
                    <a:pt x="47" y="141"/>
                  </a:moveTo>
                  <a:cubicBezTo>
                    <a:pt x="47" y="140"/>
                    <a:pt x="47" y="140"/>
                    <a:pt x="48" y="139"/>
                  </a:cubicBezTo>
                  <a:cubicBezTo>
                    <a:pt x="49" y="142"/>
                    <a:pt x="50" y="145"/>
                    <a:pt x="51" y="147"/>
                  </a:cubicBezTo>
                  <a:cubicBezTo>
                    <a:pt x="47" y="151"/>
                    <a:pt x="42" y="155"/>
                    <a:pt x="38" y="161"/>
                  </a:cubicBezTo>
                  <a:cubicBezTo>
                    <a:pt x="35" y="163"/>
                    <a:pt x="32" y="165"/>
                    <a:pt x="30" y="167"/>
                  </a:cubicBezTo>
                  <a:cubicBezTo>
                    <a:pt x="35" y="158"/>
                    <a:pt x="41" y="149"/>
                    <a:pt x="47" y="141"/>
                  </a:cubicBezTo>
                  <a:close/>
                  <a:moveTo>
                    <a:pt x="30" y="190"/>
                  </a:moveTo>
                  <a:cubicBezTo>
                    <a:pt x="33" y="189"/>
                    <a:pt x="36" y="187"/>
                    <a:pt x="39" y="185"/>
                  </a:cubicBezTo>
                  <a:cubicBezTo>
                    <a:pt x="36" y="188"/>
                    <a:pt x="35" y="191"/>
                    <a:pt x="36" y="195"/>
                  </a:cubicBezTo>
                  <a:cubicBezTo>
                    <a:pt x="34" y="193"/>
                    <a:pt x="32" y="192"/>
                    <a:pt x="30" y="190"/>
                  </a:cubicBezTo>
                  <a:close/>
                  <a:moveTo>
                    <a:pt x="39" y="196"/>
                  </a:moveTo>
                  <a:cubicBezTo>
                    <a:pt x="43" y="197"/>
                    <a:pt x="50" y="191"/>
                    <a:pt x="54" y="189"/>
                  </a:cubicBezTo>
                  <a:cubicBezTo>
                    <a:pt x="51" y="193"/>
                    <a:pt x="49" y="196"/>
                    <a:pt x="46" y="200"/>
                  </a:cubicBezTo>
                  <a:cubicBezTo>
                    <a:pt x="44" y="199"/>
                    <a:pt x="41" y="198"/>
                    <a:pt x="39" y="196"/>
                  </a:cubicBezTo>
                  <a:close/>
                  <a:moveTo>
                    <a:pt x="54" y="203"/>
                  </a:moveTo>
                  <a:cubicBezTo>
                    <a:pt x="54" y="203"/>
                    <a:pt x="54" y="203"/>
                    <a:pt x="54" y="203"/>
                  </a:cubicBezTo>
                  <a:cubicBezTo>
                    <a:pt x="61" y="192"/>
                    <a:pt x="69" y="182"/>
                    <a:pt x="77" y="172"/>
                  </a:cubicBezTo>
                  <a:cubicBezTo>
                    <a:pt x="79" y="173"/>
                    <a:pt x="81" y="174"/>
                    <a:pt x="83" y="175"/>
                  </a:cubicBezTo>
                  <a:cubicBezTo>
                    <a:pt x="73" y="184"/>
                    <a:pt x="65" y="195"/>
                    <a:pt x="54" y="203"/>
                  </a:cubicBezTo>
                  <a:close/>
                  <a:moveTo>
                    <a:pt x="77" y="193"/>
                  </a:moveTo>
                  <a:cubicBezTo>
                    <a:pt x="82" y="188"/>
                    <a:pt x="86" y="183"/>
                    <a:pt x="92" y="178"/>
                  </a:cubicBezTo>
                  <a:cubicBezTo>
                    <a:pt x="95" y="179"/>
                    <a:pt x="98" y="180"/>
                    <a:pt x="101" y="181"/>
                  </a:cubicBezTo>
                  <a:cubicBezTo>
                    <a:pt x="92" y="189"/>
                    <a:pt x="81" y="197"/>
                    <a:pt x="71" y="201"/>
                  </a:cubicBezTo>
                  <a:cubicBezTo>
                    <a:pt x="73" y="199"/>
                    <a:pt x="75" y="196"/>
                    <a:pt x="77" y="193"/>
                  </a:cubicBezTo>
                  <a:close/>
                  <a:moveTo>
                    <a:pt x="88" y="211"/>
                  </a:moveTo>
                  <a:cubicBezTo>
                    <a:pt x="83" y="211"/>
                    <a:pt x="79" y="210"/>
                    <a:pt x="74" y="209"/>
                  </a:cubicBezTo>
                  <a:cubicBezTo>
                    <a:pt x="81" y="206"/>
                    <a:pt x="87" y="202"/>
                    <a:pt x="93" y="198"/>
                  </a:cubicBezTo>
                  <a:cubicBezTo>
                    <a:pt x="91" y="201"/>
                    <a:pt x="87" y="207"/>
                    <a:pt x="88" y="211"/>
                  </a:cubicBezTo>
                  <a:close/>
                  <a:moveTo>
                    <a:pt x="105" y="214"/>
                  </a:moveTo>
                  <a:cubicBezTo>
                    <a:pt x="102" y="213"/>
                    <a:pt x="100" y="213"/>
                    <a:pt x="98" y="213"/>
                  </a:cubicBezTo>
                  <a:cubicBezTo>
                    <a:pt x="101" y="211"/>
                    <a:pt x="105" y="210"/>
                    <a:pt x="108" y="208"/>
                  </a:cubicBezTo>
                  <a:cubicBezTo>
                    <a:pt x="107" y="210"/>
                    <a:pt x="106" y="212"/>
                    <a:pt x="105" y="214"/>
                  </a:cubicBezTo>
                  <a:close/>
                  <a:moveTo>
                    <a:pt x="136" y="188"/>
                  </a:moveTo>
                  <a:cubicBezTo>
                    <a:pt x="141" y="188"/>
                    <a:pt x="147" y="189"/>
                    <a:pt x="152" y="189"/>
                  </a:cubicBezTo>
                  <a:cubicBezTo>
                    <a:pt x="142" y="197"/>
                    <a:pt x="129" y="204"/>
                    <a:pt x="117" y="209"/>
                  </a:cubicBezTo>
                  <a:cubicBezTo>
                    <a:pt x="122" y="201"/>
                    <a:pt x="129" y="195"/>
                    <a:pt x="136" y="188"/>
                  </a:cubicBezTo>
                  <a:close/>
                  <a:moveTo>
                    <a:pt x="136" y="216"/>
                  </a:moveTo>
                  <a:cubicBezTo>
                    <a:pt x="136" y="216"/>
                    <a:pt x="136" y="216"/>
                    <a:pt x="136" y="216"/>
                  </a:cubicBezTo>
                  <a:cubicBezTo>
                    <a:pt x="132" y="216"/>
                    <a:pt x="127" y="216"/>
                    <a:pt x="123" y="215"/>
                  </a:cubicBezTo>
                  <a:cubicBezTo>
                    <a:pt x="129" y="213"/>
                    <a:pt x="135" y="210"/>
                    <a:pt x="141" y="206"/>
                  </a:cubicBezTo>
                  <a:cubicBezTo>
                    <a:pt x="139" y="209"/>
                    <a:pt x="137" y="213"/>
                    <a:pt x="136" y="216"/>
                  </a:cubicBezTo>
                  <a:close/>
                  <a:moveTo>
                    <a:pt x="157" y="217"/>
                  </a:moveTo>
                  <a:cubicBezTo>
                    <a:pt x="156" y="217"/>
                    <a:pt x="156" y="217"/>
                    <a:pt x="156" y="217"/>
                  </a:cubicBezTo>
                  <a:cubicBezTo>
                    <a:pt x="154" y="217"/>
                    <a:pt x="151" y="217"/>
                    <a:pt x="149" y="217"/>
                  </a:cubicBezTo>
                  <a:cubicBezTo>
                    <a:pt x="153" y="214"/>
                    <a:pt x="158" y="210"/>
                    <a:pt x="162" y="206"/>
                  </a:cubicBezTo>
                  <a:cubicBezTo>
                    <a:pt x="160" y="210"/>
                    <a:pt x="158" y="213"/>
                    <a:pt x="157" y="217"/>
                  </a:cubicBezTo>
                  <a:close/>
                  <a:moveTo>
                    <a:pt x="165" y="217"/>
                  </a:moveTo>
                  <a:cubicBezTo>
                    <a:pt x="169" y="207"/>
                    <a:pt x="176" y="198"/>
                    <a:pt x="182" y="189"/>
                  </a:cubicBezTo>
                  <a:cubicBezTo>
                    <a:pt x="187" y="189"/>
                    <a:pt x="192" y="189"/>
                    <a:pt x="197" y="189"/>
                  </a:cubicBezTo>
                  <a:cubicBezTo>
                    <a:pt x="187" y="198"/>
                    <a:pt x="177" y="209"/>
                    <a:pt x="165" y="217"/>
                  </a:cubicBezTo>
                  <a:close/>
                  <a:moveTo>
                    <a:pt x="177" y="218"/>
                  </a:moveTo>
                  <a:cubicBezTo>
                    <a:pt x="184" y="212"/>
                    <a:pt x="191" y="205"/>
                    <a:pt x="198" y="199"/>
                  </a:cubicBezTo>
                  <a:cubicBezTo>
                    <a:pt x="194" y="205"/>
                    <a:pt x="190" y="212"/>
                    <a:pt x="186" y="219"/>
                  </a:cubicBezTo>
                  <a:cubicBezTo>
                    <a:pt x="183" y="219"/>
                    <a:pt x="180" y="219"/>
                    <a:pt x="177" y="218"/>
                  </a:cubicBezTo>
                  <a:close/>
                  <a:moveTo>
                    <a:pt x="195" y="219"/>
                  </a:moveTo>
                  <a:cubicBezTo>
                    <a:pt x="195" y="219"/>
                    <a:pt x="195" y="219"/>
                    <a:pt x="195" y="219"/>
                  </a:cubicBezTo>
                  <a:cubicBezTo>
                    <a:pt x="201" y="209"/>
                    <a:pt x="208" y="199"/>
                    <a:pt x="214" y="188"/>
                  </a:cubicBezTo>
                  <a:cubicBezTo>
                    <a:pt x="223" y="187"/>
                    <a:pt x="229" y="186"/>
                    <a:pt x="233" y="186"/>
                  </a:cubicBezTo>
                  <a:cubicBezTo>
                    <a:pt x="220" y="197"/>
                    <a:pt x="209" y="209"/>
                    <a:pt x="195" y="219"/>
                  </a:cubicBezTo>
                  <a:close/>
                  <a:moveTo>
                    <a:pt x="212" y="220"/>
                  </a:moveTo>
                  <a:cubicBezTo>
                    <a:pt x="210" y="220"/>
                    <a:pt x="209" y="220"/>
                    <a:pt x="207" y="220"/>
                  </a:cubicBezTo>
                  <a:cubicBezTo>
                    <a:pt x="213" y="215"/>
                    <a:pt x="219" y="210"/>
                    <a:pt x="225" y="204"/>
                  </a:cubicBezTo>
                  <a:cubicBezTo>
                    <a:pt x="220" y="210"/>
                    <a:pt x="216" y="215"/>
                    <a:pt x="212" y="220"/>
                  </a:cubicBezTo>
                  <a:close/>
                  <a:moveTo>
                    <a:pt x="238" y="220"/>
                  </a:moveTo>
                  <a:cubicBezTo>
                    <a:pt x="234" y="220"/>
                    <a:pt x="230" y="220"/>
                    <a:pt x="225" y="220"/>
                  </a:cubicBezTo>
                  <a:cubicBezTo>
                    <a:pt x="236" y="211"/>
                    <a:pt x="246" y="201"/>
                    <a:pt x="256" y="191"/>
                  </a:cubicBezTo>
                  <a:cubicBezTo>
                    <a:pt x="252" y="200"/>
                    <a:pt x="240" y="211"/>
                    <a:pt x="238" y="220"/>
                  </a:cubicBezTo>
                  <a:close/>
                  <a:moveTo>
                    <a:pt x="276" y="218"/>
                  </a:moveTo>
                  <a:cubicBezTo>
                    <a:pt x="268" y="219"/>
                    <a:pt x="260" y="219"/>
                    <a:pt x="252" y="220"/>
                  </a:cubicBezTo>
                  <a:cubicBezTo>
                    <a:pt x="255" y="218"/>
                    <a:pt x="259" y="215"/>
                    <a:pt x="262" y="212"/>
                  </a:cubicBezTo>
                  <a:cubicBezTo>
                    <a:pt x="259" y="223"/>
                    <a:pt x="277" y="212"/>
                    <a:pt x="277" y="213"/>
                  </a:cubicBezTo>
                  <a:cubicBezTo>
                    <a:pt x="276" y="214"/>
                    <a:pt x="275" y="216"/>
                    <a:pt x="276" y="218"/>
                  </a:cubicBezTo>
                  <a:close/>
                  <a:moveTo>
                    <a:pt x="275" y="204"/>
                  </a:moveTo>
                  <a:cubicBezTo>
                    <a:pt x="281" y="194"/>
                    <a:pt x="294" y="185"/>
                    <a:pt x="298" y="173"/>
                  </a:cubicBezTo>
                  <a:cubicBezTo>
                    <a:pt x="300" y="173"/>
                    <a:pt x="302" y="172"/>
                    <a:pt x="304" y="171"/>
                  </a:cubicBezTo>
                  <a:cubicBezTo>
                    <a:pt x="303" y="174"/>
                    <a:pt x="301" y="176"/>
                    <a:pt x="300" y="178"/>
                  </a:cubicBezTo>
                  <a:cubicBezTo>
                    <a:pt x="292" y="188"/>
                    <a:pt x="284" y="198"/>
                    <a:pt x="275" y="204"/>
                  </a:cubicBezTo>
                  <a:close/>
                  <a:moveTo>
                    <a:pt x="287" y="215"/>
                  </a:moveTo>
                  <a:cubicBezTo>
                    <a:pt x="292" y="211"/>
                    <a:pt x="297" y="207"/>
                    <a:pt x="302" y="203"/>
                  </a:cubicBezTo>
                  <a:cubicBezTo>
                    <a:pt x="301" y="205"/>
                    <a:pt x="301" y="208"/>
                    <a:pt x="304" y="209"/>
                  </a:cubicBezTo>
                  <a:cubicBezTo>
                    <a:pt x="299" y="212"/>
                    <a:pt x="294" y="214"/>
                    <a:pt x="287" y="215"/>
                  </a:cubicBezTo>
                  <a:close/>
                  <a:moveTo>
                    <a:pt x="297" y="197"/>
                  </a:moveTo>
                  <a:cubicBezTo>
                    <a:pt x="300" y="192"/>
                    <a:pt x="303" y="187"/>
                    <a:pt x="306" y="183"/>
                  </a:cubicBezTo>
                  <a:cubicBezTo>
                    <a:pt x="310" y="177"/>
                    <a:pt x="314" y="172"/>
                    <a:pt x="319" y="167"/>
                  </a:cubicBezTo>
                  <a:cubicBezTo>
                    <a:pt x="320" y="166"/>
                    <a:pt x="322" y="166"/>
                    <a:pt x="323" y="165"/>
                  </a:cubicBezTo>
                  <a:cubicBezTo>
                    <a:pt x="320" y="169"/>
                    <a:pt x="318" y="172"/>
                    <a:pt x="316" y="176"/>
                  </a:cubicBezTo>
                  <a:cubicBezTo>
                    <a:pt x="309" y="184"/>
                    <a:pt x="303" y="190"/>
                    <a:pt x="297" y="197"/>
                  </a:cubicBezTo>
                  <a:close/>
                  <a:moveTo>
                    <a:pt x="338" y="158"/>
                  </a:moveTo>
                  <a:cubicBezTo>
                    <a:pt x="340" y="157"/>
                    <a:pt x="342" y="156"/>
                    <a:pt x="344" y="155"/>
                  </a:cubicBezTo>
                  <a:cubicBezTo>
                    <a:pt x="339" y="169"/>
                    <a:pt x="333" y="181"/>
                    <a:pt x="325" y="192"/>
                  </a:cubicBezTo>
                  <a:cubicBezTo>
                    <a:pt x="326" y="190"/>
                    <a:pt x="331" y="177"/>
                    <a:pt x="322" y="180"/>
                  </a:cubicBezTo>
                  <a:cubicBezTo>
                    <a:pt x="326" y="176"/>
                    <a:pt x="338" y="165"/>
                    <a:pt x="338" y="1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Group 12"/>
          <p:cNvGrpSpPr>
            <a:grpSpLocks noChangeAspect="1"/>
          </p:cNvGrpSpPr>
          <p:nvPr/>
        </p:nvGrpSpPr>
        <p:grpSpPr bwMode="auto">
          <a:xfrm>
            <a:off x="5160026" y="3784826"/>
            <a:ext cx="596900" cy="495300"/>
            <a:chOff x="2720" y="2195"/>
            <a:chExt cx="376" cy="312"/>
          </a:xfrm>
        </p:grpSpPr>
        <p:sp>
          <p:nvSpPr>
            <p:cNvPr id="9" name="AutoShape 11"/>
            <p:cNvSpPr>
              <a:spLocks noChangeAspect="1" noChangeArrowheads="1" noTextEdit="1"/>
            </p:cNvSpPr>
            <p:nvPr/>
          </p:nvSpPr>
          <p:spPr bwMode="auto">
            <a:xfrm>
              <a:off x="2720" y="2195"/>
              <a:ext cx="37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13"/>
            <p:cNvSpPr>
              <a:spLocks noEditPoints="1"/>
            </p:cNvSpPr>
            <p:nvPr/>
          </p:nvSpPr>
          <p:spPr bwMode="auto">
            <a:xfrm>
              <a:off x="2701" y="2188"/>
              <a:ext cx="397" cy="336"/>
            </a:xfrm>
            <a:custGeom>
              <a:avLst/>
              <a:gdLst>
                <a:gd name="T0" fmla="*/ 144 w 165"/>
                <a:gd name="T1" fmla="*/ 27 h 139"/>
                <a:gd name="T2" fmla="*/ 48 w 165"/>
                <a:gd name="T3" fmla="*/ 13 h 139"/>
                <a:gd name="T4" fmla="*/ 27 w 165"/>
                <a:gd name="T5" fmla="*/ 49 h 139"/>
                <a:gd name="T6" fmla="*/ 14 w 165"/>
                <a:gd name="T7" fmla="*/ 94 h 139"/>
                <a:gd name="T8" fmla="*/ 24 w 165"/>
                <a:gd name="T9" fmla="*/ 105 h 139"/>
                <a:gd name="T10" fmla="*/ 32 w 165"/>
                <a:gd name="T11" fmla="*/ 111 h 139"/>
                <a:gd name="T12" fmla="*/ 58 w 165"/>
                <a:gd name="T13" fmla="*/ 123 h 139"/>
                <a:gd name="T14" fmla="*/ 157 w 165"/>
                <a:gd name="T15" fmla="*/ 91 h 139"/>
                <a:gd name="T16" fmla="*/ 164 w 165"/>
                <a:gd name="T17" fmla="*/ 65 h 139"/>
                <a:gd name="T18" fmla="*/ 29 w 165"/>
                <a:gd name="T19" fmla="*/ 71 h 139"/>
                <a:gd name="T20" fmla="*/ 28 w 165"/>
                <a:gd name="T21" fmla="*/ 71 h 139"/>
                <a:gd name="T22" fmla="*/ 34 w 165"/>
                <a:gd name="T23" fmla="*/ 80 h 139"/>
                <a:gd name="T24" fmla="*/ 27 w 165"/>
                <a:gd name="T25" fmla="*/ 93 h 139"/>
                <a:gd name="T26" fmla="*/ 43 w 165"/>
                <a:gd name="T27" fmla="*/ 108 h 139"/>
                <a:gd name="T28" fmla="*/ 45 w 165"/>
                <a:gd name="T29" fmla="*/ 109 h 139"/>
                <a:gd name="T30" fmla="*/ 37 w 165"/>
                <a:gd name="T31" fmla="*/ 101 h 139"/>
                <a:gd name="T32" fmla="*/ 50 w 165"/>
                <a:gd name="T33" fmla="*/ 94 h 139"/>
                <a:gd name="T34" fmla="*/ 61 w 165"/>
                <a:gd name="T35" fmla="*/ 102 h 139"/>
                <a:gd name="T36" fmla="*/ 58 w 165"/>
                <a:gd name="T37" fmla="*/ 98 h 139"/>
                <a:gd name="T38" fmla="*/ 61 w 165"/>
                <a:gd name="T39" fmla="*/ 102 h 139"/>
                <a:gd name="T40" fmla="*/ 68 w 165"/>
                <a:gd name="T41" fmla="*/ 118 h 139"/>
                <a:gd name="T42" fmla="*/ 69 w 165"/>
                <a:gd name="T43" fmla="*/ 118 h 139"/>
                <a:gd name="T44" fmla="*/ 74 w 165"/>
                <a:gd name="T45" fmla="*/ 106 h 139"/>
                <a:gd name="T46" fmla="*/ 67 w 165"/>
                <a:gd name="T47" fmla="*/ 107 h 139"/>
                <a:gd name="T48" fmla="*/ 76 w 165"/>
                <a:gd name="T49" fmla="*/ 104 h 139"/>
                <a:gd name="T50" fmla="*/ 85 w 165"/>
                <a:gd name="T51" fmla="*/ 122 h 139"/>
                <a:gd name="T52" fmla="*/ 86 w 165"/>
                <a:gd name="T53" fmla="*/ 118 h 139"/>
                <a:gd name="T54" fmla="*/ 88 w 165"/>
                <a:gd name="T55" fmla="*/ 116 h 139"/>
                <a:gd name="T56" fmla="*/ 80 w 165"/>
                <a:gd name="T57" fmla="*/ 113 h 139"/>
                <a:gd name="T58" fmla="*/ 96 w 165"/>
                <a:gd name="T59" fmla="*/ 108 h 139"/>
                <a:gd name="T60" fmla="*/ 99 w 165"/>
                <a:gd name="T61" fmla="*/ 123 h 139"/>
                <a:gd name="T62" fmla="*/ 99 w 165"/>
                <a:gd name="T63" fmla="*/ 123 h 139"/>
                <a:gd name="T64" fmla="*/ 104 w 165"/>
                <a:gd name="T65" fmla="*/ 108 h 139"/>
                <a:gd name="T66" fmla="*/ 105 w 165"/>
                <a:gd name="T67" fmla="*/ 108 h 139"/>
                <a:gd name="T68" fmla="*/ 112 w 165"/>
                <a:gd name="T69" fmla="*/ 123 h 139"/>
                <a:gd name="T70" fmla="*/ 113 w 165"/>
                <a:gd name="T71" fmla="*/ 123 h 139"/>
                <a:gd name="T72" fmla="*/ 117 w 165"/>
                <a:gd name="T73" fmla="*/ 109 h 139"/>
                <a:gd name="T74" fmla="*/ 119 w 165"/>
                <a:gd name="T75" fmla="*/ 106 h 139"/>
                <a:gd name="T76" fmla="*/ 117 w 165"/>
                <a:gd name="T77" fmla="*/ 109 h 139"/>
                <a:gd name="T78" fmla="*/ 128 w 165"/>
                <a:gd name="T79" fmla="*/ 111 h 139"/>
                <a:gd name="T80" fmla="*/ 146 w 165"/>
                <a:gd name="T81" fmla="*/ 96 h 139"/>
                <a:gd name="T82" fmla="*/ 155 w 165"/>
                <a:gd name="T83" fmla="*/ 69 h 139"/>
                <a:gd name="T84" fmla="*/ 96 w 165"/>
                <a:gd name="T85" fmla="*/ 15 h 139"/>
                <a:gd name="T86" fmla="*/ 155 w 165"/>
                <a:gd name="T87" fmla="*/ 6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5" h="139">
                  <a:moveTo>
                    <a:pt x="164" y="65"/>
                  </a:moveTo>
                  <a:cubicBezTo>
                    <a:pt x="165" y="53"/>
                    <a:pt x="158" y="39"/>
                    <a:pt x="144" y="27"/>
                  </a:cubicBezTo>
                  <a:cubicBezTo>
                    <a:pt x="135" y="18"/>
                    <a:pt x="109" y="0"/>
                    <a:pt x="96" y="3"/>
                  </a:cubicBezTo>
                  <a:cubicBezTo>
                    <a:pt x="91" y="2"/>
                    <a:pt x="40" y="0"/>
                    <a:pt x="48" y="13"/>
                  </a:cubicBezTo>
                  <a:cubicBezTo>
                    <a:pt x="43" y="20"/>
                    <a:pt x="54" y="18"/>
                    <a:pt x="57" y="17"/>
                  </a:cubicBezTo>
                  <a:cubicBezTo>
                    <a:pt x="43" y="24"/>
                    <a:pt x="30" y="33"/>
                    <a:pt x="27" y="49"/>
                  </a:cubicBezTo>
                  <a:cubicBezTo>
                    <a:pt x="16" y="59"/>
                    <a:pt x="6" y="73"/>
                    <a:pt x="12" y="89"/>
                  </a:cubicBezTo>
                  <a:cubicBezTo>
                    <a:pt x="0" y="89"/>
                    <a:pt x="16" y="94"/>
                    <a:pt x="14" y="94"/>
                  </a:cubicBezTo>
                  <a:cubicBezTo>
                    <a:pt x="15" y="95"/>
                    <a:pt x="16" y="96"/>
                    <a:pt x="17" y="97"/>
                  </a:cubicBezTo>
                  <a:cubicBezTo>
                    <a:pt x="14" y="105"/>
                    <a:pt x="16" y="110"/>
                    <a:pt x="24" y="105"/>
                  </a:cubicBezTo>
                  <a:cubicBezTo>
                    <a:pt x="25" y="106"/>
                    <a:pt x="26" y="107"/>
                    <a:pt x="27" y="108"/>
                  </a:cubicBezTo>
                  <a:cubicBezTo>
                    <a:pt x="28" y="110"/>
                    <a:pt x="30" y="111"/>
                    <a:pt x="32" y="111"/>
                  </a:cubicBezTo>
                  <a:cubicBezTo>
                    <a:pt x="38" y="115"/>
                    <a:pt x="45" y="118"/>
                    <a:pt x="52" y="121"/>
                  </a:cubicBezTo>
                  <a:cubicBezTo>
                    <a:pt x="52" y="124"/>
                    <a:pt x="56" y="124"/>
                    <a:pt x="58" y="123"/>
                  </a:cubicBezTo>
                  <a:cubicBezTo>
                    <a:pt x="91" y="134"/>
                    <a:pt x="129" y="139"/>
                    <a:pt x="150" y="105"/>
                  </a:cubicBezTo>
                  <a:cubicBezTo>
                    <a:pt x="152" y="103"/>
                    <a:pt x="160" y="95"/>
                    <a:pt x="157" y="91"/>
                  </a:cubicBezTo>
                  <a:cubicBezTo>
                    <a:pt x="158" y="89"/>
                    <a:pt x="158" y="88"/>
                    <a:pt x="157" y="86"/>
                  </a:cubicBezTo>
                  <a:cubicBezTo>
                    <a:pt x="162" y="80"/>
                    <a:pt x="164" y="73"/>
                    <a:pt x="164" y="65"/>
                  </a:cubicBezTo>
                  <a:close/>
                  <a:moveTo>
                    <a:pt x="28" y="71"/>
                  </a:moveTo>
                  <a:cubicBezTo>
                    <a:pt x="28" y="71"/>
                    <a:pt x="28" y="71"/>
                    <a:pt x="29" y="71"/>
                  </a:cubicBezTo>
                  <a:cubicBezTo>
                    <a:pt x="28" y="71"/>
                    <a:pt x="28" y="72"/>
                    <a:pt x="27" y="72"/>
                  </a:cubicBezTo>
                  <a:cubicBezTo>
                    <a:pt x="27" y="72"/>
                    <a:pt x="27" y="72"/>
                    <a:pt x="28" y="71"/>
                  </a:cubicBezTo>
                  <a:close/>
                  <a:moveTo>
                    <a:pt x="27" y="93"/>
                  </a:moveTo>
                  <a:cubicBezTo>
                    <a:pt x="29" y="89"/>
                    <a:pt x="31" y="84"/>
                    <a:pt x="34" y="80"/>
                  </a:cubicBezTo>
                  <a:cubicBezTo>
                    <a:pt x="34" y="81"/>
                    <a:pt x="35" y="82"/>
                    <a:pt x="36" y="83"/>
                  </a:cubicBezTo>
                  <a:cubicBezTo>
                    <a:pt x="33" y="86"/>
                    <a:pt x="30" y="90"/>
                    <a:pt x="27" y="93"/>
                  </a:cubicBezTo>
                  <a:close/>
                  <a:moveTo>
                    <a:pt x="45" y="109"/>
                  </a:moveTo>
                  <a:cubicBezTo>
                    <a:pt x="44" y="109"/>
                    <a:pt x="44" y="109"/>
                    <a:pt x="43" y="108"/>
                  </a:cubicBezTo>
                  <a:cubicBezTo>
                    <a:pt x="44" y="108"/>
                    <a:pt x="45" y="107"/>
                    <a:pt x="46" y="107"/>
                  </a:cubicBezTo>
                  <a:cubicBezTo>
                    <a:pt x="46" y="108"/>
                    <a:pt x="45" y="108"/>
                    <a:pt x="45" y="109"/>
                  </a:cubicBezTo>
                  <a:close/>
                  <a:moveTo>
                    <a:pt x="37" y="102"/>
                  </a:moveTo>
                  <a:cubicBezTo>
                    <a:pt x="37" y="102"/>
                    <a:pt x="37" y="101"/>
                    <a:pt x="37" y="101"/>
                  </a:cubicBezTo>
                  <a:cubicBezTo>
                    <a:pt x="38" y="96"/>
                    <a:pt x="40" y="92"/>
                    <a:pt x="42" y="89"/>
                  </a:cubicBezTo>
                  <a:cubicBezTo>
                    <a:pt x="44" y="91"/>
                    <a:pt x="47" y="92"/>
                    <a:pt x="50" y="94"/>
                  </a:cubicBezTo>
                  <a:cubicBezTo>
                    <a:pt x="45" y="98"/>
                    <a:pt x="41" y="101"/>
                    <a:pt x="37" y="102"/>
                  </a:cubicBezTo>
                  <a:close/>
                  <a:moveTo>
                    <a:pt x="61" y="102"/>
                  </a:moveTo>
                  <a:cubicBezTo>
                    <a:pt x="59" y="104"/>
                    <a:pt x="57" y="105"/>
                    <a:pt x="55" y="106"/>
                  </a:cubicBezTo>
                  <a:cubicBezTo>
                    <a:pt x="56" y="103"/>
                    <a:pt x="57" y="101"/>
                    <a:pt x="58" y="98"/>
                  </a:cubicBezTo>
                  <a:cubicBezTo>
                    <a:pt x="60" y="99"/>
                    <a:pt x="61" y="100"/>
                    <a:pt x="62" y="100"/>
                  </a:cubicBezTo>
                  <a:cubicBezTo>
                    <a:pt x="62" y="101"/>
                    <a:pt x="61" y="101"/>
                    <a:pt x="61" y="102"/>
                  </a:cubicBezTo>
                  <a:close/>
                  <a:moveTo>
                    <a:pt x="69" y="118"/>
                  </a:move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9" y="117"/>
                    <a:pt x="69" y="117"/>
                  </a:cubicBezTo>
                  <a:cubicBezTo>
                    <a:pt x="69" y="117"/>
                    <a:pt x="69" y="118"/>
                    <a:pt x="69" y="118"/>
                  </a:cubicBezTo>
                  <a:close/>
                  <a:moveTo>
                    <a:pt x="74" y="107"/>
                  </a:moveTo>
                  <a:cubicBezTo>
                    <a:pt x="74" y="107"/>
                    <a:pt x="74" y="107"/>
                    <a:pt x="74" y="106"/>
                  </a:cubicBezTo>
                  <a:cubicBezTo>
                    <a:pt x="70" y="105"/>
                    <a:pt x="67" y="106"/>
                    <a:pt x="66" y="109"/>
                  </a:cubicBezTo>
                  <a:cubicBezTo>
                    <a:pt x="66" y="109"/>
                    <a:pt x="66" y="108"/>
                    <a:pt x="67" y="107"/>
                  </a:cubicBezTo>
                  <a:cubicBezTo>
                    <a:pt x="69" y="106"/>
                    <a:pt x="70" y="105"/>
                    <a:pt x="71" y="103"/>
                  </a:cubicBezTo>
                  <a:cubicBezTo>
                    <a:pt x="72" y="104"/>
                    <a:pt x="74" y="104"/>
                    <a:pt x="76" y="104"/>
                  </a:cubicBezTo>
                  <a:cubicBezTo>
                    <a:pt x="75" y="105"/>
                    <a:pt x="75" y="106"/>
                    <a:pt x="74" y="107"/>
                  </a:cubicBezTo>
                  <a:close/>
                  <a:moveTo>
                    <a:pt x="85" y="122"/>
                  </a:moveTo>
                  <a:cubicBezTo>
                    <a:pt x="84" y="121"/>
                    <a:pt x="83" y="121"/>
                    <a:pt x="82" y="121"/>
                  </a:cubicBezTo>
                  <a:cubicBezTo>
                    <a:pt x="84" y="120"/>
                    <a:pt x="85" y="119"/>
                    <a:pt x="86" y="118"/>
                  </a:cubicBezTo>
                  <a:cubicBezTo>
                    <a:pt x="86" y="119"/>
                    <a:pt x="85" y="120"/>
                    <a:pt x="85" y="122"/>
                  </a:cubicBezTo>
                  <a:close/>
                  <a:moveTo>
                    <a:pt x="88" y="116"/>
                  </a:moveTo>
                  <a:cubicBezTo>
                    <a:pt x="88" y="114"/>
                    <a:pt x="88" y="113"/>
                    <a:pt x="87" y="112"/>
                  </a:cubicBezTo>
                  <a:cubicBezTo>
                    <a:pt x="84" y="111"/>
                    <a:pt x="82" y="111"/>
                    <a:pt x="80" y="113"/>
                  </a:cubicBezTo>
                  <a:cubicBezTo>
                    <a:pt x="82" y="111"/>
                    <a:pt x="83" y="109"/>
                    <a:pt x="85" y="106"/>
                  </a:cubicBezTo>
                  <a:cubicBezTo>
                    <a:pt x="89" y="107"/>
                    <a:pt x="92" y="107"/>
                    <a:pt x="96" y="108"/>
                  </a:cubicBezTo>
                  <a:cubicBezTo>
                    <a:pt x="93" y="110"/>
                    <a:pt x="91" y="112"/>
                    <a:pt x="88" y="116"/>
                  </a:cubicBezTo>
                  <a:close/>
                  <a:moveTo>
                    <a:pt x="99" y="123"/>
                  </a:moveTo>
                  <a:cubicBezTo>
                    <a:pt x="99" y="123"/>
                    <a:pt x="98" y="123"/>
                    <a:pt x="98" y="123"/>
                  </a:cubicBezTo>
                  <a:cubicBezTo>
                    <a:pt x="98" y="123"/>
                    <a:pt x="99" y="123"/>
                    <a:pt x="99" y="123"/>
                  </a:cubicBezTo>
                  <a:cubicBezTo>
                    <a:pt x="99" y="123"/>
                    <a:pt x="99" y="123"/>
                    <a:pt x="99" y="123"/>
                  </a:cubicBezTo>
                  <a:close/>
                  <a:moveTo>
                    <a:pt x="104" y="108"/>
                  </a:moveTo>
                  <a:cubicBezTo>
                    <a:pt x="104" y="108"/>
                    <a:pt x="104" y="108"/>
                    <a:pt x="104" y="108"/>
                  </a:cubicBezTo>
                  <a:cubicBezTo>
                    <a:pt x="104" y="108"/>
                    <a:pt x="105" y="108"/>
                    <a:pt x="105" y="108"/>
                  </a:cubicBezTo>
                  <a:cubicBezTo>
                    <a:pt x="105" y="108"/>
                    <a:pt x="105" y="108"/>
                    <a:pt x="104" y="108"/>
                  </a:cubicBezTo>
                  <a:close/>
                  <a:moveTo>
                    <a:pt x="112" y="123"/>
                  </a:moveTo>
                  <a:cubicBezTo>
                    <a:pt x="112" y="123"/>
                    <a:pt x="113" y="123"/>
                    <a:pt x="113" y="122"/>
                  </a:cubicBezTo>
                  <a:cubicBezTo>
                    <a:pt x="113" y="123"/>
                    <a:pt x="113" y="123"/>
                    <a:pt x="113" y="123"/>
                  </a:cubicBezTo>
                  <a:cubicBezTo>
                    <a:pt x="113" y="123"/>
                    <a:pt x="112" y="123"/>
                    <a:pt x="112" y="123"/>
                  </a:cubicBezTo>
                  <a:close/>
                  <a:moveTo>
                    <a:pt x="117" y="109"/>
                  </a:moveTo>
                  <a:cubicBezTo>
                    <a:pt x="118" y="108"/>
                    <a:pt x="118" y="108"/>
                    <a:pt x="118" y="108"/>
                  </a:cubicBezTo>
                  <a:cubicBezTo>
                    <a:pt x="119" y="107"/>
                    <a:pt x="119" y="107"/>
                    <a:pt x="119" y="106"/>
                  </a:cubicBezTo>
                  <a:cubicBezTo>
                    <a:pt x="120" y="106"/>
                    <a:pt x="120" y="106"/>
                    <a:pt x="121" y="106"/>
                  </a:cubicBezTo>
                  <a:cubicBezTo>
                    <a:pt x="120" y="107"/>
                    <a:pt x="118" y="108"/>
                    <a:pt x="117" y="109"/>
                  </a:cubicBezTo>
                  <a:close/>
                  <a:moveTo>
                    <a:pt x="143" y="100"/>
                  </a:moveTo>
                  <a:cubicBezTo>
                    <a:pt x="139" y="105"/>
                    <a:pt x="134" y="108"/>
                    <a:pt x="128" y="111"/>
                  </a:cubicBezTo>
                  <a:cubicBezTo>
                    <a:pt x="131" y="109"/>
                    <a:pt x="133" y="106"/>
                    <a:pt x="134" y="102"/>
                  </a:cubicBezTo>
                  <a:cubicBezTo>
                    <a:pt x="138" y="100"/>
                    <a:pt x="142" y="98"/>
                    <a:pt x="146" y="96"/>
                  </a:cubicBezTo>
                  <a:cubicBezTo>
                    <a:pt x="145" y="97"/>
                    <a:pt x="144" y="99"/>
                    <a:pt x="143" y="100"/>
                  </a:cubicBezTo>
                  <a:close/>
                  <a:moveTo>
                    <a:pt x="155" y="69"/>
                  </a:moveTo>
                  <a:cubicBezTo>
                    <a:pt x="143" y="113"/>
                    <a:pt x="38" y="102"/>
                    <a:pt x="35" y="57"/>
                  </a:cubicBezTo>
                  <a:cubicBezTo>
                    <a:pt x="37" y="30"/>
                    <a:pt x="76" y="21"/>
                    <a:pt x="96" y="15"/>
                  </a:cubicBezTo>
                  <a:cubicBezTo>
                    <a:pt x="120" y="20"/>
                    <a:pt x="153" y="38"/>
                    <a:pt x="156" y="65"/>
                  </a:cubicBezTo>
                  <a:cubicBezTo>
                    <a:pt x="156" y="67"/>
                    <a:pt x="155" y="68"/>
                    <a:pt x="155" y="6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 rot="3118">
            <a:off x="7565454" y="1509482"/>
            <a:ext cx="1897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>
                <a:solidFill>
                  <a:srgbClr val="EEA336"/>
                </a:solidFill>
                <a:cs typeface="+mn-ea"/>
                <a:sym typeface="+mn-lt"/>
              </a:rPr>
              <a:t>Your title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7565272" y="1871951"/>
            <a:ext cx="5162902" cy="761619"/>
            <a:chOff x="4394200" y="4561889"/>
            <a:chExt cx="5162902" cy="761619"/>
          </a:xfrm>
        </p:grpSpPr>
        <p:sp>
          <p:nvSpPr>
            <p:cNvPr id="13" name="PA_文本框 95"/>
            <p:cNvSpPr txBox="1"/>
            <p:nvPr>
              <p:custDataLst>
                <p:tags r:id="rId1"/>
              </p:custDataLst>
            </p:nvPr>
          </p:nvSpPr>
          <p:spPr>
            <a:xfrm>
              <a:off x="4394200" y="4561889"/>
              <a:ext cx="51629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spc="300" dirty="0">
                  <a:solidFill>
                    <a:schemeClr val="bg1"/>
                  </a:solidFill>
                  <a:cs typeface="+mn-ea"/>
                  <a:sym typeface="+mn-lt"/>
                </a:rPr>
                <a:t>Enter the text here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394200" y="5015731"/>
              <a:ext cx="343258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1400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Enter the text here</a:t>
              </a: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,</a:t>
              </a: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Enter the text here</a:t>
              </a: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19604" y="206107"/>
            <a:ext cx="3030583" cy="211968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210875">
            <a:off x="7965863" y="3476811"/>
            <a:ext cx="2801919" cy="280191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237513" y="6689954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rgbClr val="17141F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rgbClr val="17141F"/>
                </a:solidFill>
                <a:ea typeface="微软雅黑" panose="020B0503020204020204" pitchFamily="34" charset="-122"/>
              </a:rPr>
              <a:t>template </a:t>
            </a:r>
            <a:r>
              <a:rPr lang="en-US" altLang="zh-CN" sz="100" dirty="0">
                <a:solidFill>
                  <a:srgbClr val="17141F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rgbClr val="17141F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rgbClr val="17141F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6208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push dir="u"/>
      </p:transition>
    </mc:Choice>
    <mc:Fallback xmlns:a14="http://schemas.microsoft.com/office/drawing/2010/main"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08" y="618797"/>
            <a:ext cx="1296962" cy="129696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797" y="2680688"/>
            <a:ext cx="987584" cy="9875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051" y="4499696"/>
            <a:ext cx="1245076" cy="1245076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781825" y="793576"/>
            <a:ext cx="5580111" cy="947404"/>
            <a:chOff x="2285569" y="744255"/>
            <a:chExt cx="5580111" cy="947404"/>
          </a:xfrm>
        </p:grpSpPr>
        <p:sp>
          <p:nvSpPr>
            <p:cNvPr id="7" name="文本框 6"/>
            <p:cNvSpPr txBox="1"/>
            <p:nvPr/>
          </p:nvSpPr>
          <p:spPr>
            <a:xfrm>
              <a:off x="2285569" y="744255"/>
              <a:ext cx="43184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j-ea"/>
                </a:defRPr>
              </a:lvl1pPr>
            </a:lstStyle>
            <a:p>
              <a:pPr algn="l"/>
              <a:r>
                <a:rPr lang="zh-CN" altLang="en-US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Enter your title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2285570" y="1168439"/>
              <a:ext cx="558011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Wonderful universe, wonderful universe, wonderful universe, wonderful universe,</a:t>
              </a:r>
              <a:endParaRPr lang="en-US" altLang="zh-CN" sz="1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The wonderful universe, the wonderful universe,</a:t>
              </a:r>
              <a:endParaRPr lang="en-US" altLang="zh-CN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781825" y="2700778"/>
            <a:ext cx="5580111" cy="947404"/>
            <a:chOff x="2285569" y="2632887"/>
            <a:chExt cx="5580111" cy="947404"/>
          </a:xfrm>
        </p:grpSpPr>
        <p:sp>
          <p:nvSpPr>
            <p:cNvPr id="10" name="文本框 9"/>
            <p:cNvSpPr txBox="1"/>
            <p:nvPr/>
          </p:nvSpPr>
          <p:spPr>
            <a:xfrm>
              <a:off x="2285569" y="2632887"/>
              <a:ext cx="38104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j-ea"/>
                </a:defRPr>
              </a:lvl1pPr>
            </a:lstStyle>
            <a:p>
              <a:pPr algn="l"/>
              <a:r>
                <a:rPr lang="zh-CN" altLang="en-US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Enter your title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2285570" y="3057071"/>
              <a:ext cx="558011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Wonderful universe, wonderful universe, wonderful universe, wonderful universe,</a:t>
              </a:r>
              <a:endParaRPr lang="en-US" altLang="zh-CN" sz="1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The wonderful universe, the wonderful universe,</a:t>
              </a:r>
              <a:endParaRPr lang="en-US" altLang="zh-CN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781825" y="4648532"/>
            <a:ext cx="5580111" cy="947404"/>
            <a:chOff x="2285569" y="4789288"/>
            <a:chExt cx="5580111" cy="947404"/>
          </a:xfrm>
        </p:grpSpPr>
        <p:sp>
          <p:nvSpPr>
            <p:cNvPr id="13" name="文本框 12"/>
            <p:cNvSpPr txBox="1"/>
            <p:nvPr/>
          </p:nvSpPr>
          <p:spPr>
            <a:xfrm>
              <a:off x="2285569" y="4789288"/>
              <a:ext cx="3665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j-ea"/>
                </a:defRPr>
              </a:lvl1pPr>
            </a:lstStyle>
            <a:p>
              <a:pPr algn="l"/>
              <a:r>
                <a:rPr lang="zh-CN" altLang="en-US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Enter your title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2285570" y="5213472"/>
              <a:ext cx="558011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Wonderful universe, wonderful universe, wonderful universe, wonderful universe,</a:t>
              </a:r>
              <a:endParaRPr lang="en-US" altLang="zh-CN" sz="1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The wonderful universe, the wonderful universe,</a:t>
              </a:r>
              <a:endParaRPr lang="en-US" altLang="zh-CN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356984" y="2700778"/>
            <a:ext cx="5835016" cy="438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11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push dir="u"/>
      </p:transition>
    </mc:Choice>
    <mc:Fallback xmlns:a14="http://schemas.microsoft.com/office/drawing/2010/main"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3" dur="3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mph" presetSubtype="0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5" dur="3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1712" y="0"/>
            <a:ext cx="5566619" cy="475542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4535" y="2841396"/>
            <a:ext cx="2786518" cy="4016604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94602" y="453350"/>
            <a:ext cx="4462925" cy="2939138"/>
            <a:chOff x="6267535" y="685800"/>
            <a:chExt cx="1493025" cy="2939138"/>
          </a:xfrm>
        </p:grpSpPr>
        <p:sp>
          <p:nvSpPr>
            <p:cNvPr id="4" name="文本框 3"/>
            <p:cNvSpPr txBox="1"/>
            <p:nvPr/>
          </p:nvSpPr>
          <p:spPr>
            <a:xfrm>
              <a:off x="6267535" y="2547720"/>
              <a:ext cx="1493025" cy="1077218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EEA336"/>
                  </a:solidFill>
                  <a:cs typeface="+mn-ea"/>
                  <a:sym typeface="+mn-lt"/>
                </a:rPr>
                <a:t>Enter here</a:t>
              </a:r>
              <a:endParaRPr lang="en-US" altLang="zh-CN" sz="3200" dirty="0">
                <a:solidFill>
                  <a:srgbClr val="EEA336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3200" dirty="0">
                  <a:solidFill>
                    <a:srgbClr val="EEA336"/>
                  </a:solidFill>
                  <a:cs typeface="+mn-ea"/>
                  <a:sym typeface="+mn-lt"/>
                </a:rPr>
                <a:t>Your title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6439158" y="685800"/>
              <a:ext cx="1287145" cy="2781300"/>
            </a:xfrm>
            <a:prstGeom prst="rect">
              <a:avLst/>
            </a:prstGeom>
            <a:noFill/>
            <a:ln w="3810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567841" y="3888287"/>
            <a:ext cx="5273257" cy="246221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Wonderful universe, wonderful universe, wonderful universe, wonderful universe, wonderful universe, wonderful universe, wonderful universe, wonderful universe, wonderful universe, wonderful universe, wonderful universe, wonderful universe, wonderful universe, wonderful universe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  <a:p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  <a:p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  <a:p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Wonderful universe, wonderful universe, wonderful universe, wonderful universe, wonderful universe, wonderful universe, wonderful universe,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  <a:p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  <a:p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73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push dir="u"/>
      </p:transition>
    </mc:Choice>
    <mc:Fallback xmlns:a14="http://schemas.microsoft.com/office/drawing/2010/main"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9599" y="1866088"/>
            <a:ext cx="3052800" cy="3052800"/>
          </a:xfrm>
          <a:prstGeom prst="rect">
            <a:avLst/>
          </a:prstGeom>
          <a:ln w="228600" cap="sq" cmpd="thickThin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文本框 5"/>
          <p:cNvSpPr txBox="1"/>
          <p:nvPr/>
        </p:nvSpPr>
        <p:spPr>
          <a:xfrm>
            <a:off x="3568116" y="860069"/>
            <a:ext cx="5055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spc="600">
                <a:solidFill>
                  <a:srgbClr val="76BCBF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zh-CN" altLang="en-US" spc="0" dirty="0">
                <a:solidFill>
                  <a:srgbClr val="EEA336"/>
                </a:solidFill>
                <a:latin typeface="+mn-lt"/>
                <a:ea typeface="+mn-ea"/>
                <a:cs typeface="+mn-ea"/>
                <a:sym typeface="+mn-lt"/>
              </a:rPr>
              <a:t>Please enter your title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043873" y="5632519"/>
            <a:ext cx="2363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>
                <a:solidFill>
                  <a:prstClr val="black">
                    <a:lumMod val="75000"/>
                    <a:lumOff val="25000"/>
                  </a:prstClr>
                </a:solidFill>
              </a:defRPr>
            </a:lvl1pPr>
          </a:lstStyle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Wonderful universe, wonderful universe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Wonderful universe, wonderful universe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561" y="2905599"/>
            <a:ext cx="1550606" cy="366739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0836" y="2905599"/>
            <a:ext cx="1550606" cy="366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0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push dir="u"/>
      </p:transition>
    </mc:Choice>
    <mc:Fallback xmlns:a14="http://schemas.microsoft.com/office/drawing/2010/main"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PA_组合 4"/>
          <p:cNvGrpSpPr/>
          <p:nvPr>
            <p:custDataLst>
              <p:tags r:id="rId1"/>
            </p:custDataLst>
          </p:nvPr>
        </p:nvGrpSpPr>
        <p:grpSpPr>
          <a:xfrm>
            <a:off x="3634811" y="4128160"/>
            <a:ext cx="2311950" cy="2304000"/>
            <a:chOff x="3581400" y="3505200"/>
            <a:chExt cx="2311950" cy="2304000"/>
          </a:xfrm>
        </p:grpSpPr>
        <p:sp>
          <p:nvSpPr>
            <p:cNvPr id="13" name="圆角矩形 12"/>
            <p:cNvSpPr/>
            <p:nvPr/>
          </p:nvSpPr>
          <p:spPr>
            <a:xfrm>
              <a:off x="3585375" y="3505200"/>
              <a:ext cx="2304000" cy="2304000"/>
            </a:xfrm>
            <a:prstGeom prst="roundRect">
              <a:avLst/>
            </a:prstGeom>
            <a:solidFill>
              <a:srgbClr val="33B1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3581400" y="3749259"/>
              <a:ext cx="23119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Enter the title</a:t>
              </a:r>
              <a:endParaRPr lang="en-US" altLang="zh-CN" sz="2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Enter the text here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,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Enter the text here</a:t>
              </a:r>
            </a:p>
            <a:p>
              <a:pPr algn="ctr"/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PA_组合 1"/>
          <p:cNvGrpSpPr/>
          <p:nvPr>
            <p:custDataLst>
              <p:tags r:id="rId2"/>
            </p:custDataLst>
          </p:nvPr>
        </p:nvGrpSpPr>
        <p:grpSpPr>
          <a:xfrm>
            <a:off x="896465" y="4128160"/>
            <a:ext cx="2311950" cy="2304000"/>
            <a:chOff x="1039800" y="1028700"/>
            <a:chExt cx="2311950" cy="2304000"/>
          </a:xfrm>
        </p:grpSpPr>
        <p:sp>
          <p:nvSpPr>
            <p:cNvPr id="4" name="圆角矩形 3"/>
            <p:cNvSpPr/>
            <p:nvPr/>
          </p:nvSpPr>
          <p:spPr>
            <a:xfrm>
              <a:off x="1043775" y="1028700"/>
              <a:ext cx="2304000" cy="2304000"/>
            </a:xfrm>
            <a:prstGeom prst="roundRect">
              <a:avLst/>
            </a:prstGeom>
            <a:solidFill>
              <a:srgbClr val="EE72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039800" y="1272759"/>
              <a:ext cx="231195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Enter the title</a:t>
              </a:r>
              <a:endParaRPr lang="en-US" altLang="zh-CN" sz="2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Enter the text here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,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Enter the text here</a:t>
              </a:r>
            </a:p>
          </p:txBody>
        </p:sp>
      </p:grpSp>
      <p:grpSp>
        <p:nvGrpSpPr>
          <p:cNvPr id="3" name="PA_组合 2"/>
          <p:cNvGrpSpPr/>
          <p:nvPr>
            <p:custDataLst>
              <p:tags r:id="rId3"/>
            </p:custDataLst>
          </p:nvPr>
        </p:nvGrpSpPr>
        <p:grpSpPr>
          <a:xfrm>
            <a:off x="6357257" y="4128160"/>
            <a:ext cx="2311950" cy="2304000"/>
            <a:chOff x="6123000" y="1028700"/>
            <a:chExt cx="2311950" cy="2304000"/>
          </a:xfrm>
        </p:grpSpPr>
        <p:sp>
          <p:nvSpPr>
            <p:cNvPr id="6" name="圆角矩形 5"/>
            <p:cNvSpPr/>
            <p:nvPr/>
          </p:nvSpPr>
          <p:spPr>
            <a:xfrm>
              <a:off x="6126975" y="1028700"/>
              <a:ext cx="2304000" cy="2304000"/>
            </a:xfrm>
            <a:prstGeom prst="roundRect">
              <a:avLst/>
            </a:prstGeom>
            <a:solidFill>
              <a:srgbClr val="3398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6123000" y="1272759"/>
              <a:ext cx="23119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Enter the title</a:t>
              </a:r>
              <a:endParaRPr lang="en-US" altLang="zh-CN" sz="2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Enter the text here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,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Enter the text here</a:t>
              </a:r>
            </a:p>
            <a:p>
              <a:pPr algn="ctr"/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PA_组合 6"/>
          <p:cNvGrpSpPr/>
          <p:nvPr>
            <p:custDataLst>
              <p:tags r:id="rId4"/>
            </p:custDataLst>
          </p:nvPr>
        </p:nvGrpSpPr>
        <p:grpSpPr>
          <a:xfrm>
            <a:off x="9087653" y="4112430"/>
            <a:ext cx="2311950" cy="2304000"/>
            <a:chOff x="8640750" y="3505200"/>
            <a:chExt cx="2311950" cy="2304000"/>
          </a:xfrm>
        </p:grpSpPr>
        <p:sp>
          <p:nvSpPr>
            <p:cNvPr id="15" name="圆角矩形 14"/>
            <p:cNvSpPr/>
            <p:nvPr/>
          </p:nvSpPr>
          <p:spPr>
            <a:xfrm>
              <a:off x="8644725" y="3505200"/>
              <a:ext cx="2304000" cy="2304000"/>
            </a:xfrm>
            <a:prstGeom prst="roundRect">
              <a:avLst/>
            </a:prstGeom>
            <a:solidFill>
              <a:srgbClr val="D335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8640750" y="3749259"/>
              <a:ext cx="23119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Enter the title</a:t>
              </a:r>
              <a:endParaRPr lang="en-US" altLang="zh-CN" sz="2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Enter the text here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,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Enter the text here</a:t>
              </a:r>
            </a:p>
            <a:p>
              <a:pPr algn="ctr"/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65" y="1273447"/>
            <a:ext cx="1905895" cy="190320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7393" y="1502046"/>
            <a:ext cx="2728607" cy="144600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5416" y="1151906"/>
            <a:ext cx="2566400" cy="25664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9056" y="964282"/>
            <a:ext cx="1843520" cy="260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50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push dir="u"/>
      </p:transition>
    </mc:Choice>
    <mc:Fallback xmlns:a14="http://schemas.microsoft.com/office/drawing/2010/main"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24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文本框 42"/>
          <p:cNvSpPr txBox="1"/>
          <p:nvPr/>
        </p:nvSpPr>
        <p:spPr>
          <a:xfrm>
            <a:off x="4374931" y="756760"/>
            <a:ext cx="4536374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Please enter your title</a:t>
            </a:r>
            <a:endParaRPr lang="en-US" altLang="zh-CN" sz="3200" dirty="0">
              <a:solidFill>
                <a:schemeClr val="bg1"/>
              </a:solidFill>
              <a:cs typeface="+mn-ea"/>
              <a:sym typeface="+mn-lt"/>
            </a:endParaRPr>
          </a:p>
          <a:p>
            <a:endParaRPr lang="en-US" altLang="zh-CN" sz="2400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      </a:t>
            </a: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Enter the text here</a:t>
            </a:r>
          </a:p>
        </p:txBody>
      </p:sp>
      <p:sp useBgFill="1">
        <p:nvSpPr>
          <p:cNvPr id="44" name="文本框 43"/>
          <p:cNvSpPr txBox="1"/>
          <p:nvPr/>
        </p:nvSpPr>
        <p:spPr>
          <a:xfrm>
            <a:off x="6577589" y="2692020"/>
            <a:ext cx="3754501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Enter the text here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Enter the text here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12375"/>
            <a:ext cx="9429750" cy="34671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1600"/>
            <a:ext cx="3942608" cy="415011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0510" y="351646"/>
            <a:ext cx="785552" cy="81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75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push dir="u"/>
      </p:transition>
    </mc:Choice>
    <mc:Fallback xmlns:a14="http://schemas.microsoft.com/office/drawing/2010/main"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可爱卡通主题幼儿园家长会ppt模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www.freeppt7.com">
  <a:themeElements>
    <a:clrScheme name="0-多彩卡通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F96D8"/>
      </a:accent1>
      <a:accent2>
        <a:srgbClr val="E984A5"/>
      </a:accent2>
      <a:accent3>
        <a:srgbClr val="3CB44A"/>
      </a:accent3>
      <a:accent4>
        <a:srgbClr val="EC6603"/>
      </a:accent4>
      <a:accent5>
        <a:srgbClr val="3CA793"/>
      </a:accent5>
      <a:accent6>
        <a:srgbClr val="70AD47"/>
      </a:accent6>
      <a:hlink>
        <a:srgbClr val="0563C1"/>
      </a:hlink>
      <a:folHlink>
        <a:srgbClr val="954F72"/>
      </a:folHlink>
    </a:clrScheme>
    <a:fontScheme name="bhydj3vm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901</Words>
  <Application>Microsoft Office PowerPoint</Application>
  <PresentationFormat>宽屏</PresentationFormat>
  <Paragraphs>159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2" baseType="lpstr">
      <vt:lpstr>方正卡通简体</vt:lpstr>
      <vt:lpstr>微软雅黑</vt:lpstr>
      <vt:lpstr>Arial</vt:lpstr>
      <vt:lpstr>Calibri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/>
  <cp:keywords>www.freeppt7.com</cp:keywords>
  <dc:description>www.freeppt7.com</dc:description>
  <cp:lastModifiedBy/>
  <cp:revision>1</cp:revision>
  <dcterms:created xsi:type="dcterms:W3CDTF">2017-03-16T13:16:18Z</dcterms:created>
  <dcterms:modified xsi:type="dcterms:W3CDTF">2021-09-01T07:42:44Z</dcterms:modified>
</cp:coreProperties>
</file>