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3ED2AC-8355-408E-B33E-7102C49262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A2F4771-0BEE-4A69-9F1A-0C45E5F1D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5168A22-F15B-4849-B91D-3D1159948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C704-30B9-47CA-AD05-AC9807D7ECD1}" type="datetimeFigureOut">
              <a:rPr lang="zh-CN" altLang="en-US" smtClean="0"/>
              <a:t>2021/9/2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EEE35A5-2F8B-44C7-81A0-F46874E9C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1F4E68E-EA7D-4BCA-A25E-5BE823DB4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F013-B44E-4A50-82D7-3BC110310F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5172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2212A3-4F7A-4749-881A-ADD6F6373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3CC607A-29BA-47F8-BD89-AC8A27F56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2746036-C5F0-4B62-AC19-D09C9BEBE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C704-30B9-47CA-AD05-AC9807D7ECD1}" type="datetimeFigureOut">
              <a:rPr lang="zh-CN" altLang="en-US" smtClean="0"/>
              <a:t>2021/9/2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9ED3413-CE16-44E7-A051-FA0ADFA84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32DAF04-A433-4237-93C6-0E5FCA01F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F013-B44E-4A50-82D7-3BC110310F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9699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9F1FAD2-10F6-42F7-A695-4042F6A1B3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05EC445-820B-4AE4-A2D9-74B8F8A1B2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0573ACC-C3AC-4073-81CA-850231F34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C704-30B9-47CA-AD05-AC9807D7ECD1}" type="datetimeFigureOut">
              <a:rPr lang="zh-CN" altLang="en-US" smtClean="0"/>
              <a:t>2021/9/2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C485A9E-D431-4F36-B885-EFBA59FF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C1F1CE4-9942-4DBB-A179-CDC209359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F013-B44E-4A50-82D7-3BC110310F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5210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0F7FA7-4935-43BA-8C95-19A5BA803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70C3A6C-E69B-4E22-BF3A-AA2F0910C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A750EE4-6AC5-485A-BA98-1CC347052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C704-30B9-47CA-AD05-AC9807D7ECD1}" type="datetimeFigureOut">
              <a:rPr lang="zh-CN" altLang="en-US" smtClean="0"/>
              <a:t>2021/9/2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7EEB250-7847-45BC-809B-ED9C45289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5FC8B7-0CC2-4968-B52F-590267A50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F013-B44E-4A50-82D7-3BC110310F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9753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31AA13-18F3-4E7F-BC69-72570226E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4ED5AAF-ABFE-44A2-AC0C-F9AA7245CF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1831247-3CE3-485C-AB4D-C42419114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C704-30B9-47CA-AD05-AC9807D7ECD1}" type="datetimeFigureOut">
              <a:rPr lang="zh-CN" altLang="en-US" smtClean="0"/>
              <a:t>2021/9/2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D59737A-5F86-4265-BB70-0D965CE1D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5D6B772-18F9-484F-8C2D-3F20A7677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F013-B44E-4A50-82D7-3BC110310F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0794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45203E-098C-4D22-9D9C-36C306F89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C211456-0F57-474F-9162-5DBCF3CC3A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E73A9D6-A41D-4231-8478-9FC74E646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AD9F558-737A-4159-862F-96DD819E6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C704-30B9-47CA-AD05-AC9807D7ECD1}" type="datetimeFigureOut">
              <a:rPr lang="zh-CN" altLang="en-US" smtClean="0"/>
              <a:t>2021/9/2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1DDE5BB-97F9-4BEE-A3F4-5AEC53238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1FC9506-4D1E-4FEC-8322-640C1AB68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F013-B44E-4A50-82D7-3BC110310F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6755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DCA027-9AE0-4CF5-BD36-68B0F70C4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7B5A48B-9270-4D3F-82AF-E89E58BCD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685E3E0-8C82-494E-87C6-EAA4306265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637C7DE-8795-4EBE-98AE-A1E51F7AA7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42C49DD-C050-4AE5-9C4C-D0CB53797F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351588C-2002-41FB-A8CF-9AE331BF2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C704-30B9-47CA-AD05-AC9807D7ECD1}" type="datetimeFigureOut">
              <a:rPr lang="zh-CN" altLang="en-US" smtClean="0"/>
              <a:t>2021/9/2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E051432-DC0B-400D-A2D1-D1F8B7F54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08DF0F5-53FF-4D39-87A8-188F0AE8A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F013-B44E-4A50-82D7-3BC110310F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7937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6E10A6-CF11-4ACC-893B-33EA8B28C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59BA2B5-234D-4194-98DE-552ABC919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C704-30B9-47CA-AD05-AC9807D7ECD1}" type="datetimeFigureOut">
              <a:rPr lang="zh-CN" altLang="en-US" smtClean="0"/>
              <a:t>2021/9/2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3E7FC3A-2A09-4C97-9359-BF064299E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9FA5152-F944-4A9B-8987-99274B776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F013-B44E-4A50-82D7-3BC110310F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6409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562380D-E992-4912-9AF1-08F69DC07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C704-30B9-47CA-AD05-AC9807D7ECD1}" type="datetimeFigureOut">
              <a:rPr lang="zh-CN" altLang="en-US" smtClean="0"/>
              <a:t>2021/9/2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BD925AD-55DC-4D4C-8483-E88EC1020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E8E89BD-7DB2-4FC5-95FD-02DFBF35B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F013-B44E-4A50-82D7-3BC110310F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2344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36BEA8-E67D-4652-ADD3-A40447A50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945198A-3104-46FA-97E1-12B7BA0C2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0B52827-6BCA-496B-A5A6-9E2A18EADD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83C0E37-E37E-4FEF-8A93-2B1C27AE2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C704-30B9-47CA-AD05-AC9807D7ECD1}" type="datetimeFigureOut">
              <a:rPr lang="zh-CN" altLang="en-US" smtClean="0"/>
              <a:t>2021/9/2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5FF18EF-F250-4F06-A440-177044BCD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F9E660A-1F91-4BBB-A848-2C3003E00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F013-B44E-4A50-82D7-3BC110310F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2789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3DD820-DB47-41E7-A425-272088154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07AA091-B473-4177-AAEA-86F87A523C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C2BD696-370E-47FA-931C-F4671BCFA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A892D34-1F0E-4461-A684-1A5FDAE45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C704-30B9-47CA-AD05-AC9807D7ECD1}" type="datetimeFigureOut">
              <a:rPr lang="zh-CN" altLang="en-US" smtClean="0"/>
              <a:t>2021/9/2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1F7E0CB-D2C4-45D3-B75A-A8FD3765F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DDA9E56-D969-4EF3-A7B4-6D70A770B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F013-B44E-4A50-82D7-3BC110310F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1762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5C4F8CC-4486-4F2E-9E14-402E97D25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67DA9D5-E237-4EF7-8CCA-80D1857813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C3B994E-BABA-4ED9-9D39-CB6C908B58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2C704-30B9-47CA-AD05-AC9807D7ECD1}" type="datetimeFigureOut">
              <a:rPr lang="zh-CN" altLang="en-US" smtClean="0"/>
              <a:t>2021/9/2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58D35B-1006-4674-8CFF-8D601F6B1D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4AF5293-510B-47D8-A7BD-38BB8FE711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BF013-B44E-4A50-82D7-3BC110310F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0763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F58BE8-727B-427E-89C3-B35BE631D1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07F4214-6923-4C99-9611-239753F66B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193E701F-724B-4B30-919F-FC8BEF1BD8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432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8A9DB8-2646-4CC5-9F93-5275B423E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3CA55813-D574-4017-AF86-F6204436E6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559898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454D73-030E-495E-A5CB-65E041E71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3" name="内容占位符 12">
            <a:extLst>
              <a:ext uri="{FF2B5EF4-FFF2-40B4-BE49-F238E27FC236}">
                <a16:creationId xmlns:a16="http://schemas.microsoft.com/office/drawing/2014/main" id="{335CE787-727B-483D-B7B6-49FC304285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0033"/>
          </a:xfrm>
        </p:spPr>
      </p:pic>
    </p:spTree>
    <p:extLst>
      <p:ext uri="{BB962C8B-B14F-4D97-AF65-F5344CB8AC3E}">
        <p14:creationId xmlns:p14="http://schemas.microsoft.com/office/powerpoint/2010/main" val="1610901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426ADE-1EDD-4CC4-B16C-33736E267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3C4ADE03-610E-47E9-BFAB-A620ADD42D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388" cy="6858000"/>
          </a:xfrm>
        </p:spPr>
      </p:pic>
    </p:spTree>
    <p:extLst>
      <p:ext uri="{BB962C8B-B14F-4D97-AF65-F5344CB8AC3E}">
        <p14:creationId xmlns:p14="http://schemas.microsoft.com/office/powerpoint/2010/main" val="2938093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129F34-151B-4DEF-B50B-576AAE294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E5E1B53C-8A72-4F23-ADED-EF55084B53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0033"/>
          </a:xfrm>
        </p:spPr>
      </p:pic>
    </p:spTree>
    <p:extLst>
      <p:ext uri="{BB962C8B-B14F-4D97-AF65-F5344CB8AC3E}">
        <p14:creationId xmlns:p14="http://schemas.microsoft.com/office/powerpoint/2010/main" val="105218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DDA3AA-642C-49BF-B938-FF804E49F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E06E3DFF-108C-47FC-85AE-4051C0A4BC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0033"/>
          </a:xfrm>
        </p:spPr>
      </p:pic>
    </p:spTree>
    <p:extLst>
      <p:ext uri="{BB962C8B-B14F-4D97-AF65-F5344CB8AC3E}">
        <p14:creationId xmlns:p14="http://schemas.microsoft.com/office/powerpoint/2010/main" val="1186336558"/>
      </p:ext>
    </p:extLst>
  </p:cSld>
  <p:clrMapOvr>
    <a:masterClrMapping/>
  </p:clrMapOvr>
</p:sld>
</file>

<file path=ppt/theme/theme1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宽屏</PresentationFormat>
  <Paragraphs>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等线</vt:lpstr>
      <vt:lpstr>等线 Light</vt:lpstr>
      <vt:lpstr>Arial</vt:lpstr>
      <vt:lpstr>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www.freeppt7.com</Manager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www.freeppt7.com</dc:creator>
  <cp:keywords>www.freeppt7.com</cp:keywords>
  <dc:description>www.freeppt7.com</dc:description>
  <cp:lastModifiedBy>之灵</cp:lastModifiedBy>
  <cp:revision>2</cp:revision>
  <dcterms:created xsi:type="dcterms:W3CDTF">2021-09-02T13:40:44Z</dcterms:created>
  <dcterms:modified xsi:type="dcterms:W3CDTF">2021-09-02T13:53:02Z</dcterms:modified>
</cp:coreProperties>
</file>